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2" r:id="rId16"/>
    <p:sldId id="323" r:id="rId17"/>
    <p:sldId id="325" r:id="rId18"/>
    <p:sldId id="326" r:id="rId19"/>
    <p:sldId id="327" r:id="rId20"/>
    <p:sldId id="328" r:id="rId21"/>
    <p:sldId id="293" r:id="rId22"/>
  </p:sldIdLst>
  <p:sldSz cx="9144000" cy="6858000" type="screen4x3"/>
  <p:notesSz cx="6858000" cy="9144000"/>
  <p:embeddedFontLst>
    <p:embeddedFont>
      <p:font typeface="나눔스퀘어라운드 Bold" panose="020B0600000101010101" pitchFamily="50" charset="-127"/>
      <p:bold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고딕 ExtraBold" panose="020D0904000000000000" pitchFamily="50" charset="-127"/>
      <p:bold r:id="rId29"/>
    </p:embeddedFont>
    <p:embeddedFont>
      <p:font typeface="나눔스퀘어" panose="020B0600000101010101" pitchFamily="50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81134" autoAdjust="0"/>
  </p:normalViewPr>
  <p:slideViewPr>
    <p:cSldViewPr>
      <p:cViewPr>
        <p:scale>
          <a:sx n="66" d="100"/>
          <a:sy n="66" d="100"/>
        </p:scale>
        <p:origin x="-2141" y="-1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D766-AEE5-447E-9BB4-3F1B4BF6F7F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66FF-F55D-42DC-AC83-85824DF94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6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mtClean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6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49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49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49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이상으로 발표를 마치겠습니다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들어주셔서 감사합니다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4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4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49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i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66FF-F55D-42DC-AC83-85824DF94B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53" y="1100924"/>
            <a:ext cx="9144000" cy="1548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2021 SCP </a:t>
            </a:r>
            <a:r>
              <a:rPr lang="ko-KR" altLang="en-US" sz="40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하계 프로젝트</a:t>
            </a:r>
            <a:endParaRPr lang="en-US" altLang="ko-KR" sz="4000" smtClean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40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&lt;Beacon Machine&gt;</a:t>
            </a:r>
            <a:endParaRPr lang="ko-KR" altLang="en-US" sz="400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314" y="3789040"/>
            <a:ext cx="26282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>
                <a:latin typeface="나눔고딕" panose="020D0604000000000000" pitchFamily="50" charset="-127"/>
                <a:ea typeface="나눔고딕" panose="020D0604000000000000" pitchFamily="50" charset="-127"/>
              </a:rPr>
              <a:t>PM : 	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노무승 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ko-KR" altLang="en-US" sz="150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>
                <a:latin typeface="나눔고딕" panose="020D0604000000000000" pitchFamily="50" charset="-127"/>
                <a:ea typeface="나눔고딕" panose="020D0604000000000000" pitchFamily="50" charset="-127"/>
              </a:rPr>
              <a:t>: 	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김평안 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이예준 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김민기 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김솔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(1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이지훈 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차윤지 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</a:t>
            </a:r>
            <a:r>
              <a:rPr lang="en-US" altLang="ko-KR" sz="15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5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D:\문서 관련\중부대 학과 생활\SCP 정보보안 동아리\기타\SCP 로고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60" y="2996952"/>
            <a:ext cx="2096585" cy="23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4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2-4.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일정 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02316"/>
              </p:ext>
            </p:extLst>
          </p:nvPr>
        </p:nvGraphicFramePr>
        <p:xfrm>
          <a:off x="1331640" y="1627048"/>
          <a:ext cx="6768752" cy="48248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208"/>
                <a:gridCol w="4896544"/>
              </a:tblGrid>
              <a:tr h="435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차시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41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endParaRPr lang="en-US" altLang="ko-KR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(7.1~7/8)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 구축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en-US" altLang="ko-KR" baseline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PCAP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PCAP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 발표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41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endParaRPr lang="en-US" altLang="ko-KR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(7.9~7/15)</a:t>
                      </a:r>
                      <a:endParaRPr lang="ko-KR" altLang="en-US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IEEE 802.11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개념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와이어샤크 개념 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Beacon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패킷 개념 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41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endParaRPr lang="en-US" altLang="ko-KR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(7.16~7/22)</a:t>
                      </a:r>
                      <a:endParaRPr lang="ko-KR" altLang="en-US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Beacon Flooding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4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2-5.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일정 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(2)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18868"/>
              </p:ext>
            </p:extLst>
          </p:nvPr>
        </p:nvGraphicFramePr>
        <p:xfrm>
          <a:off x="1403648" y="1844824"/>
          <a:ext cx="6768752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208"/>
                <a:gridCol w="4896544"/>
              </a:tblGrid>
              <a:tr h="4357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차시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41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endParaRPr lang="en-US" altLang="ko-KR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(7.23~7/29)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Beacon Flooding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 리뷰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+</a:t>
                      </a:r>
                      <a:endPara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Beacon Flooding Machine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 분담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빨리 끝나면 바로 아래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계획으로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41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endParaRPr lang="en-US" altLang="ko-KR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(7.30~8/5)</a:t>
                      </a:r>
                      <a:endParaRPr lang="ko-KR" altLang="en-US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 별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Beacon Flooding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과제 리팩토링</a:t>
                      </a:r>
                      <a:endPara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SBC 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 웹 서버 구축</a:t>
                      </a:r>
                      <a:endParaRPr lang="en-US" altLang="ko-KR" baseline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SBC 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 클라이언트 프로그램 개발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2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4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2-6.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일정 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(3)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8948"/>
              </p:ext>
            </p:extLst>
          </p:nvPr>
        </p:nvGraphicFramePr>
        <p:xfrm>
          <a:off x="1403648" y="1700808"/>
          <a:ext cx="6768752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208"/>
                <a:gridCol w="4896544"/>
              </a:tblGrid>
              <a:tr h="4357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차시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41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endParaRPr lang="en-US" altLang="ko-KR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(8.6~8/12)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Beacon Flooding Machine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마무리 작업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산출물 정리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빨리 끝나면 바로 아래 계획으로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441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endParaRPr lang="en-US" altLang="ko-KR" b="1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8.13~8/15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보고서 및 발표 </a:t>
                      </a:r>
                      <a:r>
                        <a:rPr lang="en-US" altLang="ko-KR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+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활용 방안 검토 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내외부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 발표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논문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세미나</a:t>
                      </a:r>
                      <a:r>
                        <a:rPr lang="en-US" altLang="ko-KR" baseline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baseline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80928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en-US" altLang="ko-KR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</a:t>
            </a:r>
            <a:r>
              <a:rPr lang="ko-KR" altLang="en-US" sz="44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</a:t>
            </a:r>
            <a:r>
              <a:rPr lang="ko-KR" altLang="en-US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계획</a:t>
            </a:r>
            <a:endParaRPr lang="ko-KR" altLang="en-US" sz="440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-1.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관리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0040" y="2348880"/>
            <a:ext cx="5911822" cy="219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깃허브</a:t>
            </a:r>
            <a:endParaRPr lang="en-US" altLang="ko-KR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협업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툴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카카오톡</a:t>
            </a:r>
            <a:endParaRPr lang="en-US" altLang="ko-KR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문서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정리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깃허브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or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노션</a:t>
            </a:r>
            <a:endParaRPr lang="en-US" altLang="ko-KR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3-2.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인적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구성 계획 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2132856"/>
            <a:ext cx="102971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가능한 오프라인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지향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(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거리두기 단계별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8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인 분리 구성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하루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주간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달간 목표 먼저 달성 시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놀아도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fontAlgn="base" latinLnBrk="0"/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협곡을 가던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미참을 하던 관여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x)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2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3-3. </a:t>
            </a:r>
            <a:r>
              <a:rPr lang="ko-KR" altLang="en-US" sz="3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인적 구성 계획 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2204864"/>
            <a:ext cx="10297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 사정으로 오프라인 불가 시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강의 녹화 자료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공유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오프라인 불가 시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	상황 진전까지 온라인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80928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성과 및 목표</a:t>
            </a:r>
            <a:endParaRPr lang="ko-KR" altLang="en-US" sz="440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6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4-1.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1916831"/>
            <a:ext cx="5911822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각자 </a:t>
            </a: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Beacon-Flooding </a:t>
            </a: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개발</a:t>
            </a:r>
            <a:endParaRPr lang="en-US" altLang="ko-KR" sz="2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Beacon-Flooding Machine </a:t>
            </a: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  <a:endParaRPr lang="en-US" altLang="ko-KR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각종 교내외 실적 활동과 연계</a:t>
            </a:r>
            <a:endParaRPr lang="en-US" altLang="ko-KR" sz="2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0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4-2.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교내 추구 성과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6719" y="2348880"/>
            <a:ext cx="5911822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200000"/>
              </a:lnSpc>
            </a:pP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 마무리 시즌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'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정보보호의 날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endParaRPr lang="en-US" altLang="ko-KR" sz="24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fontAlgn="base">
              <a:lnSpc>
                <a:spcPct val="200000"/>
              </a:lnSpc>
            </a:pP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학과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대상 발표를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진행하여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vl="0" fontAlgn="base">
              <a:lnSpc>
                <a:spcPct val="200000"/>
              </a:lnSpc>
            </a:pP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교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내에서 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SCP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동아리의 위상을 높일 수 있음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4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32756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  <a:endParaRPr lang="ko-KR" altLang="en-US" sz="440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8521" y="2765492"/>
            <a:ext cx="453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이론적 배경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8520" y="3573016"/>
            <a:ext cx="748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수행 계획 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8521" y="4437112"/>
            <a:ext cx="748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 계획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8519" y="5229200"/>
            <a:ext cx="748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성과 및 목표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0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4-3.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교외 추구 성과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0245" y="2132856"/>
            <a:ext cx="59118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동계 정보보호학회</a:t>
            </a: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(CISC'W)</a:t>
            </a: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논문 제출</a:t>
            </a:r>
            <a:endParaRPr lang="en-US" altLang="ko-KR" sz="2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각종 </a:t>
            </a: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2~3</a:t>
            </a:r>
            <a:r>
              <a:rPr lang="ko-KR" altLang="en-US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티어 세미나 발표</a:t>
            </a:r>
            <a:endParaRPr lang="en-US" altLang="ko-KR" sz="24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지방권 정부 후원 세미나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티어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 학교 보안학과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세미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나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티어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 보안 스터디 세미나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티어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PoC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해킹캠프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...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43" y="2348880"/>
            <a:ext cx="9144000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50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500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80928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이론적 배경</a:t>
            </a:r>
            <a:endParaRPr lang="ko-KR" altLang="en-US" sz="440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8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4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1-1. Beacon Flooding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3085" y="1791212"/>
            <a:ext cx="7704856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와이파이 </a:t>
            </a:r>
            <a:r>
              <a:rPr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SSID </a:t>
            </a:r>
            <a:r>
              <a:rPr lang="ko-KR" altLang="en-US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비콘을</a:t>
            </a:r>
            <a:endParaRPr lang="en-US" altLang="ko-KR" sz="2800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대량 발생시키는 공격</a:t>
            </a:r>
            <a:r>
              <a:rPr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8042" y="3429000"/>
            <a:ext cx="5911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●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Station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과도한 리소스 유발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●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해커가 원하는 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SSID 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가능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7" y="1751657"/>
            <a:ext cx="2805905" cy="391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578676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출처</a:t>
            </a:r>
            <a:r>
              <a:rPr lang="en-US" altLang="ko-KR" smtClean="0"/>
              <a:t>: BoB </a:t>
            </a:r>
            <a:r>
              <a:rPr lang="ko-KR" altLang="en-US" smtClean="0"/>
              <a:t>이경문 멘토님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4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1-2. Beacon Flooding Machine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085184"/>
            <a:ext cx="5911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SBC(Single Board Computer)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활용한</a:t>
            </a:r>
            <a:endParaRPr lang="en-US" altLang="ko-KR" sz="20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비콘 플러딩 머신을 제작해보는 것이 최종 목표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Setting\제목 없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1" y="1988839"/>
            <a:ext cx="7948445" cy="26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24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80928"/>
            <a:ext cx="914400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4400" smtClean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수행 계획</a:t>
            </a:r>
            <a:endParaRPr lang="ko-KR" altLang="en-US" sz="440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2-1. </a:t>
            </a:r>
            <a:r>
              <a:rPr lang="ko-KR" altLang="en-US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개요 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0713" y="1916831"/>
            <a:ext cx="5911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 구축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우분투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20.04 + QT Creator)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언어에서 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PACP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사용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(pcap-test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과제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(TCP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헤더 파싱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수행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와이파이 통신 규약 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(IEEE 802.11)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 학습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 모드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 과정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...)</a:t>
            </a: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4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2-2. </a:t>
            </a:r>
            <a:r>
              <a:rPr lang="ko-KR" altLang="en-US" sz="3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개요 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(2)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0713" y="1916831"/>
            <a:ext cx="591182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 샤크 개념 설명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(Beacon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 설명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 설명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Beacon-Flooding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과제 수행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각자 알아서 연구 및 과제 수행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Beacon-Flooding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과제 리뷰 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리팩토링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(SCP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카톡방에서 리뷰팟 구할 예정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24" y="620688"/>
            <a:ext cx="9144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2-3. </a:t>
            </a:r>
            <a:r>
              <a:rPr lang="ko-KR" altLang="en-US" sz="3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 개요 </a:t>
            </a:r>
            <a:r>
              <a:rPr lang="en-US" altLang="ko-KR" sz="320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(3)</a:t>
            </a:r>
            <a:endParaRPr lang="ko-KR" altLang="en-US" sz="3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0712" y="1916831"/>
            <a:ext cx="633566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Beacon-Flooding Machine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 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원격 웹서버 구축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리팩토링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...)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실제 교내 발표 계획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fontAlgn="base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정보보호의 날’에 학과 대상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발표를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fontAlgn="base"/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교외 활동 계획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각종 외부 세미나 발표 참가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정보보호학회 논문 제출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 descr="D:\문서 관련\중부대 학과 생활\SCP 정보보안 동아리\기타\SC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954622"/>
            <a:ext cx="704814" cy="70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0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476</Words>
  <Application>Microsoft Office PowerPoint</Application>
  <PresentationFormat>화면 슬라이드 쇼(4:3)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나눔스퀘어라운드 Bold</vt:lpstr>
      <vt:lpstr>나눔고딕</vt:lpstr>
      <vt:lpstr>맑은 고딕</vt:lpstr>
      <vt:lpstr>나눔고딕 ExtraBold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2N</cp:lastModifiedBy>
  <cp:revision>183</cp:revision>
  <dcterms:created xsi:type="dcterms:W3CDTF">2006-10-05T04:04:58Z</dcterms:created>
  <dcterms:modified xsi:type="dcterms:W3CDTF">2021-06-27T16:07:03Z</dcterms:modified>
</cp:coreProperties>
</file>