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85446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700">
                <a:latin typeface="한컴 말랑말랑 Bold"/>
                <a:ea typeface="한컴 말랑말랑 Bold"/>
              </a:rPr>
              <a:t>레나 튜토리얼 </a:t>
            </a:r>
            <a:r>
              <a:rPr lang="en-US" altLang="ko-KR" sz="1700">
                <a:latin typeface="한컴 말랑말랑 Bold"/>
                <a:ea typeface="한컴 말랑말랑 Bold"/>
              </a:rPr>
              <a:t>17</a:t>
            </a:r>
            <a:r>
              <a:rPr lang="ko-KR" altLang="en-US" sz="1700">
                <a:latin typeface="한컴 말랑말랑 Bold"/>
                <a:ea typeface="한컴 말랑말랑 Bold"/>
              </a:rPr>
              <a:t>번 입니다</a:t>
            </a:r>
            <a:r>
              <a:rPr lang="en-US" altLang="ko-KR" sz="1700">
                <a:latin typeface="한컴 말랑말랑 Bold"/>
                <a:ea typeface="한컴 말랑말랑 Bold"/>
              </a:rPr>
              <a:t>.</a:t>
            </a:r>
            <a:r>
              <a:rPr lang="ko-KR" altLang="en-US" sz="1700">
                <a:latin typeface="한컴 말랑말랑 Bold"/>
                <a:ea typeface="한컴 말랑말랑 Bold"/>
              </a:rPr>
              <a:t> 아이디와 아이디에 맞는 일련번호를 구하는 문제 입니다</a:t>
            </a:r>
            <a:r>
              <a:rPr lang="en-US" altLang="ko-KR" sz="1700">
                <a:latin typeface="한컴 말랑말랑 Bold"/>
                <a:ea typeface="한컴 말랑말랑 Bold"/>
              </a:rPr>
              <a:t>.</a:t>
            </a:r>
            <a:endParaRPr lang="en-US" altLang="ko-KR" sz="1700">
              <a:latin typeface="한컴 말랑말랑 Bold"/>
              <a:ea typeface="한컴 말랑말랑 Bold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700">
                <a:latin typeface="한컴 말랑말랑 Bold"/>
                <a:ea typeface="한컴 말랑말랑 Bold"/>
              </a:rPr>
              <a:t>디버거로 프로그램을 열어서 </a:t>
            </a:r>
            <a:r>
              <a:rPr lang="en-US" altLang="ko-KR" sz="1700">
                <a:latin typeface="한컴 말랑말랑 Bold"/>
                <a:ea typeface="한컴 말랑말랑 Bold"/>
              </a:rPr>
              <a:t>All referenced strings</a:t>
            </a:r>
            <a:r>
              <a:rPr lang="ko-KR" altLang="en-US" sz="1700">
                <a:latin typeface="한컴 말랑말랑 Bold"/>
                <a:ea typeface="한컴 말랑말랑 Bold"/>
              </a:rPr>
              <a:t> 로 들어갑니다</a:t>
            </a:r>
            <a:endParaRPr lang="ko-KR" altLang="en-US" sz="1700">
              <a:latin typeface="한컴 말랑말랑 Bold"/>
              <a:ea typeface="한컴 말랑말랑 Bold"/>
            </a:endParaRPr>
          </a:p>
          <a:p>
            <a:pPr>
              <a:defRPr/>
            </a:pPr>
            <a:r>
              <a:rPr lang="ko-KR" altLang="en-US" sz="1700">
                <a:latin typeface="한컴 말랑말랑 Bold"/>
                <a:ea typeface="한컴 말랑말랑 Bold"/>
              </a:rPr>
              <a:t>이 메뉴에서는 메시지가 소스코드 어디에서 쓰이는지를 볼 수 있는데 성공 메세지와 실패 메세지를 찾을 수 있습니다</a:t>
            </a:r>
            <a:r>
              <a:rPr lang="en-US" altLang="ko-KR" sz="1700">
                <a:latin typeface="한컴 말랑말랑 Bold"/>
                <a:ea typeface="한컴 말랑말랑 Bold"/>
              </a:rPr>
              <a:t>.</a:t>
            </a:r>
            <a:r>
              <a:rPr lang="ko-KR" altLang="en-US" sz="1700">
                <a:latin typeface="한컴 말랑말랑 Bold"/>
                <a:ea typeface="한컴 말랑말랑 Bold"/>
              </a:rPr>
              <a:t> </a:t>
            </a:r>
            <a:endParaRPr lang="ko-KR" altLang="en-US" sz="1700">
              <a:latin typeface="한컴 말랑말랑 Bold"/>
              <a:ea typeface="한컴 말랑말랑 Bold"/>
            </a:endParaRPr>
          </a:p>
          <a:p>
            <a:pPr>
              <a:defRPr/>
            </a:pPr>
            <a:r>
              <a:rPr lang="ko-KR" altLang="en-US" sz="1700">
                <a:latin typeface="한컴 말랑말랑 Bold"/>
                <a:ea typeface="한컴 말랑말랑 Bold"/>
              </a:rPr>
              <a:t>메시지를 따라 코드영역으로 들어가게 되면</a:t>
            </a:r>
            <a:endParaRPr lang="ko-KR" altLang="en-US" sz="1700">
              <a:latin typeface="한컴 말랑말랑 Bold"/>
              <a:ea typeface="한컴 말랑말랑 Bold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이렇게 성공메시지와 실패메시지가 코드영역에 있는걸 볼 수 있고</a:t>
            </a:r>
            <a:r>
              <a:rPr lang="en-US" altLang="ko-KR"/>
              <a:t>,</a:t>
            </a:r>
            <a:r>
              <a:rPr lang="ko-KR" altLang="en-US"/>
              <a:t> 성공과 실패를 가르는 분기 문은 위로 살짝 올려 보면 찾을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이곳이 분기문 시작점 인데요</a:t>
            </a:r>
            <a:r>
              <a:rPr lang="en-US" altLang="ko-KR"/>
              <a:t>,</a:t>
            </a:r>
            <a:r>
              <a:rPr lang="ko-KR" altLang="en-US"/>
              <a:t> 분기문 전체를 각 역할에 맞게 나누면 이렇게 </a:t>
            </a:r>
            <a:r>
              <a:rPr lang="en-US" altLang="ko-KR"/>
              <a:t>3</a:t>
            </a:r>
            <a:r>
              <a:rPr lang="ko-KR" altLang="en-US"/>
              <a:t>가지로 나뉘어 집니다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반복횟수 지정 부분</a:t>
            </a:r>
            <a:endParaRPr lang="ko-KR" altLang="en-US"/>
          </a:p>
          <a:p>
            <a:pPr>
              <a:defRPr/>
            </a:pPr>
            <a:r>
              <a:rPr lang="ko-KR" altLang="en-US"/>
              <a:t>코드 영역 맨 윗부분 빨간색으로 브레이크를 걸고 프로그램을 실행 아이디와 일련번호 창에 아무거나 적어줘요</a:t>
            </a:r>
            <a:endParaRPr lang="ko-KR" altLang="en-US"/>
          </a:p>
          <a:p>
            <a:pPr>
              <a:defRPr/>
            </a:pPr>
            <a:r>
              <a:rPr lang="ko-KR" altLang="en-US"/>
              <a:t>그런후 실행하면 </a:t>
            </a:r>
            <a:r>
              <a:rPr lang="en-US" altLang="ko-KR"/>
              <a:t>String</a:t>
            </a:r>
            <a:r>
              <a:rPr lang="ko-KR" altLang="en-US"/>
              <a:t>에 아이디가 들어가 있는 것을 볼수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그런후 코드를 한 줄씩 실행 시키면 </a:t>
            </a:r>
            <a:r>
              <a:rPr lang="en-US" altLang="ko-KR"/>
              <a:t>ECX</a:t>
            </a:r>
            <a:r>
              <a:rPr lang="ko-KR" altLang="en-US"/>
              <a:t> 레지스터에 </a:t>
            </a:r>
            <a:r>
              <a:rPr lang="en-US" altLang="ko-KR"/>
              <a:t>7</a:t>
            </a:r>
            <a:r>
              <a:rPr lang="ko-KR" altLang="en-US"/>
              <a:t>이라는 값이 들어있는데 이 값은 아이디의 문자열 길이 만큼의 값이 들어간것으로 볼수 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일련번호를 생성하는 부분인데 다 볼 필요는 없습니다</a:t>
            </a:r>
            <a:r>
              <a:rPr lang="en-US" altLang="ko-KR"/>
              <a:t>.</a:t>
            </a:r>
            <a:r>
              <a:rPr lang="ko-KR" altLang="en-US"/>
              <a:t> 빨간 부분은 단순 계산이니 필요가 없고 </a:t>
            </a:r>
            <a:endParaRPr lang="ko-KR" altLang="en-US"/>
          </a:p>
          <a:p>
            <a:pPr>
              <a:defRPr/>
            </a:pPr>
            <a:r>
              <a:rPr lang="ko-KR" altLang="en-US"/>
              <a:t>위에서 부터 하나씩 설명해보면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셸코드란 기계어로 만들어진 크기가 작은 코드로</a:t>
            </a:r>
            <a:r>
              <a:rPr lang="en-US" altLang="ko-KR"/>
              <a:t>,</a:t>
            </a:r>
            <a:r>
              <a:rPr lang="ko-KR" altLang="en-US"/>
              <a:t> 운영체제의 명령 셸을 이용해서 공격자가 원하는 동작을 수행하기 위해 사용된다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이것을 아래보이는것과 같이 코드케이브를 이용해서 프로그램에 셸코드를 넣어 볼것입니다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셸코드는 익스플로잇데이터베이스</a:t>
            </a:r>
            <a:r>
              <a:rPr lang="en-US" altLang="ko-KR"/>
              <a:t>(</a:t>
            </a:r>
            <a:r>
              <a:rPr lang="ko-KR" altLang="en-US"/>
              <a:t>취약점을 분석한 보고서가 지속적으로 업데이트 되는 사이트</a:t>
            </a:r>
            <a:r>
              <a:rPr lang="en-US" altLang="ko-KR"/>
              <a:t>)</a:t>
            </a:r>
            <a:r>
              <a:rPr lang="ko-KR" altLang="en-US"/>
              <a:t>란 곳에서 가져왔고 컴퓨터내에 브로큰이라는 사용자를 강제 추가하는 셸코드 </a:t>
            </a:r>
            <a:endParaRPr lang="en-US" altLang="ko-KR"/>
          </a:p>
          <a:p>
            <a:pPr>
              <a:defRPr/>
            </a:pPr>
            <a:r>
              <a:rPr lang="en-US" altLang="ko-KR"/>
              <a:t>\x(</a:t>
            </a:r>
            <a:r>
              <a:rPr lang="ko-KR" altLang="en-US"/>
              <a:t>역슬레쉬</a:t>
            </a:r>
            <a:r>
              <a:rPr lang="en-US" altLang="ko-KR"/>
              <a:t>x)</a:t>
            </a:r>
            <a:r>
              <a:rPr lang="ko-KR" altLang="en-US"/>
              <a:t>는 </a:t>
            </a:r>
            <a:r>
              <a:rPr lang="en-US" altLang="ko-KR"/>
              <a:t>16</a:t>
            </a:r>
            <a:r>
              <a:rPr lang="ko-KR" altLang="en-US"/>
              <a:t>진수 표현이라 필요없어 제거하고 셸코드만 남겨놨습니다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크랙미 </a:t>
            </a:r>
            <a:r>
              <a:rPr lang="en-US" altLang="ko-KR"/>
              <a:t>1</a:t>
            </a:r>
            <a:r>
              <a:rPr lang="ko-KR" altLang="en-US"/>
              <a:t>번 프로그램에 셸코드를 끼어 넣어 볼건데요 먼저 점프문으로 쓰지않는 코드 영역으로 가서 셸코드를 입력하고 다시 점프문으로 복귀주소를 만들어 줍니다</a:t>
            </a:r>
            <a:r>
              <a:rPr lang="en-US" altLang="ko-KR"/>
              <a:t>.</a:t>
            </a:r>
            <a:r>
              <a:rPr lang="ko-KR" altLang="en-US"/>
              <a:t> 그런 후 프로그램을 실행하면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2.png"  /><Relationship Id="rId4" Type="http://schemas.openxmlformats.org/officeDocument/2006/relationships/image" Target="../media/image93.png"  /><Relationship Id="rId5" Type="http://schemas.openxmlformats.org/officeDocument/2006/relationships/image" Target="../media/image94.png"  /><Relationship Id="rId6" Type="http://schemas.openxmlformats.org/officeDocument/2006/relationships/image" Target="../media/image95.png"  /><Relationship Id="rId7" Type="http://schemas.openxmlformats.org/officeDocument/2006/relationships/image" Target="../media/image96.png"  /><Relationship Id="rId8" Type="http://schemas.openxmlformats.org/officeDocument/2006/relationships/image" Target="../media/image97.png"  /><Relationship Id="rId9" Type="http://schemas.openxmlformats.org/officeDocument/2006/relationships/image" Target="../media/image9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10" Type="http://schemas.openxmlformats.org/officeDocument/2006/relationships/image" Target="../media/image106.png"  /><Relationship Id="rId11" Type="http://schemas.openxmlformats.org/officeDocument/2006/relationships/image" Target="../media/image107.png"  /><Relationship Id="rId12" Type="http://schemas.openxmlformats.org/officeDocument/2006/relationships/image" Target="../media/image108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9.png"  /><Relationship Id="rId4" Type="http://schemas.openxmlformats.org/officeDocument/2006/relationships/image" Target="../media/image100.png"  /><Relationship Id="rId5" Type="http://schemas.openxmlformats.org/officeDocument/2006/relationships/image" Target="../media/image101.png"  /><Relationship Id="rId6" Type="http://schemas.openxmlformats.org/officeDocument/2006/relationships/image" Target="../media/image102.png"  /><Relationship Id="rId7" Type="http://schemas.openxmlformats.org/officeDocument/2006/relationships/image" Target="../media/image103.png"  /><Relationship Id="rId8" Type="http://schemas.openxmlformats.org/officeDocument/2006/relationships/image" Target="../media/image104.png"  /><Relationship Id="rId9" Type="http://schemas.openxmlformats.org/officeDocument/2006/relationships/image" Target="../media/image10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10" Type="http://schemas.openxmlformats.org/officeDocument/2006/relationships/image" Target="../media/image116.png"  /><Relationship Id="rId11" Type="http://schemas.openxmlformats.org/officeDocument/2006/relationships/image" Target="../media/image117.png"  /><Relationship Id="rId12" Type="http://schemas.openxmlformats.org/officeDocument/2006/relationships/image" Target="../media/image118.png"  /><Relationship Id="rId13" Type="http://schemas.openxmlformats.org/officeDocument/2006/relationships/image" Target="../media/image119.png"  /><Relationship Id="rId14" Type="http://schemas.openxmlformats.org/officeDocument/2006/relationships/image" Target="../media/image120.png"  /><Relationship Id="rId15" Type="http://schemas.openxmlformats.org/officeDocument/2006/relationships/image" Target="../media/image121.png"  /><Relationship Id="rId16" Type="http://schemas.openxmlformats.org/officeDocument/2006/relationships/image" Target="../media/image122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9.png"  /><Relationship Id="rId4" Type="http://schemas.openxmlformats.org/officeDocument/2006/relationships/image" Target="../media/image110.png"  /><Relationship Id="rId5" Type="http://schemas.openxmlformats.org/officeDocument/2006/relationships/image" Target="../media/image111.png"  /><Relationship Id="rId6" Type="http://schemas.openxmlformats.org/officeDocument/2006/relationships/image" Target="../media/image112.png"  /><Relationship Id="rId7" Type="http://schemas.openxmlformats.org/officeDocument/2006/relationships/image" Target="../media/image113.png"  /><Relationship Id="rId8" Type="http://schemas.openxmlformats.org/officeDocument/2006/relationships/image" Target="../media/image114.png"  /><Relationship Id="rId9" Type="http://schemas.openxmlformats.org/officeDocument/2006/relationships/image" Target="../media/image1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1.png"  /><Relationship Id="rId11" Type="http://schemas.openxmlformats.org/officeDocument/2006/relationships/image" Target="../media/image132.png"  /><Relationship Id="rId12" Type="http://schemas.openxmlformats.org/officeDocument/2006/relationships/image" Target="../media/image133.png"  /><Relationship Id="rId2" Type="http://schemas.openxmlformats.org/officeDocument/2006/relationships/image" Target="../media/image123.png"  /><Relationship Id="rId3" Type="http://schemas.openxmlformats.org/officeDocument/2006/relationships/image" Target="../media/image124.png"  /><Relationship Id="rId4" Type="http://schemas.openxmlformats.org/officeDocument/2006/relationships/image" Target="../media/image125.png"  /><Relationship Id="rId5" Type="http://schemas.openxmlformats.org/officeDocument/2006/relationships/image" Target="../media/image126.png"  /><Relationship Id="rId6" Type="http://schemas.openxmlformats.org/officeDocument/2006/relationships/image" Target="../media/image127.png"  /><Relationship Id="rId7" Type="http://schemas.openxmlformats.org/officeDocument/2006/relationships/image" Target="../media/image128.png"  /><Relationship Id="rId8" Type="http://schemas.openxmlformats.org/officeDocument/2006/relationships/image" Target="../media/image129.png"  /><Relationship Id="rId9" Type="http://schemas.openxmlformats.org/officeDocument/2006/relationships/image" Target="../media/image13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4.png"  /><Relationship Id="rId3" Type="http://schemas.openxmlformats.org/officeDocument/2006/relationships/image" Target="../media/image13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12" Type="http://schemas.openxmlformats.org/officeDocument/2006/relationships/image" Target="../media/image13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21.png"  /><Relationship Id="rId11" Type="http://schemas.openxmlformats.org/officeDocument/2006/relationships/image" Target="../media/image22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10" Type="http://schemas.openxmlformats.org/officeDocument/2006/relationships/image" Target="../media/image30.png"  /><Relationship Id="rId11" Type="http://schemas.openxmlformats.org/officeDocument/2006/relationships/image" Target="../media/image31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Relationship Id="rId8" Type="http://schemas.openxmlformats.org/officeDocument/2006/relationships/image" Target="../media/image28.png"  /><Relationship Id="rId9" Type="http://schemas.openxmlformats.org/officeDocument/2006/relationships/image" Target="../media/image2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Relationship Id="rId9" Type="http://schemas.openxmlformats.org/officeDocument/2006/relationships/image" Target="../media/image3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10" Type="http://schemas.openxmlformats.org/officeDocument/2006/relationships/image" Target="../media/image46.png"  /><Relationship Id="rId11" Type="http://schemas.openxmlformats.org/officeDocument/2006/relationships/image" Target="../media/image47.png"  /><Relationship Id="rId12" Type="http://schemas.openxmlformats.org/officeDocument/2006/relationships/image" Target="../media/image48.png"  /><Relationship Id="rId13" Type="http://schemas.openxmlformats.org/officeDocument/2006/relationships/image" Target="../media/image49.png"  /><Relationship Id="rId14" Type="http://schemas.openxmlformats.org/officeDocument/2006/relationships/image" Target="../media/image50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2.png"  /><Relationship Id="rId7" Type="http://schemas.openxmlformats.org/officeDocument/2006/relationships/image" Target="../media/image43.png"  /><Relationship Id="rId8" Type="http://schemas.openxmlformats.org/officeDocument/2006/relationships/image" Target="../media/image44.png"  /><Relationship Id="rId9" Type="http://schemas.openxmlformats.org/officeDocument/2006/relationships/image" Target="../media/image4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10" Type="http://schemas.openxmlformats.org/officeDocument/2006/relationships/image" Target="../media/image58.png"  /><Relationship Id="rId11" Type="http://schemas.openxmlformats.org/officeDocument/2006/relationships/image" Target="../media/image59.png"  /><Relationship Id="rId12" Type="http://schemas.openxmlformats.org/officeDocument/2006/relationships/image" Target="../media/image60.png"  /><Relationship Id="rId13" Type="http://schemas.openxmlformats.org/officeDocument/2006/relationships/image" Target="../media/image61.png"  /><Relationship Id="rId14" Type="http://schemas.openxmlformats.org/officeDocument/2006/relationships/image" Target="../media/image62.png"  /><Relationship Id="rId15" Type="http://schemas.openxmlformats.org/officeDocument/2006/relationships/image" Target="../media/image63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1.png"  /><Relationship Id="rId4" Type="http://schemas.openxmlformats.org/officeDocument/2006/relationships/image" Target="../media/image52.png"  /><Relationship Id="rId5" Type="http://schemas.openxmlformats.org/officeDocument/2006/relationships/image" Target="../media/image53.png"  /><Relationship Id="rId6" Type="http://schemas.openxmlformats.org/officeDocument/2006/relationships/image" Target="../media/image54.png"  /><Relationship Id="rId7" Type="http://schemas.openxmlformats.org/officeDocument/2006/relationships/image" Target="../media/image55.png"  /><Relationship Id="rId8" Type="http://schemas.openxmlformats.org/officeDocument/2006/relationships/image" Target="../media/image56.png"  /><Relationship Id="rId9" Type="http://schemas.openxmlformats.org/officeDocument/2006/relationships/image" Target="../media/image5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2.png"  /><Relationship Id="rId11" Type="http://schemas.openxmlformats.org/officeDocument/2006/relationships/image" Target="../media/image73.png"  /><Relationship Id="rId12" Type="http://schemas.openxmlformats.org/officeDocument/2006/relationships/image" Target="../media/image74.png"  /><Relationship Id="rId13" Type="http://schemas.openxmlformats.org/officeDocument/2006/relationships/image" Target="../media/image75.png"  /><Relationship Id="rId14" Type="http://schemas.openxmlformats.org/officeDocument/2006/relationships/image" Target="../media/image76.png"  /><Relationship Id="rId15" Type="http://schemas.openxmlformats.org/officeDocument/2006/relationships/image" Target="../media/image77.png"  /><Relationship Id="rId2" Type="http://schemas.openxmlformats.org/officeDocument/2006/relationships/image" Target="../media/image64.png"  /><Relationship Id="rId3" Type="http://schemas.openxmlformats.org/officeDocument/2006/relationships/image" Target="../media/image65.png"  /><Relationship Id="rId4" Type="http://schemas.openxmlformats.org/officeDocument/2006/relationships/image" Target="../media/image66.png"  /><Relationship Id="rId5" Type="http://schemas.openxmlformats.org/officeDocument/2006/relationships/image" Target="../media/image67.png"  /><Relationship Id="rId6" Type="http://schemas.openxmlformats.org/officeDocument/2006/relationships/image" Target="../media/image68.png"  /><Relationship Id="rId7" Type="http://schemas.openxmlformats.org/officeDocument/2006/relationships/image" Target="../media/image69.png"  /><Relationship Id="rId8" Type="http://schemas.openxmlformats.org/officeDocument/2006/relationships/image" Target="../media/image70.png"  /><Relationship Id="rId9" Type="http://schemas.openxmlformats.org/officeDocument/2006/relationships/image" Target="../media/image7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6.png"  /><Relationship Id="rId11" Type="http://schemas.openxmlformats.org/officeDocument/2006/relationships/image" Target="../media/image87.png"  /><Relationship Id="rId12" Type="http://schemas.openxmlformats.org/officeDocument/2006/relationships/image" Target="../media/image88.png"  /><Relationship Id="rId13" Type="http://schemas.openxmlformats.org/officeDocument/2006/relationships/image" Target="../media/image89.png"  /><Relationship Id="rId14" Type="http://schemas.openxmlformats.org/officeDocument/2006/relationships/image" Target="../media/image90.png"  /><Relationship Id="rId15" Type="http://schemas.openxmlformats.org/officeDocument/2006/relationships/image" Target="../media/image91.png"  /><Relationship Id="rId2" Type="http://schemas.openxmlformats.org/officeDocument/2006/relationships/image" Target="../media/image78.png"  /><Relationship Id="rId3" Type="http://schemas.openxmlformats.org/officeDocument/2006/relationships/image" Target="../media/image79.png"  /><Relationship Id="rId4" Type="http://schemas.openxmlformats.org/officeDocument/2006/relationships/image" Target="../media/image80.png"  /><Relationship Id="rId5" Type="http://schemas.openxmlformats.org/officeDocument/2006/relationships/image" Target="../media/image81.png"  /><Relationship Id="rId6" Type="http://schemas.openxmlformats.org/officeDocument/2006/relationships/image" Target="../media/image82.png"  /><Relationship Id="rId7" Type="http://schemas.openxmlformats.org/officeDocument/2006/relationships/image" Target="../media/image83.png"  /><Relationship Id="rId8" Type="http://schemas.openxmlformats.org/officeDocument/2006/relationships/image" Target="../media/image84.png"  /><Relationship Id="rId9" Type="http://schemas.openxmlformats.org/officeDocument/2006/relationships/image" Target="../media/image8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18074" y="9262964"/>
            <a:ext cx="3247619" cy="9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22144" y="3645794"/>
            <a:ext cx="9685714" cy="29428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0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97740" y="639826"/>
            <a:ext cx="380952" cy="6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724061" y="2748139"/>
            <a:ext cx="14837592" cy="6941247"/>
            <a:chOff x="1724061" y="2748139"/>
            <a:chExt cx="14837592" cy="69412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-5556232" y="-647942"/>
              <a:ext cx="29676190" cy="1388571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724061" y="2748139"/>
              <a:ext cx="14837592" cy="694124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-137139" y="994289"/>
            <a:ext cx="8219048" cy="1695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10265" y="3164976"/>
            <a:ext cx="13133333" cy="8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2563149" y="4077346"/>
            <a:ext cx="6171429" cy="4916223"/>
            <a:chOff x="2563149" y="4077346"/>
            <a:chExt cx="6171429" cy="491622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2563149" y="4077346"/>
              <a:ext cx="6171429" cy="491622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630226" y="720010"/>
            <a:ext cx="704762" cy="5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724061" y="2748139"/>
            <a:ext cx="14837592" cy="6941247"/>
            <a:chOff x="1724061" y="2748139"/>
            <a:chExt cx="14837592" cy="69412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-5556232" y="-647942"/>
              <a:ext cx="29676190" cy="1388571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724061" y="2748139"/>
              <a:ext cx="14837592" cy="694124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-137139" y="994289"/>
            <a:ext cx="8219048" cy="16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3068851" y="3176055"/>
            <a:ext cx="2305926" cy="694784"/>
            <a:chOff x="3068851" y="3176055"/>
            <a:chExt cx="2305926" cy="6947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3068851" y="3176055"/>
              <a:ext cx="2305926" cy="69478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836768" y="3180598"/>
            <a:ext cx="6780952" cy="8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0">
            <a:off x="10035516" y="4856443"/>
            <a:ext cx="3192857" cy="3068313"/>
            <a:chOff x="10035516" y="4856443"/>
            <a:chExt cx="3192857" cy="30683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0035516" y="4856443"/>
              <a:ext cx="3192857" cy="30683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9129088" y="6080783"/>
            <a:ext cx="619634" cy="619634"/>
            <a:chOff x="9129088" y="6080783"/>
            <a:chExt cx="619634" cy="6196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9129088" y="6080783"/>
              <a:ext cx="619634" cy="6196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2346717" y="4856443"/>
            <a:ext cx="6486323" cy="3068313"/>
            <a:chOff x="2346717" y="4856443"/>
            <a:chExt cx="6486323" cy="306831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2346717" y="4856443"/>
              <a:ext cx="6486323" cy="306831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724061" y="2748139"/>
            <a:ext cx="14837592" cy="6941247"/>
            <a:chOff x="1724061" y="2748139"/>
            <a:chExt cx="14837592" cy="69412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5556232" y="-647942"/>
              <a:ext cx="29676190" cy="1388571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724061" y="2748139"/>
              <a:ext cx="14837592" cy="694124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-137139" y="994289"/>
            <a:ext cx="8219048" cy="16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2048881" y="3203415"/>
            <a:ext cx="6171429" cy="466120"/>
            <a:chOff x="2048881" y="3203415"/>
            <a:chExt cx="6171429" cy="4661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048881" y="3203415"/>
              <a:ext cx="6171429" cy="4661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8769880" y="3203415"/>
            <a:ext cx="6745358" cy="466120"/>
            <a:chOff x="8769880" y="3203415"/>
            <a:chExt cx="6745358" cy="4661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8769880" y="3203415"/>
              <a:ext cx="6745358" cy="4661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8294790" y="3303222"/>
            <a:ext cx="406243" cy="294045"/>
            <a:chOff x="8294790" y="3303222"/>
            <a:chExt cx="406243" cy="2940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94790" y="3303222"/>
              <a:ext cx="406243" cy="2940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2048881" y="4347938"/>
            <a:ext cx="6171429" cy="436915"/>
            <a:chOff x="2048881" y="4347938"/>
            <a:chExt cx="6171429" cy="4369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048881" y="4347938"/>
              <a:ext cx="6171429" cy="4369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8868107" y="4347938"/>
            <a:ext cx="6583601" cy="433650"/>
            <a:chOff x="8868107" y="4347938"/>
            <a:chExt cx="6583601" cy="43365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8868107" y="4347938"/>
              <a:ext cx="6583601" cy="4336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8294790" y="4419374"/>
            <a:ext cx="406243" cy="294045"/>
            <a:chOff x="8294790" y="4419374"/>
            <a:chExt cx="406243" cy="2940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8294790" y="4419374"/>
              <a:ext cx="406243" cy="2940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9418244" y="5445783"/>
            <a:ext cx="3603328" cy="3255889"/>
            <a:chOff x="9418244" y="5445783"/>
            <a:chExt cx="3603328" cy="325588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9418244" y="5445783"/>
              <a:ext cx="3603328" cy="32558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2324269" y="5668564"/>
            <a:ext cx="5620654" cy="2810327"/>
            <a:chOff x="2324269" y="5668564"/>
            <a:chExt cx="5620654" cy="281032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2324269" y="5668564"/>
              <a:ext cx="5620654" cy="281032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 rot="0">
            <a:off x="8532335" y="6901789"/>
            <a:ext cx="475089" cy="343877"/>
            <a:chOff x="8532335" y="6901789"/>
            <a:chExt cx="475089" cy="3438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532335" y="6901789"/>
              <a:ext cx="475089" cy="34387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6515940" y="639826"/>
            <a:ext cx="704762" cy="628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4061" y="2748139"/>
            <a:ext cx="14837592" cy="6941247"/>
            <a:chOff x="1724061" y="2748139"/>
            <a:chExt cx="14837592" cy="6941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56232" y="-647942"/>
              <a:ext cx="29676190" cy="1388571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4061" y="2748139"/>
              <a:ext cx="14837592" cy="69412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37139" y="1154854"/>
            <a:ext cx="2200000" cy="16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35094" y="3957860"/>
            <a:ext cx="3598700" cy="1968206"/>
            <a:chOff x="3035094" y="3957860"/>
            <a:chExt cx="3598700" cy="19682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5094" y="3957860"/>
              <a:ext cx="3598700" cy="196820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9104" y="2946555"/>
            <a:ext cx="5057143" cy="114285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71512" y="3875950"/>
            <a:ext cx="8800000" cy="11428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71512" y="5830387"/>
            <a:ext cx="7733333" cy="11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171809" y="5047263"/>
            <a:ext cx="762537" cy="551936"/>
            <a:chOff x="11171809" y="5047263"/>
            <a:chExt cx="762537" cy="5519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1171809" y="5047263"/>
              <a:ext cx="762537" cy="55193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82833" y="7400161"/>
            <a:ext cx="7219048" cy="11428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515940" y="639826"/>
            <a:ext cx="695238" cy="6285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2306" y="3877107"/>
            <a:ext cx="6847619" cy="28285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724061" y="2748139"/>
            <a:ext cx="14837592" cy="6941247"/>
            <a:chOff x="1724061" y="2748139"/>
            <a:chExt cx="14837592" cy="6941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556232" y="-647942"/>
              <a:ext cx="29676190" cy="1388571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724061" y="2748139"/>
              <a:ext cx="14837592" cy="69412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946668" y="636201"/>
            <a:ext cx="3228571" cy="6285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-137139" y="994289"/>
            <a:ext cx="9600000" cy="16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2140208" y="3434700"/>
            <a:ext cx="4453863" cy="3607974"/>
            <a:chOff x="2140208" y="3434700"/>
            <a:chExt cx="4453863" cy="36079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2140208" y="3434700"/>
              <a:ext cx="4453863" cy="36079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7840370" y="3332974"/>
            <a:ext cx="4043727" cy="2418678"/>
            <a:chOff x="7840370" y="3332974"/>
            <a:chExt cx="4043727" cy="24186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7840370" y="3332974"/>
              <a:ext cx="4043727" cy="24186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7862879" y="7097752"/>
            <a:ext cx="4021218" cy="1744800"/>
            <a:chOff x="7862879" y="7097752"/>
            <a:chExt cx="4021218" cy="17448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7862879" y="7097752"/>
              <a:ext cx="4021218" cy="17448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6318761" y="5018933"/>
            <a:ext cx="1521609" cy="732719"/>
            <a:chOff x="6318761" y="5018933"/>
            <a:chExt cx="1521609" cy="7327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6318761" y="5018933"/>
              <a:ext cx="1521609" cy="7327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6318761" y="6721801"/>
            <a:ext cx="1521609" cy="732719"/>
            <a:chOff x="6318761" y="6721801"/>
            <a:chExt cx="1521609" cy="7327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6318761" y="6721801"/>
              <a:ext cx="1521609" cy="73271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724061" y="2748139"/>
            <a:ext cx="14837592" cy="6941247"/>
            <a:chOff x="1724061" y="2748139"/>
            <a:chExt cx="14837592" cy="6941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556232" y="-647942"/>
              <a:ext cx="29676190" cy="1388571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724061" y="2748139"/>
              <a:ext cx="14837592" cy="69412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946668" y="636201"/>
            <a:ext cx="3228571" cy="6285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-137139" y="994289"/>
            <a:ext cx="9600000" cy="16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2974182" y="3897343"/>
            <a:ext cx="11004429" cy="4566838"/>
            <a:chOff x="2974182" y="3897343"/>
            <a:chExt cx="11004429" cy="45668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2974182" y="3897343"/>
              <a:ext cx="11004429" cy="45668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6821120" y="6481299"/>
            <a:ext cx="282049" cy="204151"/>
            <a:chOff x="6821120" y="6481299"/>
            <a:chExt cx="282049" cy="2041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6821120" y="6481299"/>
              <a:ext cx="282049" cy="2041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6821120" y="6089148"/>
            <a:ext cx="282049" cy="204151"/>
            <a:chOff x="6821120" y="6089148"/>
            <a:chExt cx="282049" cy="20415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6821120" y="6089148"/>
              <a:ext cx="282049" cy="20415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945078" y="2748846"/>
            <a:ext cx="6266667" cy="1247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724061" y="2748139"/>
            <a:ext cx="14837592" cy="6941247"/>
            <a:chOff x="1724061" y="2748139"/>
            <a:chExt cx="14837592" cy="6941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556232" y="-647942"/>
              <a:ext cx="29676190" cy="1388571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724061" y="2748139"/>
              <a:ext cx="14837592" cy="69412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823146" y="636201"/>
            <a:ext cx="380952" cy="6285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-137139" y="994289"/>
            <a:ext cx="9600000" cy="16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2764049" y="4468557"/>
            <a:ext cx="13039665" cy="2591633"/>
            <a:chOff x="2764049" y="4468557"/>
            <a:chExt cx="13039665" cy="25916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2764049" y="4468557"/>
              <a:ext cx="13039665" cy="259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9297651" y="4938706"/>
            <a:ext cx="282049" cy="204151"/>
            <a:chOff x="9297651" y="4938706"/>
            <a:chExt cx="282049" cy="2041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9297651" y="4938706"/>
              <a:ext cx="282049" cy="2041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9270112" y="6411534"/>
            <a:ext cx="282049" cy="204151"/>
            <a:chOff x="9270112" y="6411534"/>
            <a:chExt cx="282049" cy="20415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9270112" y="6411534"/>
              <a:ext cx="282049" cy="20415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704207" y="3775268"/>
            <a:ext cx="2171429" cy="1152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724061" y="2748139"/>
            <a:ext cx="14837592" cy="6941247"/>
            <a:chOff x="1724061" y="2748139"/>
            <a:chExt cx="14837592" cy="6941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556232" y="-647942"/>
              <a:ext cx="29676190" cy="1388571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724061" y="2748139"/>
              <a:ext cx="14837592" cy="69412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946668" y="636201"/>
            <a:ext cx="3219048" cy="6285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-137139" y="994289"/>
            <a:ext cx="9600000" cy="16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2567478" y="3355836"/>
            <a:ext cx="9482467" cy="5914689"/>
            <a:chOff x="2567478" y="3355836"/>
            <a:chExt cx="9482467" cy="59146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2567478" y="3355836"/>
              <a:ext cx="9482467" cy="59146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349796" y="2717653"/>
            <a:ext cx="2171429" cy="1152381"/>
          </a:xfrm>
          <a:prstGeom prst="rect">
            <a:avLst/>
          </a:prstGeom>
        </p:spPr>
      </p:pic>
      <p:sp>
        <p:nvSpPr>
          <p:cNvPr id="1004" name=""/>
          <p:cNvSpPr/>
          <p:nvPr/>
        </p:nvSpPr>
        <p:spPr>
          <a:xfrm>
            <a:off x="2590800" y="3619500"/>
            <a:ext cx="9448800" cy="7620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005" name=""/>
          <p:cNvSpPr/>
          <p:nvPr/>
        </p:nvSpPr>
        <p:spPr>
          <a:xfrm>
            <a:off x="2590800" y="4686300"/>
            <a:ext cx="7391400" cy="4038600"/>
          </a:xfrm>
          <a:prstGeom prst="rect">
            <a:avLst/>
          </a:prstGeom>
          <a:noFill/>
          <a:ln w="50800">
            <a:solidFill>
              <a:srgbClr val="ff843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06" name=""/>
          <p:cNvSpPr/>
          <p:nvPr/>
        </p:nvSpPr>
        <p:spPr>
          <a:xfrm>
            <a:off x="2590800" y="8801100"/>
            <a:ext cx="7391400" cy="457200"/>
          </a:xfrm>
          <a:prstGeom prst="rect">
            <a:avLst/>
          </a:prstGeom>
          <a:noFill/>
          <a:ln w="50800"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07" name=""/>
          <p:cNvSpPr txBox="1"/>
          <p:nvPr/>
        </p:nvSpPr>
        <p:spPr>
          <a:xfrm>
            <a:off x="12039600" y="3869055"/>
            <a:ext cx="1981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반복 횟수 지정</a:t>
            </a:r>
            <a:endParaRPr lang="ko-KR" altLang="en-US"/>
          </a:p>
        </p:txBody>
      </p:sp>
      <p:sp>
        <p:nvSpPr>
          <p:cNvPr id="1008" name=""/>
          <p:cNvSpPr txBox="1"/>
          <p:nvPr/>
        </p:nvSpPr>
        <p:spPr>
          <a:xfrm>
            <a:off x="9982200" y="6383655"/>
            <a:ext cx="17526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일련번호 생성</a:t>
            </a:r>
            <a:endParaRPr lang="ko-KR" altLang="en-US"/>
          </a:p>
        </p:txBody>
      </p:sp>
      <p:sp>
        <p:nvSpPr>
          <p:cNvPr id="1009" name=""/>
          <p:cNvSpPr txBox="1"/>
          <p:nvPr/>
        </p:nvSpPr>
        <p:spPr>
          <a:xfrm>
            <a:off x="9982200" y="8877300"/>
            <a:ext cx="17526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일련번호 검증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724061" y="2748139"/>
            <a:ext cx="14837592" cy="6941247"/>
            <a:chOff x="1724061" y="2748139"/>
            <a:chExt cx="14837592" cy="6941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556232" y="-647942"/>
              <a:ext cx="29676190" cy="1388571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724061" y="2748139"/>
              <a:ext cx="14837592" cy="69412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823146" y="636201"/>
            <a:ext cx="380952" cy="6285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-137139" y="994289"/>
            <a:ext cx="9600000" cy="16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1953499" y="7786870"/>
            <a:ext cx="8941842" cy="1207149"/>
            <a:chOff x="1953499" y="7786870"/>
            <a:chExt cx="8941842" cy="12071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953499" y="7786870"/>
              <a:ext cx="8941842" cy="12071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5273114" y="4002666"/>
            <a:ext cx="3135133" cy="2522803"/>
            <a:chOff x="5273114" y="4002666"/>
            <a:chExt cx="3135133" cy="25228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5273114" y="4002666"/>
              <a:ext cx="3135133" cy="25228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1299502" y="7786870"/>
            <a:ext cx="2011647" cy="724785"/>
            <a:chOff x="11299502" y="7786870"/>
            <a:chExt cx="2011647" cy="7247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1299502" y="7786870"/>
              <a:ext cx="2011647" cy="7247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632635" y="2656712"/>
            <a:ext cx="4238095" cy="10952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893657" y="7123862"/>
            <a:ext cx="2171429" cy="115238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1336375" y="7123862"/>
            <a:ext cx="2000000" cy="11523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1953499" y="4002666"/>
            <a:ext cx="3114273" cy="2522803"/>
            <a:chOff x="1953499" y="4002666"/>
            <a:chExt cx="3114273" cy="25228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953499" y="4002666"/>
              <a:ext cx="3114273" cy="25228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724061" y="2748139"/>
            <a:ext cx="14837592" cy="6941247"/>
            <a:chOff x="1724061" y="2748139"/>
            <a:chExt cx="14837592" cy="6941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556232" y="-647942"/>
              <a:ext cx="29676190" cy="1388571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724061" y="2748139"/>
              <a:ext cx="14837592" cy="69412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825280" y="636201"/>
            <a:ext cx="380952" cy="6285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-137139" y="994289"/>
            <a:ext cx="9600000" cy="16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2117728" y="4324617"/>
            <a:ext cx="6171429" cy="3702857"/>
            <a:chOff x="2117728" y="4324617"/>
            <a:chExt cx="6171429" cy="3702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2117728" y="4324617"/>
              <a:ext cx="6171429" cy="3702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8564544" y="4324617"/>
            <a:ext cx="6171429" cy="238463"/>
            <a:chOff x="8564544" y="4324617"/>
            <a:chExt cx="6171429" cy="2384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564544" y="4324617"/>
              <a:ext cx="6171429" cy="23846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504701" y="3605309"/>
            <a:ext cx="2361905" cy="11523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7478898" y="4285165"/>
            <a:ext cx="1025445" cy="493795"/>
            <a:chOff x="7478898" y="4285165"/>
            <a:chExt cx="1025445" cy="4937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 rot="900000">
              <a:off x="7478898" y="4285165"/>
              <a:ext cx="1025445" cy="49379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8915400" y="5753100"/>
            <a:ext cx="4495800" cy="63553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811640" y="2690850"/>
            <a:ext cx="4142857" cy="10952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2057881" y="3605310"/>
            <a:ext cx="2171429" cy="11523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9144000" y="6438737"/>
            <a:ext cx="2329962" cy="1905163"/>
          </a:xfrm>
          <a:prstGeom prst="rect">
            <a:avLst/>
          </a:prstGeom>
        </p:spPr>
      </p:pic>
      <p:sp>
        <p:nvSpPr>
          <p:cNvPr id="1007" name=""/>
          <p:cNvSpPr/>
          <p:nvPr/>
        </p:nvSpPr>
        <p:spPr>
          <a:xfrm>
            <a:off x="2133600" y="4991100"/>
            <a:ext cx="4191000" cy="236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08" name=""/>
          <p:cNvSpPr txBox="1"/>
          <p:nvPr/>
        </p:nvSpPr>
        <p:spPr>
          <a:xfrm>
            <a:off x="8534400" y="4533900"/>
            <a:ext cx="22098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 61 6E 65 6C</a:t>
            </a:r>
            <a:endParaRPr lang="en-US" altLang="ko-KR"/>
          </a:p>
          <a:p>
            <a:pPr>
              <a:defRPr/>
            </a:pPr>
            <a:r>
              <a:rPr lang="en-US" altLang="ko-KR"/>
              <a:t>2. 61 6E 65 6C</a:t>
            </a:r>
            <a:endParaRPr lang="en-US" altLang="ko-KR"/>
          </a:p>
          <a:p>
            <a:pPr>
              <a:defRPr/>
            </a:pPr>
            <a:r>
              <a:rPr lang="en-US" altLang="ko-KR"/>
              <a:t>3. 00</a:t>
            </a:r>
            <a:r>
              <a:rPr lang="ko-KR" altLang="en-US"/>
              <a:t> </a:t>
            </a:r>
            <a:r>
              <a:rPr lang="en-US" altLang="ko-KR"/>
              <a:t>00</a:t>
            </a:r>
            <a:r>
              <a:rPr lang="ko-KR" altLang="en-US"/>
              <a:t> </a:t>
            </a:r>
            <a:r>
              <a:rPr lang="en-US" altLang="ko-KR"/>
              <a:t>00</a:t>
            </a:r>
            <a:r>
              <a:rPr lang="ko-KR" altLang="en-US"/>
              <a:t> </a:t>
            </a:r>
            <a:r>
              <a:rPr lang="en-US" altLang="ko-KR"/>
              <a:t>6C</a:t>
            </a:r>
            <a:endParaRPr lang="en-US" altLang="ko-KR"/>
          </a:p>
        </p:txBody>
      </p:sp>
      <p:cxnSp>
        <p:nvCxnSpPr>
          <p:cNvPr id="1009" name=""/>
          <p:cNvCxnSpPr/>
          <p:nvPr/>
        </p:nvCxnSpPr>
        <p:spPr>
          <a:xfrm>
            <a:off x="5334000" y="4457700"/>
            <a:ext cx="41148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"/>
          <p:cNvCxnSpPr/>
          <p:nvPr/>
        </p:nvCxnSpPr>
        <p:spPr>
          <a:xfrm>
            <a:off x="5334000" y="7505700"/>
            <a:ext cx="434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"/>
          <p:cNvCxnSpPr/>
          <p:nvPr/>
        </p:nvCxnSpPr>
        <p:spPr>
          <a:xfrm>
            <a:off x="5257800" y="7658100"/>
            <a:ext cx="3886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4061" y="2748139"/>
            <a:ext cx="14837592" cy="6941247"/>
            <a:chOff x="1724061" y="2748139"/>
            <a:chExt cx="14837592" cy="6941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56232" y="-647942"/>
              <a:ext cx="29676190" cy="1388571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4061" y="2748139"/>
              <a:ext cx="14837592" cy="69412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36250" y="636201"/>
            <a:ext cx="361905" cy="6285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37139" y="994289"/>
            <a:ext cx="9600000" cy="16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32830" y="4933722"/>
            <a:ext cx="5419329" cy="452816"/>
            <a:chOff x="2532830" y="4933722"/>
            <a:chExt cx="5419329" cy="4528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32830" y="4933722"/>
              <a:ext cx="5419329" cy="4528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43810" y="3936430"/>
            <a:ext cx="6171429" cy="260356"/>
            <a:chOff x="9343810" y="3936430"/>
            <a:chExt cx="6171429" cy="2603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43810" y="3936430"/>
              <a:ext cx="6171429" cy="26035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32412" y="4270244"/>
            <a:ext cx="2171429" cy="11523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25272" y="3171653"/>
            <a:ext cx="2361905" cy="11523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961376" y="4203088"/>
            <a:ext cx="1464649" cy="705291"/>
            <a:chOff x="7961376" y="4203088"/>
            <a:chExt cx="1464649" cy="7052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0000">
              <a:off x="7961376" y="4203088"/>
              <a:ext cx="1464649" cy="7052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46263" y="3780900"/>
            <a:ext cx="4076190" cy="6761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99656" y="5404475"/>
            <a:ext cx="11126648" cy="2239238"/>
            <a:chOff x="2599656" y="5404475"/>
            <a:chExt cx="11126648" cy="22392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99656" y="5404475"/>
              <a:ext cx="11126648" cy="22392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20201" y="4426514"/>
            <a:ext cx="601033" cy="370862"/>
            <a:chOff x="5520201" y="4426514"/>
            <a:chExt cx="601033" cy="37086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2040000">
              <a:off x="5520201" y="4426514"/>
              <a:ext cx="601033" cy="37086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11640" y="2690850"/>
            <a:ext cx="4152381" cy="10952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4061" y="2748139"/>
            <a:ext cx="14837592" cy="6941247"/>
            <a:chOff x="1724061" y="2748139"/>
            <a:chExt cx="14837592" cy="6941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56232" y="-647942"/>
              <a:ext cx="29676190" cy="1388571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4061" y="2748139"/>
              <a:ext cx="14837592" cy="69412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23451" y="636201"/>
            <a:ext cx="380952" cy="6285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37139" y="994289"/>
            <a:ext cx="9600000" cy="16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55946" y="4657822"/>
            <a:ext cx="5243352" cy="271107"/>
            <a:chOff x="7955946" y="4657822"/>
            <a:chExt cx="5243352" cy="2711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5946" y="4657822"/>
              <a:ext cx="5243352" cy="2711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77699" y="4431414"/>
            <a:ext cx="5419329" cy="452816"/>
            <a:chOff x="2277699" y="4431414"/>
            <a:chExt cx="5419329" cy="452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7699" y="4431414"/>
              <a:ext cx="5419329" cy="4528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77811" y="4455618"/>
            <a:ext cx="1212273" cy="583761"/>
            <a:chOff x="6677811" y="4455618"/>
            <a:chExt cx="1212273" cy="5837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380000">
              <a:off x="6677811" y="4455618"/>
              <a:ext cx="1212273" cy="5837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202365" y="6036220"/>
            <a:ext cx="6171429" cy="747405"/>
            <a:chOff x="2202365" y="6036220"/>
            <a:chExt cx="6171429" cy="7474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2365" y="6036220"/>
              <a:ext cx="6171429" cy="7474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29721" y="6036220"/>
            <a:ext cx="6171429" cy="486174"/>
            <a:chOff x="9029721" y="6036220"/>
            <a:chExt cx="6171429" cy="48617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29721" y="6036220"/>
              <a:ext cx="6171429" cy="48617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17856" y="3769622"/>
            <a:ext cx="2171429" cy="115238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42522" y="5425575"/>
            <a:ext cx="2171429" cy="115238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69878" y="5425575"/>
            <a:ext cx="2361905" cy="11523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826610" y="5878853"/>
            <a:ext cx="1073530" cy="800908"/>
            <a:chOff x="7826610" y="5878853"/>
            <a:chExt cx="1073530" cy="80090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860000">
              <a:off x="7826610" y="5878853"/>
              <a:ext cx="1073530" cy="8009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20</ep:Words>
  <ep:PresentationFormat>On-screen Show (4:3)</ep:PresentationFormat>
  <ep:Paragraphs>6</ep:Paragraphs>
  <ep:Slides>14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2021-02-18T18:34:28.000</dcterms:created>
  <dc:creator>officegen</dc:creator>
  <cp:lastModifiedBy>kgh00</cp:lastModifiedBy>
  <dcterms:modified xsi:type="dcterms:W3CDTF">2021-02-18T12:34:00.907</dcterms:modified>
  <cp:revision>12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