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8" autoAdjust="0"/>
    <p:restoredTop sz="73294" autoAdjust="0"/>
  </p:normalViewPr>
  <p:slideViewPr>
    <p:cSldViewPr snapToGrid="0">
      <p:cViewPr varScale="1">
        <p:scale>
          <a:sx n="62" d="100"/>
          <a:sy n="62" d="100"/>
        </p:scale>
        <p:origin x="15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B7B00-4197-4906-ACBD-037C11DEECAF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8188-3434-45CD-959A-9E0DF42C1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가고 싶은 분야는 모바일 보안 혹은 악성코드 분석 분야였습니다</a:t>
            </a:r>
            <a:r>
              <a:rPr lang="en-US" altLang="ko-KR" dirty="0"/>
              <a:t>. </a:t>
            </a:r>
            <a:r>
              <a:rPr lang="ko-KR" altLang="en-US" dirty="0"/>
              <a:t>그래서 그것을 중심으로 회사를 조사 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8188-3434-45CD-959A-9E0DF42C1B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현재도 직원을 뽑고 있는 이스트 </a:t>
            </a:r>
            <a:r>
              <a:rPr lang="ko-KR" altLang="en-US" dirty="0" err="1"/>
              <a:t>시큐리티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이스트 </a:t>
            </a:r>
            <a:r>
              <a:rPr lang="ko-KR" altLang="en-US" dirty="0" err="1"/>
              <a:t>시큐리티의</a:t>
            </a:r>
            <a:r>
              <a:rPr lang="ko-KR" altLang="en-US" dirty="0"/>
              <a:t> 주요 상품은 알약입니다</a:t>
            </a:r>
            <a:r>
              <a:rPr lang="en-US" altLang="ko-KR" dirty="0"/>
              <a:t>. </a:t>
            </a:r>
            <a:r>
              <a:rPr lang="ko-KR" altLang="en-US" dirty="0"/>
              <a:t>모집 분야는 딱 제가 좋아하는 모바일 보안과 악성코드 분석을 합친 모바일 악성 코드 분석 입니다</a:t>
            </a:r>
            <a:r>
              <a:rPr lang="en-US" altLang="ko-KR" dirty="0"/>
              <a:t>. </a:t>
            </a:r>
            <a:r>
              <a:rPr lang="ko-KR" altLang="en-US" dirty="0"/>
              <a:t>주요 업무는 모바일 악성 코드 분석과 분석 보고서 작성입니다</a:t>
            </a:r>
            <a:r>
              <a:rPr lang="en-US" altLang="ko-KR" dirty="0"/>
              <a:t>. </a:t>
            </a:r>
            <a:r>
              <a:rPr lang="ko-KR" altLang="en-US" dirty="0"/>
              <a:t>자격 요건은 리버스 엔지니어링이 가능한 사람 입니다</a:t>
            </a:r>
            <a:r>
              <a:rPr lang="en-US" altLang="ko-KR" dirty="0"/>
              <a:t>. </a:t>
            </a:r>
            <a:r>
              <a:rPr lang="ko-KR" altLang="en-US" dirty="0"/>
              <a:t>우대 사항은 자바 자바스크립트 </a:t>
            </a:r>
            <a:r>
              <a:rPr lang="en-US" altLang="ko-KR" dirty="0"/>
              <a:t>, c/</a:t>
            </a:r>
            <a:r>
              <a:rPr lang="en-US" altLang="ko-KR" dirty="0" err="1"/>
              <a:t>c++</a:t>
            </a:r>
            <a:r>
              <a:rPr lang="en-US" altLang="ko-KR" dirty="0"/>
              <a:t> , </a:t>
            </a:r>
            <a:r>
              <a:rPr lang="ko-KR" altLang="en-US" dirty="0" err="1"/>
              <a:t>파이썬중</a:t>
            </a:r>
            <a:r>
              <a:rPr lang="ko-KR" altLang="en-US" dirty="0"/>
              <a:t> 하나 이상의 언어를 사용 가능 하고 모바일 공부를 하고 실무 경험이 있는 사람 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8188-3434-45CD-959A-9E0DF42C1B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3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하우리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저는 사실 이 회사에 대해 이번에 처음 알게 되었습니다</a:t>
            </a:r>
            <a:r>
              <a:rPr lang="en-US" altLang="ko-KR" dirty="0"/>
              <a:t>. </a:t>
            </a:r>
            <a:r>
              <a:rPr lang="ko-KR" altLang="en-US" dirty="0"/>
              <a:t>검색을 해보니 이 회사는 국방부와 </a:t>
            </a:r>
            <a:r>
              <a:rPr lang="ko-KR" altLang="en-US" dirty="0" err="1"/>
              <a:t>내부망</a:t>
            </a:r>
            <a:r>
              <a:rPr lang="ko-KR" altLang="en-US" dirty="0"/>
              <a:t> 백신 사업 계약을 할 정도로 인지도가 있는 회사 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모집분야는 보안 대응 센터였습니다</a:t>
            </a:r>
            <a:r>
              <a:rPr lang="en-US" altLang="ko-KR" dirty="0"/>
              <a:t>. </a:t>
            </a:r>
            <a:r>
              <a:rPr lang="ko-KR" altLang="en-US" dirty="0"/>
              <a:t>주요 업무는 악성 코드를 분석 하는 </a:t>
            </a:r>
            <a:r>
              <a:rPr lang="ko-KR" altLang="en-US" dirty="0" err="1"/>
              <a:t>것이였습니다</a:t>
            </a:r>
            <a:r>
              <a:rPr lang="en-US" altLang="ko-KR" dirty="0"/>
              <a:t>. </a:t>
            </a:r>
            <a:r>
              <a:rPr lang="ko-KR" altLang="en-US" dirty="0"/>
              <a:t>자격 요건이 애매 했는데 악성 코드 분석이 가능한 사람과 나머지는 인성에 관한 </a:t>
            </a:r>
            <a:r>
              <a:rPr lang="ko-KR" altLang="en-US" dirty="0" err="1"/>
              <a:t>것이였습니다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해킹 관련 대회 입상자와 모의 해킹 </a:t>
            </a:r>
            <a:r>
              <a:rPr lang="ko-KR" altLang="en-US" dirty="0" err="1"/>
              <a:t>가능자</a:t>
            </a:r>
            <a:r>
              <a:rPr lang="en-US" altLang="ko-KR" dirty="0"/>
              <a:t>, </a:t>
            </a:r>
            <a:r>
              <a:rPr lang="ko-KR" altLang="en-US" dirty="0"/>
              <a:t>취약점 점검 </a:t>
            </a:r>
            <a:r>
              <a:rPr lang="ko-KR" altLang="en-US" dirty="0" err="1"/>
              <a:t>가능자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프로그램 개발 가능자들에게 우대 사항이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8188-3434-45CD-959A-9E0DF42C1B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4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</a:t>
            </a:r>
            <a:r>
              <a:rPr lang="ko-KR" altLang="en-US" dirty="0" err="1"/>
              <a:t>스틸리언입니다</a:t>
            </a:r>
            <a:r>
              <a:rPr lang="en-US" altLang="ko-KR" dirty="0"/>
              <a:t>. </a:t>
            </a:r>
            <a:r>
              <a:rPr lang="ko-KR" altLang="en-US" dirty="0" err="1"/>
              <a:t>몇주전</a:t>
            </a:r>
            <a:r>
              <a:rPr lang="ko-KR" altLang="en-US" dirty="0"/>
              <a:t> 네이버 실검에도 올라올 만큼 유명한 회사입니다</a:t>
            </a:r>
            <a:r>
              <a:rPr lang="en-US" altLang="ko-KR" dirty="0"/>
              <a:t>. </a:t>
            </a:r>
            <a:r>
              <a:rPr lang="ko-KR" altLang="en-US" dirty="0"/>
              <a:t>모집 분야는 모바일 보안 솔루션 개발 모집 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업무는 </a:t>
            </a:r>
            <a:r>
              <a:rPr lang="en-US" altLang="ko-KR" dirty="0"/>
              <a:t>android/ iso </a:t>
            </a:r>
            <a:r>
              <a:rPr lang="ko-KR" altLang="en-US" dirty="0"/>
              <a:t>모바일 앱 보안 제품 개발을 하는 것입니다</a:t>
            </a:r>
            <a:r>
              <a:rPr lang="en-US" altLang="ko-KR" dirty="0"/>
              <a:t>. </a:t>
            </a:r>
            <a:r>
              <a:rPr lang="ko-KR" altLang="en-US" dirty="0"/>
              <a:t>자격 요건은 </a:t>
            </a:r>
            <a:r>
              <a:rPr lang="en-US" altLang="ko-KR" dirty="0"/>
              <a:t>C, </a:t>
            </a:r>
            <a:r>
              <a:rPr lang="en-US" altLang="ko-KR" dirty="0" err="1"/>
              <a:t>java,python</a:t>
            </a:r>
            <a:r>
              <a:rPr lang="en-US" altLang="ko-KR" dirty="0"/>
              <a:t> </a:t>
            </a:r>
            <a:r>
              <a:rPr lang="ko-KR" altLang="en-US" dirty="0" err="1"/>
              <a:t>가능자</a:t>
            </a:r>
            <a:r>
              <a:rPr lang="ko-KR" altLang="en-US" dirty="0"/>
              <a:t> </a:t>
            </a:r>
            <a:r>
              <a:rPr lang="en-US" altLang="ko-KR" dirty="0"/>
              <a:t>Elf, </a:t>
            </a:r>
            <a:r>
              <a:rPr lang="en-US" altLang="ko-KR" dirty="0" err="1"/>
              <a:t>Dalvick</a:t>
            </a:r>
            <a:r>
              <a:rPr lang="en-US" altLang="ko-KR" dirty="0"/>
              <a:t>, Gradle </a:t>
            </a:r>
            <a:r>
              <a:rPr lang="ko-KR" altLang="en-US" dirty="0"/>
              <a:t>빌드 시스템 </a:t>
            </a:r>
            <a:r>
              <a:rPr lang="en-US" altLang="ko-KR" dirty="0"/>
              <a:t>, java </a:t>
            </a:r>
            <a:r>
              <a:rPr lang="en-US" altLang="ko-KR" dirty="0" err="1"/>
              <a:t>bytecode,apk</a:t>
            </a:r>
            <a:r>
              <a:rPr lang="ko-KR" altLang="en-US" dirty="0"/>
              <a:t> 구조 등에 대한 이해와 경험이 있어야 합니다</a:t>
            </a:r>
            <a:r>
              <a:rPr lang="en-US" altLang="ko-KR" dirty="0"/>
              <a:t>. </a:t>
            </a:r>
            <a:r>
              <a:rPr lang="ko-KR" altLang="en-US" dirty="0"/>
              <a:t>우대사항은 나오지 않았습니다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8188-3434-45CD-959A-9E0DF42C1B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1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아까 나온 하우리와 같이 처음 보는 회사입니다</a:t>
            </a:r>
            <a:r>
              <a:rPr lang="en-US" altLang="ko-KR" dirty="0"/>
              <a:t>. </a:t>
            </a:r>
            <a:r>
              <a:rPr lang="ko-KR" altLang="en-US" dirty="0" err="1"/>
              <a:t>아이넷캅은</a:t>
            </a:r>
            <a:r>
              <a:rPr lang="ko-KR" altLang="en-US" dirty="0"/>
              <a:t> 아직 성장 하는 회사인지 자료들이 별로 없었습니다</a:t>
            </a:r>
            <a:r>
              <a:rPr lang="en-US" altLang="ko-KR" dirty="0"/>
              <a:t>. </a:t>
            </a:r>
            <a:r>
              <a:rPr lang="ko-KR" altLang="en-US" dirty="0"/>
              <a:t>모집 분야는 모바일 악성 코드 분석 입니다</a:t>
            </a:r>
            <a:r>
              <a:rPr lang="en-US" altLang="ko-KR" dirty="0"/>
              <a:t>. </a:t>
            </a:r>
            <a:r>
              <a:rPr lang="ko-KR" altLang="en-US" dirty="0"/>
              <a:t>학력 </a:t>
            </a:r>
            <a:r>
              <a:rPr lang="en-US" altLang="ko-KR" dirty="0"/>
              <a:t>, </a:t>
            </a:r>
            <a:r>
              <a:rPr lang="ko-KR" altLang="en-US" dirty="0"/>
              <a:t>경력 </a:t>
            </a:r>
            <a:r>
              <a:rPr lang="en-US" altLang="ko-KR" dirty="0"/>
              <a:t>, </a:t>
            </a:r>
            <a:r>
              <a:rPr lang="ko-KR" altLang="en-US" dirty="0"/>
              <a:t>성별은 무관하며 보안 </a:t>
            </a:r>
            <a:r>
              <a:rPr lang="en-US" altLang="ko-KR" dirty="0"/>
              <a:t>/</a:t>
            </a:r>
            <a:r>
              <a:rPr lang="ko-KR" altLang="en-US" dirty="0"/>
              <a:t> 악성코드 관련 기본 지식을 습득한 사람을 뽑았습니다</a:t>
            </a:r>
            <a:r>
              <a:rPr lang="en-US" altLang="ko-KR" dirty="0"/>
              <a:t>. </a:t>
            </a:r>
            <a:r>
              <a:rPr lang="ko-KR" altLang="en-US" dirty="0"/>
              <a:t>업무와 관련된 안드로이드 개발 </a:t>
            </a:r>
            <a:r>
              <a:rPr lang="en-US" altLang="ko-KR" dirty="0"/>
              <a:t>, </a:t>
            </a:r>
            <a:r>
              <a:rPr lang="ko-KR" altLang="en-US" dirty="0"/>
              <a:t>악성코드 분석 등을 해본 사람에게 우선 사항을 준다고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8188-3434-45CD-959A-9E0DF42C1B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3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제가 꼭 가고 싶은 회사인 </a:t>
            </a:r>
            <a:r>
              <a:rPr lang="ko-KR" altLang="en-US" dirty="0" err="1"/>
              <a:t>안랩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모집 분야는 두가지를 봤는데 모바일 개발 분야 혹은 위협 분석 및 대응입니다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모바일 개발 분야는 </a:t>
            </a:r>
            <a:r>
              <a:rPr lang="en-US" altLang="ko-KR" dirty="0"/>
              <a:t>android</a:t>
            </a:r>
            <a:r>
              <a:rPr lang="ko-KR" altLang="en-US" dirty="0"/>
              <a:t>용 앱 개발 </a:t>
            </a:r>
            <a:r>
              <a:rPr lang="en-US" altLang="ko-KR" dirty="0"/>
              <a:t>, </a:t>
            </a:r>
            <a:r>
              <a:rPr lang="ko-KR" altLang="en-US" dirty="0"/>
              <a:t>모바일용 서비스 개발을 주요 업무로 하고 </a:t>
            </a:r>
            <a:r>
              <a:rPr lang="en-US" altLang="ko-KR" dirty="0"/>
              <a:t>, </a:t>
            </a:r>
            <a:r>
              <a:rPr lang="ko-KR" altLang="en-US" dirty="0"/>
              <a:t>위협 분석 및 대응 분야는 보안 위협 분석 및 대응</a:t>
            </a:r>
            <a:r>
              <a:rPr lang="en-US" altLang="ko-KR" dirty="0"/>
              <a:t>, pc/</a:t>
            </a:r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모바일 악성 코드 분석 및 대응을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여기는 앞에 회사와 다르게 </a:t>
            </a:r>
            <a:r>
              <a:rPr lang="en-US" altLang="ko-KR" dirty="0"/>
              <a:t>1</a:t>
            </a:r>
            <a:r>
              <a:rPr lang="ko-KR" altLang="en-US" dirty="0"/>
              <a:t>차 면접 전 코딩 테스트가 있고 면접을 </a:t>
            </a: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본뒤</a:t>
            </a:r>
            <a:r>
              <a:rPr lang="ko-KR" altLang="en-US" dirty="0"/>
              <a:t> 건강 검진까지 하면 최종 합격을 하게 한다고 합니다</a:t>
            </a:r>
            <a:r>
              <a:rPr lang="en-US" altLang="ko-KR" dirty="0"/>
              <a:t>. </a:t>
            </a:r>
            <a:r>
              <a:rPr lang="ko-KR" altLang="en-US" dirty="0"/>
              <a:t>우대 사항을 찾을 수 없었습니다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8188-3434-45CD-959A-9E0DF42C1B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2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D34C5C63-209E-4FD6-BA3C-2A52FD378D2D}"/>
              </a:ext>
            </a:extLst>
          </p:cNvPr>
          <p:cNvSpPr/>
          <p:nvPr/>
        </p:nvSpPr>
        <p:spPr>
          <a:xfrm flipV="1">
            <a:off x="-1" y="-1"/>
            <a:ext cx="12191999" cy="26755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269E48B5-43C3-46FE-A037-0B44A778D13F}"/>
              </a:ext>
            </a:extLst>
          </p:cNvPr>
          <p:cNvSpPr/>
          <p:nvPr/>
        </p:nvSpPr>
        <p:spPr>
          <a:xfrm>
            <a:off x="4624642" y="468894"/>
            <a:ext cx="1462793" cy="1462793"/>
          </a:xfrm>
          <a:prstGeom prst="ellipse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69000">
                <a:schemeClr val="tx1">
                  <a:lumMod val="75000"/>
                  <a:lumOff val="25000"/>
                  <a:alpha val="22000"/>
                </a:schemeClr>
              </a:gs>
            </a:gsLst>
            <a:lin ang="13200000" scaled="0"/>
          </a:gradFill>
          <a:ln w="1905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6F243A97-0C5C-4353-B6D1-A3E9B056CF42}"/>
              </a:ext>
            </a:extLst>
          </p:cNvPr>
          <p:cNvSpPr>
            <a:spLocks/>
          </p:cNvSpPr>
          <p:nvPr/>
        </p:nvSpPr>
        <p:spPr bwMode="auto">
          <a:xfrm>
            <a:off x="706605" y="1085059"/>
            <a:ext cx="257715" cy="154786"/>
          </a:xfrm>
          <a:custGeom>
            <a:avLst/>
            <a:gdLst>
              <a:gd name="T0" fmla="*/ 0 w 984"/>
              <a:gd name="T1" fmla="*/ 471 h 591"/>
              <a:gd name="T2" fmla="*/ 18 w 984"/>
              <a:gd name="T3" fmla="*/ 467 h 591"/>
              <a:gd name="T4" fmla="*/ 124 w 984"/>
              <a:gd name="T5" fmla="*/ 455 h 591"/>
              <a:gd name="T6" fmla="*/ 212 w 984"/>
              <a:gd name="T7" fmla="*/ 457 h 591"/>
              <a:gd name="T8" fmla="*/ 255 w 984"/>
              <a:gd name="T9" fmla="*/ 464 h 591"/>
              <a:gd name="T10" fmla="*/ 300 w 984"/>
              <a:gd name="T11" fmla="*/ 474 h 591"/>
              <a:gd name="T12" fmla="*/ 389 w 984"/>
              <a:gd name="T13" fmla="*/ 511 h 591"/>
              <a:gd name="T14" fmla="*/ 481 w 984"/>
              <a:gd name="T15" fmla="*/ 553 h 591"/>
              <a:gd name="T16" fmla="*/ 576 w 984"/>
              <a:gd name="T17" fmla="*/ 583 h 591"/>
              <a:gd name="T18" fmla="*/ 625 w 984"/>
              <a:gd name="T19" fmla="*/ 589 h 591"/>
              <a:gd name="T20" fmla="*/ 670 w 984"/>
              <a:gd name="T21" fmla="*/ 591 h 591"/>
              <a:gd name="T22" fmla="*/ 717 w 984"/>
              <a:gd name="T23" fmla="*/ 579 h 591"/>
              <a:gd name="T24" fmla="*/ 733 w 984"/>
              <a:gd name="T25" fmla="*/ 553 h 591"/>
              <a:gd name="T26" fmla="*/ 729 w 984"/>
              <a:gd name="T27" fmla="*/ 547 h 591"/>
              <a:gd name="T28" fmla="*/ 719 w 984"/>
              <a:gd name="T29" fmla="*/ 549 h 591"/>
              <a:gd name="T30" fmla="*/ 667 w 984"/>
              <a:gd name="T31" fmla="*/ 539 h 591"/>
              <a:gd name="T32" fmla="*/ 641 w 984"/>
              <a:gd name="T33" fmla="*/ 520 h 591"/>
              <a:gd name="T34" fmla="*/ 628 w 984"/>
              <a:gd name="T35" fmla="*/ 501 h 591"/>
              <a:gd name="T36" fmla="*/ 622 w 984"/>
              <a:gd name="T37" fmla="*/ 488 h 591"/>
              <a:gd name="T38" fmla="*/ 619 w 984"/>
              <a:gd name="T39" fmla="*/ 474 h 591"/>
              <a:gd name="T40" fmla="*/ 621 w 984"/>
              <a:gd name="T41" fmla="*/ 448 h 591"/>
              <a:gd name="T42" fmla="*/ 641 w 984"/>
              <a:gd name="T43" fmla="*/ 411 h 591"/>
              <a:gd name="T44" fmla="*/ 733 w 984"/>
              <a:gd name="T45" fmla="*/ 329 h 591"/>
              <a:gd name="T46" fmla="*/ 834 w 984"/>
              <a:gd name="T47" fmla="*/ 259 h 591"/>
              <a:gd name="T48" fmla="*/ 883 w 984"/>
              <a:gd name="T49" fmla="*/ 223 h 591"/>
              <a:gd name="T50" fmla="*/ 949 w 984"/>
              <a:gd name="T51" fmla="*/ 150 h 591"/>
              <a:gd name="T52" fmla="*/ 981 w 984"/>
              <a:gd name="T53" fmla="*/ 82 h 591"/>
              <a:gd name="T54" fmla="*/ 984 w 984"/>
              <a:gd name="T55" fmla="*/ 23 h 591"/>
              <a:gd name="T56" fmla="*/ 975 w 984"/>
              <a:gd name="T57" fmla="*/ 0 h 591"/>
              <a:gd name="T58" fmla="*/ 972 w 984"/>
              <a:gd name="T59" fmla="*/ 5 h 591"/>
              <a:gd name="T60" fmla="*/ 930 w 984"/>
              <a:gd name="T61" fmla="*/ 42 h 591"/>
              <a:gd name="T62" fmla="*/ 874 w 984"/>
              <a:gd name="T63" fmla="*/ 79 h 591"/>
              <a:gd name="T64" fmla="*/ 834 w 984"/>
              <a:gd name="T65" fmla="*/ 101 h 591"/>
              <a:gd name="T66" fmla="*/ 791 w 984"/>
              <a:gd name="T67" fmla="*/ 125 h 591"/>
              <a:gd name="T68" fmla="*/ 713 w 984"/>
              <a:gd name="T69" fmla="*/ 189 h 591"/>
              <a:gd name="T70" fmla="*/ 609 w 984"/>
              <a:gd name="T71" fmla="*/ 294 h 591"/>
              <a:gd name="T72" fmla="*/ 542 w 984"/>
              <a:gd name="T73" fmla="*/ 359 h 591"/>
              <a:gd name="T74" fmla="*/ 510 w 984"/>
              <a:gd name="T75" fmla="*/ 388 h 591"/>
              <a:gd name="T76" fmla="*/ 465 w 984"/>
              <a:gd name="T77" fmla="*/ 422 h 591"/>
              <a:gd name="T78" fmla="*/ 429 w 984"/>
              <a:gd name="T79" fmla="*/ 436 h 591"/>
              <a:gd name="T80" fmla="*/ 388 w 984"/>
              <a:gd name="T81" fmla="*/ 434 h 591"/>
              <a:gd name="T82" fmla="*/ 357 w 984"/>
              <a:gd name="T83" fmla="*/ 428 h 591"/>
              <a:gd name="T84" fmla="*/ 321 w 984"/>
              <a:gd name="T85" fmla="*/ 422 h 591"/>
              <a:gd name="T86" fmla="*/ 229 w 984"/>
              <a:gd name="T87" fmla="*/ 411 h 591"/>
              <a:gd name="T88" fmla="*/ 127 w 984"/>
              <a:gd name="T89" fmla="*/ 413 h 591"/>
              <a:gd name="T90" fmla="*/ 58 w 984"/>
              <a:gd name="T91" fmla="*/ 432 h 591"/>
              <a:gd name="T92" fmla="*/ 18 w 984"/>
              <a:gd name="T93" fmla="*/ 455 h 591"/>
              <a:gd name="T94" fmla="*/ 0 w 984"/>
              <a:gd name="T95" fmla="*/ 47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4" h="591">
                <a:moveTo>
                  <a:pt x="0" y="471"/>
                </a:moveTo>
                <a:lnTo>
                  <a:pt x="18" y="467"/>
                </a:lnTo>
                <a:lnTo>
                  <a:pt x="124" y="455"/>
                </a:lnTo>
                <a:lnTo>
                  <a:pt x="212" y="457"/>
                </a:lnTo>
                <a:lnTo>
                  <a:pt x="255" y="464"/>
                </a:lnTo>
                <a:lnTo>
                  <a:pt x="300" y="474"/>
                </a:lnTo>
                <a:lnTo>
                  <a:pt x="389" y="511"/>
                </a:lnTo>
                <a:lnTo>
                  <a:pt x="481" y="553"/>
                </a:lnTo>
                <a:lnTo>
                  <a:pt x="576" y="583"/>
                </a:lnTo>
                <a:lnTo>
                  <a:pt x="625" y="589"/>
                </a:lnTo>
                <a:lnTo>
                  <a:pt x="670" y="591"/>
                </a:lnTo>
                <a:lnTo>
                  <a:pt x="717" y="579"/>
                </a:lnTo>
                <a:lnTo>
                  <a:pt x="733" y="553"/>
                </a:lnTo>
                <a:lnTo>
                  <a:pt x="729" y="547"/>
                </a:lnTo>
                <a:lnTo>
                  <a:pt x="719" y="549"/>
                </a:lnTo>
                <a:lnTo>
                  <a:pt x="667" y="539"/>
                </a:lnTo>
                <a:lnTo>
                  <a:pt x="641" y="520"/>
                </a:lnTo>
                <a:lnTo>
                  <a:pt x="628" y="501"/>
                </a:lnTo>
                <a:lnTo>
                  <a:pt x="622" y="488"/>
                </a:lnTo>
                <a:lnTo>
                  <a:pt x="619" y="474"/>
                </a:lnTo>
                <a:lnTo>
                  <a:pt x="621" y="448"/>
                </a:lnTo>
                <a:lnTo>
                  <a:pt x="641" y="411"/>
                </a:lnTo>
                <a:lnTo>
                  <a:pt x="733" y="329"/>
                </a:lnTo>
                <a:lnTo>
                  <a:pt x="834" y="259"/>
                </a:lnTo>
                <a:lnTo>
                  <a:pt x="883" y="223"/>
                </a:lnTo>
                <a:lnTo>
                  <a:pt x="949" y="150"/>
                </a:lnTo>
                <a:lnTo>
                  <a:pt x="981" y="82"/>
                </a:lnTo>
                <a:lnTo>
                  <a:pt x="984" y="23"/>
                </a:lnTo>
                <a:lnTo>
                  <a:pt x="975" y="0"/>
                </a:lnTo>
                <a:lnTo>
                  <a:pt x="972" y="5"/>
                </a:lnTo>
                <a:lnTo>
                  <a:pt x="930" y="42"/>
                </a:lnTo>
                <a:lnTo>
                  <a:pt x="874" y="79"/>
                </a:lnTo>
                <a:lnTo>
                  <a:pt x="834" y="101"/>
                </a:lnTo>
                <a:lnTo>
                  <a:pt x="791" y="125"/>
                </a:lnTo>
                <a:lnTo>
                  <a:pt x="713" y="189"/>
                </a:lnTo>
                <a:lnTo>
                  <a:pt x="609" y="294"/>
                </a:lnTo>
                <a:lnTo>
                  <a:pt x="542" y="359"/>
                </a:lnTo>
                <a:lnTo>
                  <a:pt x="510" y="388"/>
                </a:lnTo>
                <a:lnTo>
                  <a:pt x="465" y="422"/>
                </a:lnTo>
                <a:lnTo>
                  <a:pt x="429" y="436"/>
                </a:lnTo>
                <a:lnTo>
                  <a:pt x="388" y="434"/>
                </a:lnTo>
                <a:lnTo>
                  <a:pt x="357" y="428"/>
                </a:lnTo>
                <a:lnTo>
                  <a:pt x="321" y="422"/>
                </a:lnTo>
                <a:lnTo>
                  <a:pt x="229" y="411"/>
                </a:lnTo>
                <a:lnTo>
                  <a:pt x="127" y="413"/>
                </a:lnTo>
                <a:lnTo>
                  <a:pt x="58" y="432"/>
                </a:lnTo>
                <a:lnTo>
                  <a:pt x="18" y="455"/>
                </a:lnTo>
                <a:lnTo>
                  <a:pt x="0" y="4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CE6AD2A-9A81-43F1-BC54-EF30D1F5634A}"/>
              </a:ext>
            </a:extLst>
          </p:cNvPr>
          <p:cNvSpPr/>
          <p:nvPr/>
        </p:nvSpPr>
        <p:spPr>
          <a:xfrm flipH="1" flipV="1">
            <a:off x="0" y="4940300"/>
            <a:ext cx="12192000" cy="19177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5" name="자유형 384">
            <a:extLst>
              <a:ext uri="{FF2B5EF4-FFF2-40B4-BE49-F238E27FC236}">
                <a16:creationId xmlns:a16="http://schemas.microsoft.com/office/drawing/2014/main" id="{990EF9B8-093A-4A33-BD34-B2F62D5B6CA7}"/>
              </a:ext>
            </a:extLst>
          </p:cNvPr>
          <p:cNvSpPr/>
          <p:nvPr/>
        </p:nvSpPr>
        <p:spPr>
          <a:xfrm flipH="1" flipV="1">
            <a:off x="19423" y="5218234"/>
            <a:ext cx="12192000" cy="1639767"/>
          </a:xfrm>
          <a:custGeom>
            <a:avLst/>
            <a:gdLst>
              <a:gd name="connsiteX0" fmla="*/ 3619500 w 12192000"/>
              <a:gd name="connsiteY0" fmla="*/ 1638349 h 1639767"/>
              <a:gd name="connsiteX1" fmla="*/ 0 w 12192000"/>
              <a:gd name="connsiteY1" fmla="*/ 1537428 h 1639767"/>
              <a:gd name="connsiteX2" fmla="*/ 0 w 12192000"/>
              <a:gd name="connsiteY2" fmla="*/ 0 h 1639767"/>
              <a:gd name="connsiteX3" fmla="*/ 12192000 w 12192000"/>
              <a:gd name="connsiteY3" fmla="*/ 0 h 1639767"/>
              <a:gd name="connsiteX4" fmla="*/ 12192000 w 12192000"/>
              <a:gd name="connsiteY4" fmla="*/ 1284398 h 1639767"/>
              <a:gd name="connsiteX5" fmla="*/ 3619500 w 12192000"/>
              <a:gd name="connsiteY5" fmla="*/ 1638349 h 163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39767">
                <a:moveTo>
                  <a:pt x="3619500" y="1638349"/>
                </a:moveTo>
                <a:cubicBezTo>
                  <a:pt x="2667000" y="1646464"/>
                  <a:pt x="1524000" y="1620662"/>
                  <a:pt x="0" y="1537428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1284398"/>
                </a:lnTo>
                <a:cubicBezTo>
                  <a:pt x="7620000" y="1284398"/>
                  <a:pt x="6477000" y="1614003"/>
                  <a:pt x="3619500" y="163834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487DEA63-A3D4-442C-BB5D-FE5F3D16027B}"/>
              </a:ext>
            </a:extLst>
          </p:cNvPr>
          <p:cNvSpPr/>
          <p:nvPr/>
        </p:nvSpPr>
        <p:spPr>
          <a:xfrm flipV="1">
            <a:off x="0" y="5499100"/>
            <a:ext cx="12192000" cy="1358900"/>
          </a:xfrm>
          <a:prstGeom prst="flowChartDocument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CAD75A8D-F5C5-4D76-8B2A-206B04E0189C}"/>
              </a:ext>
            </a:extLst>
          </p:cNvPr>
          <p:cNvGrpSpPr/>
          <p:nvPr/>
        </p:nvGrpSpPr>
        <p:grpSpPr>
          <a:xfrm>
            <a:off x="10140940" y="3858832"/>
            <a:ext cx="1251557" cy="1205329"/>
            <a:chOff x="10140940" y="3922332"/>
            <a:chExt cx="1251557" cy="1205329"/>
          </a:xfrm>
        </p:grpSpPr>
        <p:sp>
          <p:nvSpPr>
            <p:cNvPr id="446" name="이등변 삼각형 445">
              <a:extLst>
                <a:ext uri="{FF2B5EF4-FFF2-40B4-BE49-F238E27FC236}">
                  <a16:creationId xmlns:a16="http://schemas.microsoft.com/office/drawing/2014/main" id="{E9D14F08-FEC5-4D01-B0CA-A49DA4EA0CA7}"/>
                </a:ext>
              </a:extLst>
            </p:cNvPr>
            <p:cNvSpPr/>
            <p:nvPr/>
          </p:nvSpPr>
          <p:spPr>
            <a:xfrm>
              <a:off x="10140940" y="4388619"/>
              <a:ext cx="660354" cy="371440"/>
            </a:xfrm>
            <a:prstGeom prst="triangle">
              <a:avLst/>
            </a:prstGeom>
            <a:solidFill>
              <a:srgbClr val="9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7" name="평행 사변형 446">
              <a:extLst>
                <a:ext uri="{FF2B5EF4-FFF2-40B4-BE49-F238E27FC236}">
                  <a16:creationId xmlns:a16="http://schemas.microsoft.com/office/drawing/2014/main" id="{08133416-6B89-4A3D-82D4-36AC19B3BF01}"/>
                </a:ext>
              </a:extLst>
            </p:cNvPr>
            <p:cNvSpPr/>
            <p:nvPr/>
          </p:nvSpPr>
          <p:spPr>
            <a:xfrm flipH="1">
              <a:off x="10459809" y="4388619"/>
              <a:ext cx="932687" cy="371439"/>
            </a:xfrm>
            <a:prstGeom prst="parallelogram">
              <a:avLst>
                <a:gd name="adj" fmla="val 934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1D6DF521-EFAE-4D3E-B44C-C24E73DD1FE0}"/>
                </a:ext>
              </a:extLst>
            </p:cNvPr>
            <p:cNvSpPr/>
            <p:nvPr/>
          </p:nvSpPr>
          <p:spPr>
            <a:xfrm>
              <a:off x="10140940" y="4760059"/>
              <a:ext cx="1251557" cy="367602"/>
            </a:xfrm>
            <a:prstGeom prst="rect">
              <a:avLst/>
            </a:prstGeom>
            <a:solidFill>
              <a:srgbClr val="9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8103EF53-40B4-4FB6-924A-771F1278C4A6}"/>
                </a:ext>
              </a:extLst>
            </p:cNvPr>
            <p:cNvSpPr/>
            <p:nvPr/>
          </p:nvSpPr>
          <p:spPr>
            <a:xfrm flipH="1">
              <a:off x="10887542" y="4271963"/>
              <a:ext cx="90015" cy="116656"/>
            </a:xfrm>
            <a:prstGeom prst="rect">
              <a:avLst/>
            </a:prstGeom>
            <a:gradFill>
              <a:gsLst>
                <a:gs pos="13000">
                  <a:schemeClr val="accent1">
                    <a:lumMod val="5000"/>
                    <a:lumOff val="95000"/>
                  </a:schemeClr>
                </a:gs>
                <a:gs pos="16000">
                  <a:srgbClr val="9F818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6" name="구름 455">
              <a:extLst>
                <a:ext uri="{FF2B5EF4-FFF2-40B4-BE49-F238E27FC236}">
                  <a16:creationId xmlns:a16="http://schemas.microsoft.com/office/drawing/2014/main" id="{7D163847-FF80-4DA2-A69C-0C959D4A7201}"/>
                </a:ext>
              </a:extLst>
            </p:cNvPr>
            <p:cNvSpPr/>
            <p:nvPr/>
          </p:nvSpPr>
          <p:spPr>
            <a:xfrm flipH="1">
              <a:off x="10877876" y="4191049"/>
              <a:ext cx="91047" cy="58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7" name="구름 456">
              <a:extLst>
                <a:ext uri="{FF2B5EF4-FFF2-40B4-BE49-F238E27FC236}">
                  <a16:creationId xmlns:a16="http://schemas.microsoft.com/office/drawing/2014/main" id="{0B7901D6-A8DD-4DDD-8576-B37A6233482C}"/>
                </a:ext>
              </a:extLst>
            </p:cNvPr>
            <p:cNvSpPr/>
            <p:nvPr/>
          </p:nvSpPr>
          <p:spPr>
            <a:xfrm flipH="1">
              <a:off x="10901936" y="4089409"/>
              <a:ext cx="71749" cy="45719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8" name="구름 457">
              <a:extLst>
                <a:ext uri="{FF2B5EF4-FFF2-40B4-BE49-F238E27FC236}">
                  <a16:creationId xmlns:a16="http://schemas.microsoft.com/office/drawing/2014/main" id="{4071C82F-7A05-48F7-B036-3EE4DF0EC6FC}"/>
                </a:ext>
              </a:extLst>
            </p:cNvPr>
            <p:cNvSpPr/>
            <p:nvPr/>
          </p:nvSpPr>
          <p:spPr>
            <a:xfrm flipH="1">
              <a:off x="10936223" y="3996154"/>
              <a:ext cx="36000" cy="3600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9" name="구름 458">
              <a:extLst>
                <a:ext uri="{FF2B5EF4-FFF2-40B4-BE49-F238E27FC236}">
                  <a16:creationId xmlns:a16="http://schemas.microsoft.com/office/drawing/2014/main" id="{40BBC5BB-6278-4348-9C25-D8E4E665DABF}"/>
                </a:ext>
              </a:extLst>
            </p:cNvPr>
            <p:cNvSpPr/>
            <p:nvPr/>
          </p:nvSpPr>
          <p:spPr>
            <a:xfrm flipH="1">
              <a:off x="10968923" y="3922332"/>
              <a:ext cx="18000" cy="1800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0B347469-7A5E-4D0A-B4AF-3342F3B07097}"/>
              </a:ext>
            </a:extLst>
          </p:cNvPr>
          <p:cNvGrpSpPr/>
          <p:nvPr/>
        </p:nvGrpSpPr>
        <p:grpSpPr>
          <a:xfrm flipV="1">
            <a:off x="10238450" y="5757065"/>
            <a:ext cx="1056538" cy="1017513"/>
            <a:chOff x="10140940" y="3922332"/>
            <a:chExt cx="1251557" cy="1205329"/>
          </a:xfrm>
        </p:grpSpPr>
        <p:sp>
          <p:nvSpPr>
            <p:cNvPr id="467" name="이등변 삼각형 466">
              <a:extLst>
                <a:ext uri="{FF2B5EF4-FFF2-40B4-BE49-F238E27FC236}">
                  <a16:creationId xmlns:a16="http://schemas.microsoft.com/office/drawing/2014/main" id="{F88A25DC-1089-4EAF-A854-92C2500E474F}"/>
                </a:ext>
              </a:extLst>
            </p:cNvPr>
            <p:cNvSpPr/>
            <p:nvPr/>
          </p:nvSpPr>
          <p:spPr>
            <a:xfrm>
              <a:off x="10140940" y="4388619"/>
              <a:ext cx="660354" cy="371440"/>
            </a:xfrm>
            <a:prstGeom prst="triangle">
              <a:avLst/>
            </a:prstGeom>
            <a:solidFill>
              <a:srgbClr val="9F8181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8" name="평행 사변형 467">
              <a:extLst>
                <a:ext uri="{FF2B5EF4-FFF2-40B4-BE49-F238E27FC236}">
                  <a16:creationId xmlns:a16="http://schemas.microsoft.com/office/drawing/2014/main" id="{F6024C91-0110-4DDD-9BC3-A59C430561A4}"/>
                </a:ext>
              </a:extLst>
            </p:cNvPr>
            <p:cNvSpPr/>
            <p:nvPr/>
          </p:nvSpPr>
          <p:spPr>
            <a:xfrm flipH="1">
              <a:off x="10459809" y="4388619"/>
              <a:ext cx="932687" cy="371439"/>
            </a:xfrm>
            <a:prstGeom prst="parallelogram">
              <a:avLst>
                <a:gd name="adj" fmla="val 93457"/>
              </a:avLst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5EAAE3A6-90FC-41CC-8FB9-1727EFE496D3}"/>
                </a:ext>
              </a:extLst>
            </p:cNvPr>
            <p:cNvSpPr/>
            <p:nvPr/>
          </p:nvSpPr>
          <p:spPr>
            <a:xfrm>
              <a:off x="10140940" y="4760059"/>
              <a:ext cx="1251557" cy="367602"/>
            </a:xfrm>
            <a:prstGeom prst="rect">
              <a:avLst/>
            </a:prstGeom>
            <a:solidFill>
              <a:srgbClr val="9F8181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A5590983-DCD5-4D0C-93AE-154E2F498F07}"/>
                </a:ext>
              </a:extLst>
            </p:cNvPr>
            <p:cNvSpPr/>
            <p:nvPr/>
          </p:nvSpPr>
          <p:spPr>
            <a:xfrm flipH="1">
              <a:off x="10887542" y="4271963"/>
              <a:ext cx="90015" cy="116656"/>
            </a:xfrm>
            <a:prstGeom prst="rect">
              <a:avLst/>
            </a:prstGeom>
            <a:gradFill>
              <a:gsLst>
                <a:gs pos="13000">
                  <a:schemeClr val="accent1">
                    <a:lumMod val="5000"/>
                    <a:lumOff val="95000"/>
                  </a:schemeClr>
                </a:gs>
                <a:gs pos="16000">
                  <a:srgbClr val="9F8181">
                    <a:alpha val="6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1" name="구름 470">
              <a:extLst>
                <a:ext uri="{FF2B5EF4-FFF2-40B4-BE49-F238E27FC236}">
                  <a16:creationId xmlns:a16="http://schemas.microsoft.com/office/drawing/2014/main" id="{BE4BB8BD-A76B-45CF-A143-59336A0141F7}"/>
                </a:ext>
              </a:extLst>
            </p:cNvPr>
            <p:cNvSpPr/>
            <p:nvPr/>
          </p:nvSpPr>
          <p:spPr>
            <a:xfrm flipH="1">
              <a:off x="10877876" y="4191049"/>
              <a:ext cx="91047" cy="58016"/>
            </a:xfrm>
            <a:prstGeom prst="cloud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2" name="구름 471">
              <a:extLst>
                <a:ext uri="{FF2B5EF4-FFF2-40B4-BE49-F238E27FC236}">
                  <a16:creationId xmlns:a16="http://schemas.microsoft.com/office/drawing/2014/main" id="{30424028-F8BC-40B2-B4A1-7170824F4C42}"/>
                </a:ext>
              </a:extLst>
            </p:cNvPr>
            <p:cNvSpPr/>
            <p:nvPr/>
          </p:nvSpPr>
          <p:spPr>
            <a:xfrm flipH="1">
              <a:off x="10901936" y="4089409"/>
              <a:ext cx="71749" cy="45719"/>
            </a:xfrm>
            <a:prstGeom prst="cloud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3" name="구름 472">
              <a:extLst>
                <a:ext uri="{FF2B5EF4-FFF2-40B4-BE49-F238E27FC236}">
                  <a16:creationId xmlns:a16="http://schemas.microsoft.com/office/drawing/2014/main" id="{33852AAA-44A7-42A3-B777-D2CF77D695A0}"/>
                </a:ext>
              </a:extLst>
            </p:cNvPr>
            <p:cNvSpPr/>
            <p:nvPr/>
          </p:nvSpPr>
          <p:spPr>
            <a:xfrm flipH="1">
              <a:off x="10936223" y="3996154"/>
              <a:ext cx="36000" cy="36000"/>
            </a:xfrm>
            <a:prstGeom prst="cloud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4" name="구름 473">
              <a:extLst>
                <a:ext uri="{FF2B5EF4-FFF2-40B4-BE49-F238E27FC236}">
                  <a16:creationId xmlns:a16="http://schemas.microsoft.com/office/drawing/2014/main" id="{7B770C14-42B6-43A1-837A-2CAF28CABCC0}"/>
                </a:ext>
              </a:extLst>
            </p:cNvPr>
            <p:cNvSpPr/>
            <p:nvPr/>
          </p:nvSpPr>
          <p:spPr>
            <a:xfrm flipH="1">
              <a:off x="10968923" y="3922332"/>
              <a:ext cx="18000" cy="18000"/>
            </a:xfrm>
            <a:prstGeom prst="clou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5" name="Freeform 46">
            <a:extLst>
              <a:ext uri="{FF2B5EF4-FFF2-40B4-BE49-F238E27FC236}">
                <a16:creationId xmlns:a16="http://schemas.microsoft.com/office/drawing/2014/main" id="{B4C7E58B-6422-42D7-B5C3-5F2354EA93F5}"/>
              </a:ext>
            </a:extLst>
          </p:cNvPr>
          <p:cNvSpPr>
            <a:spLocks/>
          </p:cNvSpPr>
          <p:nvPr/>
        </p:nvSpPr>
        <p:spPr bwMode="auto">
          <a:xfrm>
            <a:off x="5093863" y="982453"/>
            <a:ext cx="257715" cy="154786"/>
          </a:xfrm>
          <a:custGeom>
            <a:avLst/>
            <a:gdLst>
              <a:gd name="T0" fmla="*/ 0 w 984"/>
              <a:gd name="T1" fmla="*/ 471 h 591"/>
              <a:gd name="T2" fmla="*/ 18 w 984"/>
              <a:gd name="T3" fmla="*/ 467 h 591"/>
              <a:gd name="T4" fmla="*/ 124 w 984"/>
              <a:gd name="T5" fmla="*/ 455 h 591"/>
              <a:gd name="T6" fmla="*/ 212 w 984"/>
              <a:gd name="T7" fmla="*/ 457 h 591"/>
              <a:gd name="T8" fmla="*/ 255 w 984"/>
              <a:gd name="T9" fmla="*/ 464 h 591"/>
              <a:gd name="T10" fmla="*/ 300 w 984"/>
              <a:gd name="T11" fmla="*/ 474 h 591"/>
              <a:gd name="T12" fmla="*/ 389 w 984"/>
              <a:gd name="T13" fmla="*/ 511 h 591"/>
              <a:gd name="T14" fmla="*/ 481 w 984"/>
              <a:gd name="T15" fmla="*/ 553 h 591"/>
              <a:gd name="T16" fmla="*/ 576 w 984"/>
              <a:gd name="T17" fmla="*/ 583 h 591"/>
              <a:gd name="T18" fmla="*/ 625 w 984"/>
              <a:gd name="T19" fmla="*/ 589 h 591"/>
              <a:gd name="T20" fmla="*/ 670 w 984"/>
              <a:gd name="T21" fmla="*/ 591 h 591"/>
              <a:gd name="T22" fmla="*/ 717 w 984"/>
              <a:gd name="T23" fmla="*/ 579 h 591"/>
              <a:gd name="T24" fmla="*/ 733 w 984"/>
              <a:gd name="T25" fmla="*/ 553 h 591"/>
              <a:gd name="T26" fmla="*/ 729 w 984"/>
              <a:gd name="T27" fmla="*/ 547 h 591"/>
              <a:gd name="T28" fmla="*/ 719 w 984"/>
              <a:gd name="T29" fmla="*/ 549 h 591"/>
              <a:gd name="T30" fmla="*/ 667 w 984"/>
              <a:gd name="T31" fmla="*/ 539 h 591"/>
              <a:gd name="T32" fmla="*/ 641 w 984"/>
              <a:gd name="T33" fmla="*/ 520 h 591"/>
              <a:gd name="T34" fmla="*/ 628 w 984"/>
              <a:gd name="T35" fmla="*/ 501 h 591"/>
              <a:gd name="T36" fmla="*/ 622 w 984"/>
              <a:gd name="T37" fmla="*/ 488 h 591"/>
              <a:gd name="T38" fmla="*/ 619 w 984"/>
              <a:gd name="T39" fmla="*/ 474 h 591"/>
              <a:gd name="T40" fmla="*/ 621 w 984"/>
              <a:gd name="T41" fmla="*/ 448 h 591"/>
              <a:gd name="T42" fmla="*/ 641 w 984"/>
              <a:gd name="T43" fmla="*/ 411 h 591"/>
              <a:gd name="T44" fmla="*/ 733 w 984"/>
              <a:gd name="T45" fmla="*/ 329 h 591"/>
              <a:gd name="T46" fmla="*/ 834 w 984"/>
              <a:gd name="T47" fmla="*/ 259 h 591"/>
              <a:gd name="T48" fmla="*/ 883 w 984"/>
              <a:gd name="T49" fmla="*/ 223 h 591"/>
              <a:gd name="T50" fmla="*/ 949 w 984"/>
              <a:gd name="T51" fmla="*/ 150 h 591"/>
              <a:gd name="T52" fmla="*/ 981 w 984"/>
              <a:gd name="T53" fmla="*/ 82 h 591"/>
              <a:gd name="T54" fmla="*/ 984 w 984"/>
              <a:gd name="T55" fmla="*/ 23 h 591"/>
              <a:gd name="T56" fmla="*/ 975 w 984"/>
              <a:gd name="T57" fmla="*/ 0 h 591"/>
              <a:gd name="T58" fmla="*/ 972 w 984"/>
              <a:gd name="T59" fmla="*/ 5 h 591"/>
              <a:gd name="T60" fmla="*/ 930 w 984"/>
              <a:gd name="T61" fmla="*/ 42 h 591"/>
              <a:gd name="T62" fmla="*/ 874 w 984"/>
              <a:gd name="T63" fmla="*/ 79 h 591"/>
              <a:gd name="T64" fmla="*/ 834 w 984"/>
              <a:gd name="T65" fmla="*/ 101 h 591"/>
              <a:gd name="T66" fmla="*/ 791 w 984"/>
              <a:gd name="T67" fmla="*/ 125 h 591"/>
              <a:gd name="T68" fmla="*/ 713 w 984"/>
              <a:gd name="T69" fmla="*/ 189 h 591"/>
              <a:gd name="T70" fmla="*/ 609 w 984"/>
              <a:gd name="T71" fmla="*/ 294 h 591"/>
              <a:gd name="T72" fmla="*/ 542 w 984"/>
              <a:gd name="T73" fmla="*/ 359 h 591"/>
              <a:gd name="T74" fmla="*/ 510 w 984"/>
              <a:gd name="T75" fmla="*/ 388 h 591"/>
              <a:gd name="T76" fmla="*/ 465 w 984"/>
              <a:gd name="T77" fmla="*/ 422 h 591"/>
              <a:gd name="T78" fmla="*/ 429 w 984"/>
              <a:gd name="T79" fmla="*/ 436 h 591"/>
              <a:gd name="T80" fmla="*/ 388 w 984"/>
              <a:gd name="T81" fmla="*/ 434 h 591"/>
              <a:gd name="T82" fmla="*/ 357 w 984"/>
              <a:gd name="T83" fmla="*/ 428 h 591"/>
              <a:gd name="T84" fmla="*/ 321 w 984"/>
              <a:gd name="T85" fmla="*/ 422 h 591"/>
              <a:gd name="T86" fmla="*/ 229 w 984"/>
              <a:gd name="T87" fmla="*/ 411 h 591"/>
              <a:gd name="T88" fmla="*/ 127 w 984"/>
              <a:gd name="T89" fmla="*/ 413 h 591"/>
              <a:gd name="T90" fmla="*/ 58 w 984"/>
              <a:gd name="T91" fmla="*/ 432 h 591"/>
              <a:gd name="T92" fmla="*/ 18 w 984"/>
              <a:gd name="T93" fmla="*/ 455 h 591"/>
              <a:gd name="T94" fmla="*/ 0 w 984"/>
              <a:gd name="T95" fmla="*/ 47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4" h="591">
                <a:moveTo>
                  <a:pt x="0" y="471"/>
                </a:moveTo>
                <a:lnTo>
                  <a:pt x="18" y="467"/>
                </a:lnTo>
                <a:lnTo>
                  <a:pt x="124" y="455"/>
                </a:lnTo>
                <a:lnTo>
                  <a:pt x="212" y="457"/>
                </a:lnTo>
                <a:lnTo>
                  <a:pt x="255" y="464"/>
                </a:lnTo>
                <a:lnTo>
                  <a:pt x="300" y="474"/>
                </a:lnTo>
                <a:lnTo>
                  <a:pt x="389" y="511"/>
                </a:lnTo>
                <a:lnTo>
                  <a:pt x="481" y="553"/>
                </a:lnTo>
                <a:lnTo>
                  <a:pt x="576" y="583"/>
                </a:lnTo>
                <a:lnTo>
                  <a:pt x="625" y="589"/>
                </a:lnTo>
                <a:lnTo>
                  <a:pt x="670" y="591"/>
                </a:lnTo>
                <a:lnTo>
                  <a:pt x="717" y="579"/>
                </a:lnTo>
                <a:lnTo>
                  <a:pt x="733" y="553"/>
                </a:lnTo>
                <a:lnTo>
                  <a:pt x="729" y="547"/>
                </a:lnTo>
                <a:lnTo>
                  <a:pt x="719" y="549"/>
                </a:lnTo>
                <a:lnTo>
                  <a:pt x="667" y="539"/>
                </a:lnTo>
                <a:lnTo>
                  <a:pt x="641" y="520"/>
                </a:lnTo>
                <a:lnTo>
                  <a:pt x="628" y="501"/>
                </a:lnTo>
                <a:lnTo>
                  <a:pt x="622" y="488"/>
                </a:lnTo>
                <a:lnTo>
                  <a:pt x="619" y="474"/>
                </a:lnTo>
                <a:lnTo>
                  <a:pt x="621" y="448"/>
                </a:lnTo>
                <a:lnTo>
                  <a:pt x="641" y="411"/>
                </a:lnTo>
                <a:lnTo>
                  <a:pt x="733" y="329"/>
                </a:lnTo>
                <a:lnTo>
                  <a:pt x="834" y="259"/>
                </a:lnTo>
                <a:lnTo>
                  <a:pt x="883" y="223"/>
                </a:lnTo>
                <a:lnTo>
                  <a:pt x="949" y="150"/>
                </a:lnTo>
                <a:lnTo>
                  <a:pt x="981" y="82"/>
                </a:lnTo>
                <a:lnTo>
                  <a:pt x="984" y="23"/>
                </a:lnTo>
                <a:lnTo>
                  <a:pt x="975" y="0"/>
                </a:lnTo>
                <a:lnTo>
                  <a:pt x="972" y="5"/>
                </a:lnTo>
                <a:lnTo>
                  <a:pt x="930" y="42"/>
                </a:lnTo>
                <a:lnTo>
                  <a:pt x="874" y="79"/>
                </a:lnTo>
                <a:lnTo>
                  <a:pt x="834" y="101"/>
                </a:lnTo>
                <a:lnTo>
                  <a:pt x="791" y="125"/>
                </a:lnTo>
                <a:lnTo>
                  <a:pt x="713" y="189"/>
                </a:lnTo>
                <a:lnTo>
                  <a:pt x="609" y="294"/>
                </a:lnTo>
                <a:lnTo>
                  <a:pt x="542" y="359"/>
                </a:lnTo>
                <a:lnTo>
                  <a:pt x="510" y="388"/>
                </a:lnTo>
                <a:lnTo>
                  <a:pt x="465" y="422"/>
                </a:lnTo>
                <a:lnTo>
                  <a:pt x="429" y="436"/>
                </a:lnTo>
                <a:lnTo>
                  <a:pt x="388" y="434"/>
                </a:lnTo>
                <a:lnTo>
                  <a:pt x="357" y="428"/>
                </a:lnTo>
                <a:lnTo>
                  <a:pt x="321" y="422"/>
                </a:lnTo>
                <a:lnTo>
                  <a:pt x="229" y="411"/>
                </a:lnTo>
                <a:lnTo>
                  <a:pt x="127" y="413"/>
                </a:lnTo>
                <a:lnTo>
                  <a:pt x="58" y="432"/>
                </a:lnTo>
                <a:lnTo>
                  <a:pt x="18" y="455"/>
                </a:lnTo>
                <a:lnTo>
                  <a:pt x="0" y="4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4" name="자유형 383">
            <a:extLst>
              <a:ext uri="{FF2B5EF4-FFF2-40B4-BE49-F238E27FC236}">
                <a16:creationId xmlns:a16="http://schemas.microsoft.com/office/drawing/2014/main" id="{847BBE5A-5BB0-4C9C-9B47-115EB154EAD0}"/>
              </a:ext>
            </a:extLst>
          </p:cNvPr>
          <p:cNvSpPr>
            <a:spLocks/>
          </p:cNvSpPr>
          <p:nvPr/>
        </p:nvSpPr>
        <p:spPr bwMode="auto">
          <a:xfrm>
            <a:off x="-7345" y="1"/>
            <a:ext cx="12199343" cy="2802353"/>
          </a:xfrm>
          <a:custGeom>
            <a:avLst/>
            <a:gdLst>
              <a:gd name="connsiteX0" fmla="*/ 133331 w 12199343"/>
              <a:gd name="connsiteY0" fmla="*/ 2638017 h 2802353"/>
              <a:gd name="connsiteX1" fmla="*/ 131007 w 12199343"/>
              <a:gd name="connsiteY1" fmla="*/ 2639362 h 2802353"/>
              <a:gd name="connsiteX2" fmla="*/ 126594 w 12199343"/>
              <a:gd name="connsiteY2" fmla="*/ 2640913 h 2802353"/>
              <a:gd name="connsiteX3" fmla="*/ 124187 w 12199343"/>
              <a:gd name="connsiteY3" fmla="*/ 2641583 h 2802353"/>
              <a:gd name="connsiteX4" fmla="*/ 127266 w 12199343"/>
              <a:gd name="connsiteY4" fmla="*/ 2650877 h 2802353"/>
              <a:gd name="connsiteX5" fmla="*/ 127665 w 12199343"/>
              <a:gd name="connsiteY5" fmla="*/ 2651279 h 2802353"/>
              <a:gd name="connsiteX6" fmla="*/ 128604 w 12199343"/>
              <a:gd name="connsiteY6" fmla="*/ 2651824 h 2802353"/>
              <a:gd name="connsiteX7" fmla="*/ 129630 w 12199343"/>
              <a:gd name="connsiteY7" fmla="*/ 2652025 h 2802353"/>
              <a:gd name="connsiteX8" fmla="*/ 130626 w 12199343"/>
              <a:gd name="connsiteY8" fmla="*/ 2651939 h 2802353"/>
              <a:gd name="connsiteX9" fmla="*/ 131565 w 12199343"/>
              <a:gd name="connsiteY9" fmla="*/ 2651566 h 2802353"/>
              <a:gd name="connsiteX10" fmla="*/ 132391 w 12199343"/>
              <a:gd name="connsiteY10" fmla="*/ 2650963 h 2802353"/>
              <a:gd name="connsiteX11" fmla="*/ 132960 w 12199343"/>
              <a:gd name="connsiteY11" fmla="*/ 2650073 h 2802353"/>
              <a:gd name="connsiteX12" fmla="*/ 133302 w 12199343"/>
              <a:gd name="connsiteY12" fmla="*/ 2649039 h 2802353"/>
              <a:gd name="connsiteX13" fmla="*/ 133331 w 12199343"/>
              <a:gd name="connsiteY13" fmla="*/ 2648465 h 2802353"/>
              <a:gd name="connsiteX14" fmla="*/ 160179 w 12199343"/>
              <a:gd name="connsiteY14" fmla="*/ 2630263 h 2802353"/>
              <a:gd name="connsiteX15" fmla="*/ 160179 w 12199343"/>
              <a:gd name="connsiteY15" fmla="*/ 2643871 h 2802353"/>
              <a:gd name="connsiteX16" fmla="*/ 160236 w 12199343"/>
              <a:gd name="connsiteY16" fmla="*/ 2644445 h 2802353"/>
              <a:gd name="connsiteX17" fmla="*/ 160548 w 12199343"/>
              <a:gd name="connsiteY17" fmla="*/ 2645479 h 2802353"/>
              <a:gd name="connsiteX18" fmla="*/ 161118 w 12199343"/>
              <a:gd name="connsiteY18" fmla="*/ 2646312 h 2802353"/>
              <a:gd name="connsiteX19" fmla="*/ 161943 w 12199343"/>
              <a:gd name="connsiteY19" fmla="*/ 2646943 h 2802353"/>
              <a:gd name="connsiteX20" fmla="*/ 162855 w 12199343"/>
              <a:gd name="connsiteY20" fmla="*/ 2647317 h 2802353"/>
              <a:gd name="connsiteX21" fmla="*/ 163880 w 12199343"/>
              <a:gd name="connsiteY21" fmla="*/ 2647432 h 2802353"/>
              <a:gd name="connsiteX22" fmla="*/ 164847 w 12199343"/>
              <a:gd name="connsiteY22" fmla="*/ 2647231 h 2802353"/>
              <a:gd name="connsiteX23" fmla="*/ 165816 w 12199343"/>
              <a:gd name="connsiteY23" fmla="*/ 2646685 h 2802353"/>
              <a:gd name="connsiteX24" fmla="*/ 166214 w 12199343"/>
              <a:gd name="connsiteY24" fmla="*/ 2646283 h 2802353"/>
              <a:gd name="connsiteX25" fmla="*/ 175872 w 12199343"/>
              <a:gd name="connsiteY25" fmla="*/ 2634842 h 2802353"/>
              <a:gd name="connsiteX26" fmla="*/ 172237 w 12199343"/>
              <a:gd name="connsiteY26" fmla="*/ 2633275 h 2802353"/>
              <a:gd name="connsiteX27" fmla="*/ 167767 w 12199343"/>
              <a:gd name="connsiteY27" fmla="*/ 2631781 h 2802353"/>
              <a:gd name="connsiteX28" fmla="*/ 163125 w 12199343"/>
              <a:gd name="connsiteY28" fmla="*/ 2630719 h 2802353"/>
              <a:gd name="connsiteX29" fmla="*/ 184807 w 12199343"/>
              <a:gd name="connsiteY29" fmla="*/ 2624259 h 2802353"/>
              <a:gd name="connsiteX30" fmla="*/ 183799 w 12199343"/>
              <a:gd name="connsiteY30" fmla="*/ 2624286 h 2802353"/>
              <a:gd name="connsiteX31" fmla="*/ 183542 w 12199343"/>
              <a:gd name="connsiteY31" fmla="*/ 2624890 h 2802353"/>
              <a:gd name="connsiteX32" fmla="*/ 183444 w 12199343"/>
              <a:gd name="connsiteY32" fmla="*/ 2625873 h 2802353"/>
              <a:gd name="connsiteX33" fmla="*/ 2934274 w 12199343"/>
              <a:gd name="connsiteY33" fmla="*/ 2581943 h 2802353"/>
              <a:gd name="connsiteX34" fmla="*/ 2935564 w 12199343"/>
              <a:gd name="connsiteY34" fmla="*/ 2585196 h 2802353"/>
              <a:gd name="connsiteX35" fmla="*/ 2947375 w 12199343"/>
              <a:gd name="connsiteY35" fmla="*/ 2605989 h 2802353"/>
              <a:gd name="connsiteX36" fmla="*/ 2964693 w 12199343"/>
              <a:gd name="connsiteY36" fmla="*/ 2581943 h 2802353"/>
              <a:gd name="connsiteX37" fmla="*/ 2971470 w 12199343"/>
              <a:gd name="connsiteY37" fmla="*/ 2559068 h 2802353"/>
              <a:gd name="connsiteX38" fmla="*/ 2975671 w 12199343"/>
              <a:gd name="connsiteY38" fmla="*/ 2566463 h 2802353"/>
              <a:gd name="connsiteX39" fmla="*/ 2980727 w 12199343"/>
              <a:gd name="connsiteY39" fmla="*/ 2559068 h 2802353"/>
              <a:gd name="connsiteX40" fmla="*/ 328764 w 12199343"/>
              <a:gd name="connsiteY40" fmla="*/ 2532746 h 2802353"/>
              <a:gd name="connsiteX41" fmla="*/ 326443 w 12199343"/>
              <a:gd name="connsiteY41" fmla="*/ 2534091 h 2802353"/>
              <a:gd name="connsiteX42" fmla="*/ 322028 w 12199343"/>
              <a:gd name="connsiteY42" fmla="*/ 2535642 h 2802353"/>
              <a:gd name="connsiteX43" fmla="*/ 319621 w 12199343"/>
              <a:gd name="connsiteY43" fmla="*/ 2536313 h 2802353"/>
              <a:gd name="connsiteX44" fmla="*/ 322701 w 12199343"/>
              <a:gd name="connsiteY44" fmla="*/ 2545606 h 2802353"/>
              <a:gd name="connsiteX45" fmla="*/ 323098 w 12199343"/>
              <a:gd name="connsiteY45" fmla="*/ 2546008 h 2802353"/>
              <a:gd name="connsiteX46" fmla="*/ 324038 w 12199343"/>
              <a:gd name="connsiteY46" fmla="*/ 2546553 h 2802353"/>
              <a:gd name="connsiteX47" fmla="*/ 325063 w 12199343"/>
              <a:gd name="connsiteY47" fmla="*/ 2546754 h 2802353"/>
              <a:gd name="connsiteX48" fmla="*/ 326059 w 12199343"/>
              <a:gd name="connsiteY48" fmla="*/ 2546668 h 2802353"/>
              <a:gd name="connsiteX49" fmla="*/ 326999 w 12199343"/>
              <a:gd name="connsiteY49" fmla="*/ 2546295 h 2802353"/>
              <a:gd name="connsiteX50" fmla="*/ 327825 w 12199343"/>
              <a:gd name="connsiteY50" fmla="*/ 2545692 h 2802353"/>
              <a:gd name="connsiteX51" fmla="*/ 328395 w 12199343"/>
              <a:gd name="connsiteY51" fmla="*/ 2544802 h 2802353"/>
              <a:gd name="connsiteX52" fmla="*/ 328736 w 12199343"/>
              <a:gd name="connsiteY52" fmla="*/ 2543768 h 2802353"/>
              <a:gd name="connsiteX53" fmla="*/ 328764 w 12199343"/>
              <a:gd name="connsiteY53" fmla="*/ 2543194 h 2802353"/>
              <a:gd name="connsiteX54" fmla="*/ 355613 w 12199343"/>
              <a:gd name="connsiteY54" fmla="*/ 2524992 h 2802353"/>
              <a:gd name="connsiteX55" fmla="*/ 355613 w 12199343"/>
              <a:gd name="connsiteY55" fmla="*/ 2538600 h 2802353"/>
              <a:gd name="connsiteX56" fmla="*/ 355670 w 12199343"/>
              <a:gd name="connsiteY56" fmla="*/ 2539174 h 2802353"/>
              <a:gd name="connsiteX57" fmla="*/ 355983 w 12199343"/>
              <a:gd name="connsiteY57" fmla="*/ 2540208 h 2802353"/>
              <a:gd name="connsiteX58" fmla="*/ 356552 w 12199343"/>
              <a:gd name="connsiteY58" fmla="*/ 2541041 h 2802353"/>
              <a:gd name="connsiteX59" fmla="*/ 357378 w 12199343"/>
              <a:gd name="connsiteY59" fmla="*/ 2541672 h 2802353"/>
              <a:gd name="connsiteX60" fmla="*/ 358289 w 12199343"/>
              <a:gd name="connsiteY60" fmla="*/ 2542046 h 2802353"/>
              <a:gd name="connsiteX61" fmla="*/ 359314 w 12199343"/>
              <a:gd name="connsiteY61" fmla="*/ 2542161 h 2802353"/>
              <a:gd name="connsiteX62" fmla="*/ 360281 w 12199343"/>
              <a:gd name="connsiteY62" fmla="*/ 2541960 h 2802353"/>
              <a:gd name="connsiteX63" fmla="*/ 361250 w 12199343"/>
              <a:gd name="connsiteY63" fmla="*/ 2541414 h 2802353"/>
              <a:gd name="connsiteX64" fmla="*/ 361649 w 12199343"/>
              <a:gd name="connsiteY64" fmla="*/ 2541012 h 2802353"/>
              <a:gd name="connsiteX65" fmla="*/ 371307 w 12199343"/>
              <a:gd name="connsiteY65" fmla="*/ 2529571 h 2802353"/>
              <a:gd name="connsiteX66" fmla="*/ 367672 w 12199343"/>
              <a:gd name="connsiteY66" fmla="*/ 2528004 h 2802353"/>
              <a:gd name="connsiteX67" fmla="*/ 363201 w 12199343"/>
              <a:gd name="connsiteY67" fmla="*/ 2526510 h 2802353"/>
              <a:gd name="connsiteX68" fmla="*/ 358560 w 12199343"/>
              <a:gd name="connsiteY68" fmla="*/ 2525448 h 2802353"/>
              <a:gd name="connsiteX69" fmla="*/ 380241 w 12199343"/>
              <a:gd name="connsiteY69" fmla="*/ 2518988 h 2802353"/>
              <a:gd name="connsiteX70" fmla="*/ 379233 w 12199343"/>
              <a:gd name="connsiteY70" fmla="*/ 2519015 h 2802353"/>
              <a:gd name="connsiteX71" fmla="*/ 378976 w 12199343"/>
              <a:gd name="connsiteY71" fmla="*/ 2519619 h 2802353"/>
              <a:gd name="connsiteX72" fmla="*/ 378878 w 12199343"/>
              <a:gd name="connsiteY72" fmla="*/ 2520602 h 2802353"/>
              <a:gd name="connsiteX73" fmla="*/ 2924107 w 12199343"/>
              <a:gd name="connsiteY73" fmla="*/ 2475674 h 2802353"/>
              <a:gd name="connsiteX74" fmla="*/ 2943766 w 12199343"/>
              <a:gd name="connsiteY74" fmla="*/ 2510288 h 2802353"/>
              <a:gd name="connsiteX75" fmla="*/ 2968693 w 12199343"/>
              <a:gd name="connsiteY75" fmla="*/ 2475674 h 2802353"/>
              <a:gd name="connsiteX76" fmla="*/ 564949 w 12199343"/>
              <a:gd name="connsiteY76" fmla="*/ 2447962 h 2802353"/>
              <a:gd name="connsiteX77" fmla="*/ 562506 w 12199343"/>
              <a:gd name="connsiteY77" fmla="*/ 2449377 h 2802353"/>
              <a:gd name="connsiteX78" fmla="*/ 557864 w 12199343"/>
              <a:gd name="connsiteY78" fmla="*/ 2451008 h 2802353"/>
              <a:gd name="connsiteX79" fmla="*/ 555331 w 12199343"/>
              <a:gd name="connsiteY79" fmla="*/ 2451713 h 2802353"/>
              <a:gd name="connsiteX80" fmla="*/ 558570 w 12199343"/>
              <a:gd name="connsiteY80" fmla="*/ 2461488 h 2802353"/>
              <a:gd name="connsiteX81" fmla="*/ 558989 w 12199343"/>
              <a:gd name="connsiteY81" fmla="*/ 2461911 h 2802353"/>
              <a:gd name="connsiteX82" fmla="*/ 559978 w 12199343"/>
              <a:gd name="connsiteY82" fmla="*/ 2462485 h 2802353"/>
              <a:gd name="connsiteX83" fmla="*/ 561056 w 12199343"/>
              <a:gd name="connsiteY83" fmla="*/ 2462696 h 2802353"/>
              <a:gd name="connsiteX84" fmla="*/ 562104 w 12199343"/>
              <a:gd name="connsiteY84" fmla="*/ 2462606 h 2802353"/>
              <a:gd name="connsiteX85" fmla="*/ 563093 w 12199343"/>
              <a:gd name="connsiteY85" fmla="*/ 2462213 h 2802353"/>
              <a:gd name="connsiteX86" fmla="*/ 563959 w 12199343"/>
              <a:gd name="connsiteY86" fmla="*/ 2461579 h 2802353"/>
              <a:gd name="connsiteX87" fmla="*/ 564559 w 12199343"/>
              <a:gd name="connsiteY87" fmla="*/ 2460643 h 2802353"/>
              <a:gd name="connsiteX88" fmla="*/ 564919 w 12199343"/>
              <a:gd name="connsiteY88" fmla="*/ 2459556 h 2802353"/>
              <a:gd name="connsiteX89" fmla="*/ 564949 w 12199343"/>
              <a:gd name="connsiteY89" fmla="*/ 2458952 h 2802353"/>
              <a:gd name="connsiteX90" fmla="*/ 593187 w 12199343"/>
              <a:gd name="connsiteY90" fmla="*/ 2439807 h 2802353"/>
              <a:gd name="connsiteX91" fmla="*/ 593187 w 12199343"/>
              <a:gd name="connsiteY91" fmla="*/ 2454120 h 2802353"/>
              <a:gd name="connsiteX92" fmla="*/ 593246 w 12199343"/>
              <a:gd name="connsiteY92" fmla="*/ 2454724 h 2802353"/>
              <a:gd name="connsiteX93" fmla="*/ 593576 w 12199343"/>
              <a:gd name="connsiteY93" fmla="*/ 2455811 h 2802353"/>
              <a:gd name="connsiteX94" fmla="*/ 594175 w 12199343"/>
              <a:gd name="connsiteY94" fmla="*/ 2456687 h 2802353"/>
              <a:gd name="connsiteX95" fmla="*/ 595043 w 12199343"/>
              <a:gd name="connsiteY95" fmla="*/ 2457351 h 2802353"/>
              <a:gd name="connsiteX96" fmla="*/ 596001 w 12199343"/>
              <a:gd name="connsiteY96" fmla="*/ 2457744 h 2802353"/>
              <a:gd name="connsiteX97" fmla="*/ 597079 w 12199343"/>
              <a:gd name="connsiteY97" fmla="*/ 2457864 h 2802353"/>
              <a:gd name="connsiteX98" fmla="*/ 598098 w 12199343"/>
              <a:gd name="connsiteY98" fmla="*/ 2457653 h 2802353"/>
              <a:gd name="connsiteX99" fmla="*/ 599117 w 12199343"/>
              <a:gd name="connsiteY99" fmla="*/ 2457079 h 2802353"/>
              <a:gd name="connsiteX100" fmla="*/ 599535 w 12199343"/>
              <a:gd name="connsiteY100" fmla="*/ 2456656 h 2802353"/>
              <a:gd name="connsiteX101" fmla="*/ 609693 w 12199343"/>
              <a:gd name="connsiteY101" fmla="*/ 2444623 h 2802353"/>
              <a:gd name="connsiteX102" fmla="*/ 605869 w 12199343"/>
              <a:gd name="connsiteY102" fmla="*/ 2442974 h 2802353"/>
              <a:gd name="connsiteX103" fmla="*/ 601168 w 12199343"/>
              <a:gd name="connsiteY103" fmla="*/ 2441404 h 2802353"/>
              <a:gd name="connsiteX104" fmla="*/ 596286 w 12199343"/>
              <a:gd name="connsiteY104" fmla="*/ 2440286 h 2802353"/>
              <a:gd name="connsiteX105" fmla="*/ 619090 w 12199343"/>
              <a:gd name="connsiteY105" fmla="*/ 2433493 h 2802353"/>
              <a:gd name="connsiteX106" fmla="*/ 618029 w 12199343"/>
              <a:gd name="connsiteY106" fmla="*/ 2433521 h 2802353"/>
              <a:gd name="connsiteX107" fmla="*/ 617759 w 12199343"/>
              <a:gd name="connsiteY107" fmla="*/ 2434155 h 2802353"/>
              <a:gd name="connsiteX108" fmla="*/ 617656 w 12199343"/>
              <a:gd name="connsiteY108" fmla="*/ 2435191 h 2802353"/>
              <a:gd name="connsiteX109" fmla="*/ 818725 w 12199343"/>
              <a:gd name="connsiteY109" fmla="*/ 2390614 h 2802353"/>
              <a:gd name="connsiteX110" fmla="*/ 815532 w 12199343"/>
              <a:gd name="connsiteY110" fmla="*/ 2392464 h 2802353"/>
              <a:gd name="connsiteX111" fmla="*/ 809463 w 12199343"/>
              <a:gd name="connsiteY111" fmla="*/ 2394596 h 2802353"/>
              <a:gd name="connsiteX112" fmla="*/ 806152 w 12199343"/>
              <a:gd name="connsiteY112" fmla="*/ 2395518 h 2802353"/>
              <a:gd name="connsiteX113" fmla="*/ 810385 w 12199343"/>
              <a:gd name="connsiteY113" fmla="*/ 2408297 h 2802353"/>
              <a:gd name="connsiteX114" fmla="*/ 810935 w 12199343"/>
              <a:gd name="connsiteY114" fmla="*/ 2408850 h 2802353"/>
              <a:gd name="connsiteX115" fmla="*/ 812226 w 12199343"/>
              <a:gd name="connsiteY115" fmla="*/ 2409600 h 2802353"/>
              <a:gd name="connsiteX116" fmla="*/ 813636 w 12199343"/>
              <a:gd name="connsiteY116" fmla="*/ 2409876 h 2802353"/>
              <a:gd name="connsiteX117" fmla="*/ 815006 w 12199343"/>
              <a:gd name="connsiteY117" fmla="*/ 2409758 h 2802353"/>
              <a:gd name="connsiteX118" fmla="*/ 816297 w 12199343"/>
              <a:gd name="connsiteY118" fmla="*/ 2409245 h 2802353"/>
              <a:gd name="connsiteX119" fmla="*/ 817434 w 12199343"/>
              <a:gd name="connsiteY119" fmla="*/ 2408415 h 2802353"/>
              <a:gd name="connsiteX120" fmla="*/ 818216 w 12199343"/>
              <a:gd name="connsiteY120" fmla="*/ 2407192 h 2802353"/>
              <a:gd name="connsiteX121" fmla="*/ 818686 w 12199343"/>
              <a:gd name="connsiteY121" fmla="*/ 2405770 h 2802353"/>
              <a:gd name="connsiteX122" fmla="*/ 818725 w 12199343"/>
              <a:gd name="connsiteY122" fmla="*/ 2404981 h 2802353"/>
              <a:gd name="connsiteX123" fmla="*/ 855642 w 12199343"/>
              <a:gd name="connsiteY123" fmla="*/ 2379952 h 2802353"/>
              <a:gd name="connsiteX124" fmla="*/ 855642 w 12199343"/>
              <a:gd name="connsiteY124" fmla="*/ 2398664 h 2802353"/>
              <a:gd name="connsiteX125" fmla="*/ 855722 w 12199343"/>
              <a:gd name="connsiteY125" fmla="*/ 2399453 h 2802353"/>
              <a:gd name="connsiteX126" fmla="*/ 856151 w 12199343"/>
              <a:gd name="connsiteY126" fmla="*/ 2400875 h 2802353"/>
              <a:gd name="connsiteX127" fmla="*/ 856934 w 12199343"/>
              <a:gd name="connsiteY127" fmla="*/ 2402020 h 2802353"/>
              <a:gd name="connsiteX128" fmla="*/ 858070 w 12199343"/>
              <a:gd name="connsiteY128" fmla="*/ 2402888 h 2802353"/>
              <a:gd name="connsiteX129" fmla="*/ 859323 w 12199343"/>
              <a:gd name="connsiteY129" fmla="*/ 2403401 h 2802353"/>
              <a:gd name="connsiteX130" fmla="*/ 860731 w 12199343"/>
              <a:gd name="connsiteY130" fmla="*/ 2403559 h 2802353"/>
              <a:gd name="connsiteX131" fmla="*/ 862063 w 12199343"/>
              <a:gd name="connsiteY131" fmla="*/ 2403283 h 2802353"/>
              <a:gd name="connsiteX132" fmla="*/ 863394 w 12199343"/>
              <a:gd name="connsiteY132" fmla="*/ 2402533 h 2802353"/>
              <a:gd name="connsiteX133" fmla="*/ 863942 w 12199343"/>
              <a:gd name="connsiteY133" fmla="*/ 2401980 h 2802353"/>
              <a:gd name="connsiteX134" fmla="*/ 877223 w 12199343"/>
              <a:gd name="connsiteY134" fmla="*/ 2386249 h 2802353"/>
              <a:gd name="connsiteX135" fmla="*/ 872224 w 12199343"/>
              <a:gd name="connsiteY135" fmla="*/ 2384093 h 2802353"/>
              <a:gd name="connsiteX136" fmla="*/ 866077 w 12199343"/>
              <a:gd name="connsiteY136" fmla="*/ 2382040 h 2802353"/>
              <a:gd name="connsiteX137" fmla="*/ 859696 w 12199343"/>
              <a:gd name="connsiteY137" fmla="*/ 2380579 h 2802353"/>
              <a:gd name="connsiteX138" fmla="*/ 889507 w 12199343"/>
              <a:gd name="connsiteY138" fmla="*/ 2371697 h 2802353"/>
              <a:gd name="connsiteX139" fmla="*/ 888120 w 12199343"/>
              <a:gd name="connsiteY139" fmla="*/ 2371734 h 2802353"/>
              <a:gd name="connsiteX140" fmla="*/ 887768 w 12199343"/>
              <a:gd name="connsiteY140" fmla="*/ 2372563 h 2802353"/>
              <a:gd name="connsiteX141" fmla="*/ 887634 w 12199343"/>
              <a:gd name="connsiteY141" fmla="*/ 2373915 h 2802353"/>
              <a:gd name="connsiteX142" fmla="*/ 1027606 w 12199343"/>
              <a:gd name="connsiteY142" fmla="*/ 2355017 h 2802353"/>
              <a:gd name="connsiteX143" fmla="*/ 1027581 w 12199343"/>
              <a:gd name="connsiteY143" fmla="*/ 2355032 h 2802353"/>
              <a:gd name="connsiteX144" fmla="*/ 1025899 w 12199343"/>
              <a:gd name="connsiteY144" fmla="*/ 2356611 h 2802353"/>
              <a:gd name="connsiteX145" fmla="*/ 1025429 w 12199343"/>
              <a:gd name="connsiteY145" fmla="*/ 2357221 h 2802353"/>
              <a:gd name="connsiteX146" fmla="*/ 1529877 w 12199343"/>
              <a:gd name="connsiteY146" fmla="*/ 2349020 h 2802353"/>
              <a:gd name="connsiteX147" fmla="*/ 1534191 w 12199343"/>
              <a:gd name="connsiteY147" fmla="*/ 2354167 h 2802353"/>
              <a:gd name="connsiteX148" fmla="*/ 1536182 w 12199343"/>
              <a:gd name="connsiteY148" fmla="*/ 2355828 h 2802353"/>
              <a:gd name="connsiteX149" fmla="*/ 1542907 w 12199343"/>
              <a:gd name="connsiteY149" fmla="*/ 2349020 h 2802353"/>
              <a:gd name="connsiteX150" fmla="*/ 1053194 w 12199343"/>
              <a:gd name="connsiteY150" fmla="*/ 2322873 h 2802353"/>
              <a:gd name="connsiteX151" fmla="*/ 1053776 w 12199343"/>
              <a:gd name="connsiteY151" fmla="*/ 2324154 h 2802353"/>
              <a:gd name="connsiteX152" fmla="*/ 1054457 w 12199343"/>
              <a:gd name="connsiteY152" fmla="*/ 2326777 h 2802353"/>
              <a:gd name="connsiteX153" fmla="*/ 1058118 w 12199343"/>
              <a:gd name="connsiteY153" fmla="*/ 2322873 h 2802353"/>
              <a:gd name="connsiteX154" fmla="*/ 1926479 w 12199343"/>
              <a:gd name="connsiteY154" fmla="*/ 2313022 h 2802353"/>
              <a:gd name="connsiteX155" fmla="*/ 1936866 w 12199343"/>
              <a:gd name="connsiteY155" fmla="*/ 2321684 h 2802353"/>
              <a:gd name="connsiteX156" fmla="*/ 1944989 w 12199343"/>
              <a:gd name="connsiteY156" fmla="*/ 2313022 h 2802353"/>
              <a:gd name="connsiteX157" fmla="*/ 2914004 w 12199343"/>
              <a:gd name="connsiteY157" fmla="*/ 2305730 h 2802353"/>
              <a:gd name="connsiteX158" fmla="*/ 2920589 w 12199343"/>
              <a:gd name="connsiteY158" fmla="*/ 2322322 h 2802353"/>
              <a:gd name="connsiteX159" fmla="*/ 2952915 w 12199343"/>
              <a:gd name="connsiteY159" fmla="*/ 2379236 h 2802353"/>
              <a:gd name="connsiteX160" fmla="*/ 2982197 w 12199343"/>
              <a:gd name="connsiteY160" fmla="*/ 2338580 h 2802353"/>
              <a:gd name="connsiteX161" fmla="*/ 2998060 w 12199343"/>
              <a:gd name="connsiteY161" fmla="*/ 2315369 h 2802353"/>
              <a:gd name="connsiteX162" fmla="*/ 2927524 w 12199343"/>
              <a:gd name="connsiteY162" fmla="*/ 2315369 h 2802353"/>
              <a:gd name="connsiteX163" fmla="*/ 2934467 w 12199343"/>
              <a:gd name="connsiteY163" fmla="*/ 2305730 h 2802353"/>
              <a:gd name="connsiteX164" fmla="*/ 1908347 w 12199343"/>
              <a:gd name="connsiteY164" fmla="*/ 2255578 h 2802353"/>
              <a:gd name="connsiteX165" fmla="*/ 1931070 w 12199343"/>
              <a:gd name="connsiteY165" fmla="*/ 2274529 h 2802353"/>
              <a:gd name="connsiteX166" fmla="*/ 1949792 w 12199343"/>
              <a:gd name="connsiteY166" fmla="*/ 2255578 h 2802353"/>
              <a:gd name="connsiteX167" fmla="*/ 2244940 w 12199343"/>
              <a:gd name="connsiteY167" fmla="*/ 2240807 h 2802353"/>
              <a:gd name="connsiteX168" fmla="*/ 2249254 w 12199343"/>
              <a:gd name="connsiteY168" fmla="*/ 2245954 h 2802353"/>
              <a:gd name="connsiteX169" fmla="*/ 2261005 w 12199343"/>
              <a:gd name="connsiteY169" fmla="*/ 2255754 h 2802353"/>
              <a:gd name="connsiteX170" fmla="*/ 2273991 w 12199343"/>
              <a:gd name="connsiteY170" fmla="*/ 2242609 h 2802353"/>
              <a:gd name="connsiteX171" fmla="*/ 2275681 w 12199343"/>
              <a:gd name="connsiteY171" fmla="*/ 2240807 h 2802353"/>
              <a:gd name="connsiteX172" fmla="*/ 2277010 w 12199343"/>
              <a:gd name="connsiteY172" fmla="*/ 2236146 h 2802353"/>
              <a:gd name="connsiteX173" fmla="*/ 2278593 w 12199343"/>
              <a:gd name="connsiteY173" fmla="*/ 2237703 h 2802353"/>
              <a:gd name="connsiteX174" fmla="*/ 2280053 w 12199343"/>
              <a:gd name="connsiteY174" fmla="*/ 2236146 h 2802353"/>
              <a:gd name="connsiteX175" fmla="*/ 1483829 w 12199343"/>
              <a:gd name="connsiteY175" fmla="*/ 2225566 h 2802353"/>
              <a:gd name="connsiteX176" fmla="*/ 1541834 w 12199343"/>
              <a:gd name="connsiteY176" fmla="*/ 2282648 h 2802353"/>
              <a:gd name="connsiteX177" fmla="*/ 1499237 w 12199343"/>
              <a:gd name="connsiteY177" fmla="*/ 2282648 h 2802353"/>
              <a:gd name="connsiteX178" fmla="*/ 1554628 w 12199343"/>
              <a:gd name="connsiteY178" fmla="*/ 2337156 h 2802353"/>
              <a:gd name="connsiteX179" fmla="*/ 1579106 w 12199343"/>
              <a:gd name="connsiteY179" fmla="*/ 2312377 h 2802353"/>
              <a:gd name="connsiteX180" fmla="*/ 1585168 w 12199343"/>
              <a:gd name="connsiteY180" fmla="*/ 2305914 h 2802353"/>
              <a:gd name="connsiteX181" fmla="*/ 1532077 w 12199343"/>
              <a:gd name="connsiteY181" fmla="*/ 2305914 h 2802353"/>
              <a:gd name="connsiteX182" fmla="*/ 1581803 w 12199343"/>
              <a:gd name="connsiteY182" fmla="*/ 2255578 h 2802353"/>
              <a:gd name="connsiteX183" fmla="*/ 1519035 w 12199343"/>
              <a:gd name="connsiteY183" fmla="*/ 2255578 h 2802353"/>
              <a:gd name="connsiteX184" fmla="*/ 1548683 w 12199343"/>
              <a:gd name="connsiteY184" fmla="*/ 2225566 h 2802353"/>
              <a:gd name="connsiteX185" fmla="*/ 1228621 w 12199343"/>
              <a:gd name="connsiteY185" fmla="*/ 2225566 h 2802353"/>
              <a:gd name="connsiteX186" fmla="*/ 1256792 w 12199343"/>
              <a:gd name="connsiteY186" fmla="*/ 2253287 h 2802353"/>
              <a:gd name="connsiteX187" fmla="*/ 1272423 w 12199343"/>
              <a:gd name="connsiteY187" fmla="*/ 2237465 h 2802353"/>
              <a:gd name="connsiteX188" fmla="*/ 1283582 w 12199343"/>
              <a:gd name="connsiteY188" fmla="*/ 2225566 h 2802353"/>
              <a:gd name="connsiteX189" fmla="*/ 2603233 w 12199343"/>
              <a:gd name="connsiteY189" fmla="*/ 2185810 h 2802353"/>
              <a:gd name="connsiteX190" fmla="*/ 2613757 w 12199343"/>
              <a:gd name="connsiteY190" fmla="*/ 2194587 h 2802353"/>
              <a:gd name="connsiteX191" fmla="*/ 2617864 w 12199343"/>
              <a:gd name="connsiteY191" fmla="*/ 2185810 h 2802353"/>
              <a:gd name="connsiteX192" fmla="*/ 2225860 w 12199343"/>
              <a:gd name="connsiteY192" fmla="*/ 2185810 h 2802353"/>
              <a:gd name="connsiteX193" fmla="*/ 2251633 w 12199343"/>
              <a:gd name="connsiteY193" fmla="*/ 2211173 h 2802353"/>
              <a:gd name="connsiteX194" fmla="*/ 2276689 w 12199343"/>
              <a:gd name="connsiteY194" fmla="*/ 2185810 h 2802353"/>
              <a:gd name="connsiteX195" fmla="*/ 1898242 w 12199343"/>
              <a:gd name="connsiteY195" fmla="*/ 2175079 h 2802353"/>
              <a:gd name="connsiteX196" fmla="*/ 1904829 w 12199343"/>
              <a:gd name="connsiteY196" fmla="*/ 2182939 h 2802353"/>
              <a:gd name="connsiteX197" fmla="*/ 1943394 w 12199343"/>
              <a:gd name="connsiteY197" fmla="*/ 2215102 h 2802353"/>
              <a:gd name="connsiteX198" fmla="*/ 1969700 w 12199343"/>
              <a:gd name="connsiteY198" fmla="*/ 2188474 h 2802353"/>
              <a:gd name="connsiteX199" fmla="*/ 1982262 w 12199343"/>
              <a:gd name="connsiteY199" fmla="*/ 2175079 h 2802353"/>
              <a:gd name="connsiteX200" fmla="*/ 2214301 w 12199343"/>
              <a:gd name="connsiteY200" fmla="*/ 2174435 h 2802353"/>
              <a:gd name="connsiteX201" fmla="*/ 2219806 w 12199343"/>
              <a:gd name="connsiteY201" fmla="*/ 2179852 h 2802353"/>
              <a:gd name="connsiteX202" fmla="*/ 2225158 w 12199343"/>
              <a:gd name="connsiteY202" fmla="*/ 2174435 h 2802353"/>
              <a:gd name="connsiteX203" fmla="*/ 1981842 w 12199343"/>
              <a:gd name="connsiteY203" fmla="*/ 2174435 h 2802353"/>
              <a:gd name="connsiteX204" fmla="*/ 1982417 w 12199343"/>
              <a:gd name="connsiteY204" fmla="*/ 2174914 h 2802353"/>
              <a:gd name="connsiteX205" fmla="*/ 1982866 w 12199343"/>
              <a:gd name="connsiteY205" fmla="*/ 2174435 h 2802353"/>
              <a:gd name="connsiteX206" fmla="*/ 2593126 w 12199343"/>
              <a:gd name="connsiteY206" fmla="*/ 2105311 h 2802353"/>
              <a:gd name="connsiteX207" fmla="*/ 2599714 w 12199343"/>
              <a:gd name="connsiteY207" fmla="*/ 2113171 h 2802353"/>
              <a:gd name="connsiteX208" fmla="*/ 2603854 w 12199343"/>
              <a:gd name="connsiteY208" fmla="*/ 2116624 h 2802353"/>
              <a:gd name="connsiteX209" fmla="*/ 2609148 w 12199343"/>
              <a:gd name="connsiteY209" fmla="*/ 2105311 h 2802353"/>
              <a:gd name="connsiteX210" fmla="*/ 2257703 w 12199343"/>
              <a:gd name="connsiteY210" fmla="*/ 2105311 h 2802353"/>
              <a:gd name="connsiteX211" fmla="*/ 2269940 w 12199343"/>
              <a:gd name="connsiteY211" fmla="*/ 2117353 h 2802353"/>
              <a:gd name="connsiteX212" fmla="*/ 2198893 w 12199343"/>
              <a:gd name="connsiteY212" fmla="*/ 2117353 h 2802353"/>
              <a:gd name="connsiteX213" fmla="*/ 2240803 w 12199343"/>
              <a:gd name="connsiteY213" fmla="*/ 2158597 h 2802353"/>
              <a:gd name="connsiteX214" fmla="*/ 2281133 w 12199343"/>
              <a:gd name="connsiteY214" fmla="*/ 2117773 h 2802353"/>
              <a:gd name="connsiteX215" fmla="*/ 2292821 w 12199343"/>
              <a:gd name="connsiteY215" fmla="*/ 2105311 h 2802353"/>
              <a:gd name="connsiteX216" fmla="*/ 3352419 w 12199343"/>
              <a:gd name="connsiteY216" fmla="*/ 2057230 h 2802353"/>
              <a:gd name="connsiteX217" fmla="*/ 3364370 w 12199343"/>
              <a:gd name="connsiteY217" fmla="*/ 2076785 h 2802353"/>
              <a:gd name="connsiteX218" fmla="*/ 3420493 w 12199343"/>
              <a:gd name="connsiteY218" fmla="*/ 2140991 h 2802353"/>
              <a:gd name="connsiteX219" fmla="*/ 3444314 w 12199343"/>
              <a:gd name="connsiteY219" fmla="*/ 2107917 h 2802353"/>
              <a:gd name="connsiteX220" fmla="*/ 3456279 w 12199343"/>
              <a:gd name="connsiteY220" fmla="*/ 2090415 h 2802353"/>
              <a:gd name="connsiteX221" fmla="*/ 3393933 w 12199343"/>
              <a:gd name="connsiteY221" fmla="*/ 2090415 h 2802353"/>
              <a:gd name="connsiteX222" fmla="*/ 3417832 w 12199343"/>
              <a:gd name="connsiteY222" fmla="*/ 2057230 h 2802353"/>
              <a:gd name="connsiteX223" fmla="*/ 3784937 w 12199343"/>
              <a:gd name="connsiteY223" fmla="*/ 1966788 h 2802353"/>
              <a:gd name="connsiteX224" fmla="*/ 3788986 w 12199343"/>
              <a:gd name="connsiteY224" fmla="*/ 1973413 h 2802353"/>
              <a:gd name="connsiteX225" fmla="*/ 3793339 w 12199343"/>
              <a:gd name="connsiteY225" fmla="*/ 1966788 h 2802353"/>
              <a:gd name="connsiteX226" fmla="*/ 3332993 w 12199343"/>
              <a:gd name="connsiteY226" fmla="*/ 1950906 h 2802353"/>
              <a:gd name="connsiteX227" fmla="*/ 3343057 w 12199343"/>
              <a:gd name="connsiteY227" fmla="*/ 1967377 h 2802353"/>
              <a:gd name="connsiteX228" fmla="*/ 3419534 w 12199343"/>
              <a:gd name="connsiteY228" fmla="*/ 2054867 h 2802353"/>
              <a:gd name="connsiteX229" fmla="*/ 3464134 w 12199343"/>
              <a:gd name="connsiteY229" fmla="*/ 1992937 h 2802353"/>
              <a:gd name="connsiteX230" fmla="*/ 3482014 w 12199343"/>
              <a:gd name="connsiteY230" fmla="*/ 1966788 h 2802353"/>
              <a:gd name="connsiteX231" fmla="*/ 3427674 w 12199343"/>
              <a:gd name="connsiteY231" fmla="*/ 1966788 h 2802353"/>
              <a:gd name="connsiteX232" fmla="*/ 3439110 w 12199343"/>
              <a:gd name="connsiteY232" fmla="*/ 1950906 h 2802353"/>
              <a:gd name="connsiteX233" fmla="*/ 5315451 w 12199343"/>
              <a:gd name="connsiteY233" fmla="*/ 1931686 h 2802353"/>
              <a:gd name="connsiteX234" fmla="*/ 5331699 w 12199343"/>
              <a:gd name="connsiteY234" fmla="*/ 1952073 h 2802353"/>
              <a:gd name="connsiteX235" fmla="*/ 5351121 w 12199343"/>
              <a:gd name="connsiteY235" fmla="*/ 1931686 h 2802353"/>
              <a:gd name="connsiteX236" fmla="*/ 3794517 w 12199343"/>
              <a:gd name="connsiteY236" fmla="*/ 1898605 h 2802353"/>
              <a:gd name="connsiteX237" fmla="*/ 3819417 w 12199343"/>
              <a:gd name="connsiteY237" fmla="*/ 1927092 h 2802353"/>
              <a:gd name="connsiteX238" fmla="*/ 3828009 w 12199343"/>
              <a:gd name="connsiteY238" fmla="*/ 1914014 h 2802353"/>
              <a:gd name="connsiteX239" fmla="*/ 3837617 w 12199343"/>
              <a:gd name="connsiteY239" fmla="*/ 1898605 h 2802353"/>
              <a:gd name="connsiteX240" fmla="*/ 2600491 w 12199343"/>
              <a:gd name="connsiteY240" fmla="*/ 1892639 h 2802353"/>
              <a:gd name="connsiteX241" fmla="*/ 2617768 w 12199343"/>
              <a:gd name="connsiteY241" fmla="*/ 1909642 h 2802353"/>
              <a:gd name="connsiteX242" fmla="*/ 2546721 w 12199343"/>
              <a:gd name="connsiteY242" fmla="*/ 1909642 h 2802353"/>
              <a:gd name="connsiteX243" fmla="*/ 2604727 w 12199343"/>
              <a:gd name="connsiteY243" fmla="*/ 1966724 h 2802353"/>
              <a:gd name="connsiteX244" fmla="*/ 2562129 w 12199343"/>
              <a:gd name="connsiteY244" fmla="*/ 1966724 h 2802353"/>
              <a:gd name="connsiteX245" fmla="*/ 2629575 w 12199343"/>
              <a:gd name="connsiteY245" fmla="*/ 2033096 h 2802353"/>
              <a:gd name="connsiteX246" fmla="*/ 2592769 w 12199343"/>
              <a:gd name="connsiteY246" fmla="*/ 2033096 h 2802353"/>
              <a:gd name="connsiteX247" fmla="*/ 2597083 w 12199343"/>
              <a:gd name="connsiteY247" fmla="*/ 2038243 h 2802353"/>
              <a:gd name="connsiteX248" fmla="*/ 2628336 w 12199343"/>
              <a:gd name="connsiteY248" fmla="*/ 2064308 h 2802353"/>
              <a:gd name="connsiteX249" fmla="*/ 2638406 w 12199343"/>
              <a:gd name="connsiteY249" fmla="*/ 2042787 h 2802353"/>
              <a:gd name="connsiteX250" fmla="*/ 2651571 w 12199343"/>
              <a:gd name="connsiteY250" fmla="*/ 2013150 h 2802353"/>
              <a:gd name="connsiteX251" fmla="*/ 2611554 w 12199343"/>
              <a:gd name="connsiteY251" fmla="*/ 2013150 h 2802353"/>
              <a:gd name="connsiteX252" fmla="*/ 2656190 w 12199343"/>
              <a:gd name="connsiteY252" fmla="*/ 1917761 h 2802353"/>
              <a:gd name="connsiteX253" fmla="*/ 2667350 w 12199343"/>
              <a:gd name="connsiteY253" fmla="*/ 1892639 h 2802353"/>
              <a:gd name="connsiteX254" fmla="*/ 3765512 w 12199343"/>
              <a:gd name="connsiteY254" fmla="*/ 1860464 h 2802353"/>
              <a:gd name="connsiteX255" fmla="*/ 3775576 w 12199343"/>
              <a:gd name="connsiteY255" fmla="*/ 1876935 h 2802353"/>
              <a:gd name="connsiteX256" fmla="*/ 3790537 w 12199343"/>
              <a:gd name="connsiteY256" fmla="*/ 1894053 h 2802353"/>
              <a:gd name="connsiteX257" fmla="*/ 3812602 w 12199343"/>
              <a:gd name="connsiteY257" fmla="*/ 1860464 h 2802353"/>
              <a:gd name="connsiteX258" fmla="*/ 5953926 w 12199343"/>
              <a:gd name="connsiteY258" fmla="*/ 1752337 h 2802353"/>
              <a:gd name="connsiteX259" fmla="*/ 5978132 w 12199343"/>
              <a:gd name="connsiteY259" fmla="*/ 1773271 h 2802353"/>
              <a:gd name="connsiteX260" fmla="*/ 5995592 w 12199343"/>
              <a:gd name="connsiteY260" fmla="*/ 1752337 h 2802353"/>
              <a:gd name="connsiteX261" fmla="*/ 3762283 w 12199343"/>
              <a:gd name="connsiteY261" fmla="*/ 1723089 h 2802353"/>
              <a:gd name="connsiteX262" fmla="*/ 3786761 w 12199343"/>
              <a:gd name="connsiteY262" fmla="*/ 1763148 h 2802353"/>
              <a:gd name="connsiteX263" fmla="*/ 3838016 w 12199343"/>
              <a:gd name="connsiteY263" fmla="*/ 1821785 h 2802353"/>
              <a:gd name="connsiteX264" fmla="*/ 3843927 w 12199343"/>
              <a:gd name="connsiteY264" fmla="*/ 1812786 h 2802353"/>
              <a:gd name="connsiteX265" fmla="*/ 3858287 w 12199343"/>
              <a:gd name="connsiteY265" fmla="*/ 1789764 h 2802353"/>
              <a:gd name="connsiteX266" fmla="*/ 3814645 w 12199343"/>
              <a:gd name="connsiteY266" fmla="*/ 1789764 h 2802353"/>
              <a:gd name="connsiteX267" fmla="*/ 3858447 w 12199343"/>
              <a:gd name="connsiteY267" fmla="*/ 1723089 h 2802353"/>
              <a:gd name="connsiteX268" fmla="*/ 4097016 w 12199343"/>
              <a:gd name="connsiteY268" fmla="*/ 1714366 h 2802353"/>
              <a:gd name="connsiteX269" fmla="*/ 4109282 w 12199343"/>
              <a:gd name="connsiteY269" fmla="*/ 1729750 h 2802353"/>
              <a:gd name="connsiteX270" fmla="*/ 4123196 w 12199343"/>
              <a:gd name="connsiteY270" fmla="*/ 1714366 h 2802353"/>
              <a:gd name="connsiteX271" fmla="*/ 3849462 w 12199343"/>
              <a:gd name="connsiteY271" fmla="*/ 1696157 h 2802353"/>
              <a:gd name="connsiteX272" fmla="*/ 3864652 w 12199343"/>
              <a:gd name="connsiteY272" fmla="*/ 1713536 h 2802353"/>
              <a:gd name="connsiteX273" fmla="*/ 3875491 w 12199343"/>
              <a:gd name="connsiteY273" fmla="*/ 1696157 h 2802353"/>
              <a:gd name="connsiteX274" fmla="*/ 4933691 w 12199343"/>
              <a:gd name="connsiteY274" fmla="*/ 1652515 h 2802353"/>
              <a:gd name="connsiteX275" fmla="*/ 4945566 w 12199343"/>
              <a:gd name="connsiteY275" fmla="*/ 1667201 h 2802353"/>
              <a:gd name="connsiteX276" fmla="*/ 4955206 w 12199343"/>
              <a:gd name="connsiteY276" fmla="*/ 1652515 h 2802353"/>
              <a:gd name="connsiteX277" fmla="*/ 4554294 w 12199343"/>
              <a:gd name="connsiteY277" fmla="*/ 1652515 h 2802353"/>
              <a:gd name="connsiteX278" fmla="*/ 4569221 w 12199343"/>
              <a:gd name="connsiteY278" fmla="*/ 1665424 h 2802353"/>
              <a:gd name="connsiteX279" fmla="*/ 4580897 w 12199343"/>
              <a:gd name="connsiteY279" fmla="*/ 1652515 h 2802353"/>
              <a:gd name="connsiteX280" fmla="*/ 4505948 w 12199343"/>
              <a:gd name="connsiteY280" fmla="*/ 1605525 h 2802353"/>
              <a:gd name="connsiteX281" fmla="*/ 4519866 w 12199343"/>
              <a:gd name="connsiteY281" fmla="*/ 1622742 h 2802353"/>
              <a:gd name="connsiteX282" fmla="*/ 4534181 w 12199343"/>
              <a:gd name="connsiteY282" fmla="*/ 1635121 h 2802353"/>
              <a:gd name="connsiteX283" fmla="*/ 4562376 w 12199343"/>
              <a:gd name="connsiteY283" fmla="*/ 1605525 h 2802353"/>
              <a:gd name="connsiteX284" fmla="*/ 4100279 w 12199343"/>
              <a:gd name="connsiteY284" fmla="*/ 1605525 h 2802353"/>
              <a:gd name="connsiteX285" fmla="*/ 4103044 w 12199343"/>
              <a:gd name="connsiteY285" fmla="*/ 1610481 h 2802353"/>
              <a:gd name="connsiteX286" fmla="*/ 4124236 w 12199343"/>
              <a:gd name="connsiteY286" fmla="*/ 1637058 h 2802353"/>
              <a:gd name="connsiteX287" fmla="*/ 4132348 w 12199343"/>
              <a:gd name="connsiteY287" fmla="*/ 1628547 h 2802353"/>
              <a:gd name="connsiteX288" fmla="*/ 4153169 w 12199343"/>
              <a:gd name="connsiteY288" fmla="*/ 1605525 h 2802353"/>
              <a:gd name="connsiteX289" fmla="*/ 4083385 w 12199343"/>
              <a:gd name="connsiteY289" fmla="*/ 1575213 h 2802353"/>
              <a:gd name="connsiteX290" fmla="*/ 4096443 w 12199343"/>
              <a:gd name="connsiteY290" fmla="*/ 1598639 h 2802353"/>
              <a:gd name="connsiteX291" fmla="*/ 4118760 w 12199343"/>
              <a:gd name="connsiteY291" fmla="*/ 1575213 h 2802353"/>
              <a:gd name="connsiteX292" fmla="*/ 4911064 w 12199343"/>
              <a:gd name="connsiteY292" fmla="*/ 1558908 h 2802353"/>
              <a:gd name="connsiteX293" fmla="*/ 4922786 w 12199343"/>
              <a:gd name="connsiteY293" fmla="*/ 1573409 h 2802353"/>
              <a:gd name="connsiteX294" fmla="*/ 4948286 w 12199343"/>
              <a:gd name="connsiteY294" fmla="*/ 1595461 h 2802353"/>
              <a:gd name="connsiteX295" fmla="*/ 4972290 w 12199343"/>
              <a:gd name="connsiteY295" fmla="*/ 1558908 h 2802353"/>
              <a:gd name="connsiteX296" fmla="*/ 4532612 w 12199343"/>
              <a:gd name="connsiteY296" fmla="*/ 1558908 h 2802353"/>
              <a:gd name="connsiteX297" fmla="*/ 4573281 w 12199343"/>
              <a:gd name="connsiteY297" fmla="*/ 1594079 h 2802353"/>
              <a:gd name="connsiteX298" fmla="*/ 4588199 w 12199343"/>
              <a:gd name="connsiteY298" fmla="*/ 1578421 h 2802353"/>
              <a:gd name="connsiteX299" fmla="*/ 4605848 w 12199343"/>
              <a:gd name="connsiteY299" fmla="*/ 1558908 h 2802353"/>
              <a:gd name="connsiteX300" fmla="*/ 4483323 w 12199343"/>
              <a:gd name="connsiteY300" fmla="*/ 1511918 h 2802353"/>
              <a:gd name="connsiteX301" fmla="*/ 4495045 w 12199343"/>
              <a:gd name="connsiteY301" fmla="*/ 1526419 h 2802353"/>
              <a:gd name="connsiteX302" fmla="*/ 4513076 w 12199343"/>
              <a:gd name="connsiteY302" fmla="*/ 1542015 h 2802353"/>
              <a:gd name="connsiteX303" fmla="*/ 4541751 w 12199343"/>
              <a:gd name="connsiteY303" fmla="*/ 1511918 h 2802353"/>
              <a:gd name="connsiteX304" fmla="*/ 4121837 w 12199343"/>
              <a:gd name="connsiteY304" fmla="*/ 1511918 h 2802353"/>
              <a:gd name="connsiteX305" fmla="*/ 4147911 w 12199343"/>
              <a:gd name="connsiteY305" fmla="*/ 1544615 h 2802353"/>
              <a:gd name="connsiteX306" fmla="*/ 4160471 w 12199343"/>
              <a:gd name="connsiteY306" fmla="*/ 1531431 h 2802353"/>
              <a:gd name="connsiteX307" fmla="*/ 4178099 w 12199343"/>
              <a:gd name="connsiteY307" fmla="*/ 1511918 h 2802353"/>
              <a:gd name="connsiteX308" fmla="*/ 4907310 w 12199343"/>
              <a:gd name="connsiteY308" fmla="*/ 1437964 h 2802353"/>
              <a:gd name="connsiteX309" fmla="*/ 4935815 w 12199343"/>
              <a:gd name="connsiteY309" fmla="*/ 1473232 h 2802353"/>
              <a:gd name="connsiteX310" fmla="*/ 4946690 w 12199343"/>
              <a:gd name="connsiteY310" fmla="*/ 1482636 h 2802353"/>
              <a:gd name="connsiteX311" fmla="*/ 4965874 w 12199343"/>
              <a:gd name="connsiteY311" fmla="*/ 1453424 h 2802353"/>
              <a:gd name="connsiteX312" fmla="*/ 4975509 w 12199343"/>
              <a:gd name="connsiteY312" fmla="*/ 1437964 h 2802353"/>
              <a:gd name="connsiteX313" fmla="*/ 4479563 w 12199343"/>
              <a:gd name="connsiteY313" fmla="*/ 1390974 h 2802353"/>
              <a:gd name="connsiteX314" fmla="*/ 4508071 w 12199343"/>
              <a:gd name="connsiteY314" fmla="*/ 1426242 h 2802353"/>
              <a:gd name="connsiteX315" fmla="*/ 4571290 w 12199343"/>
              <a:gd name="connsiteY315" fmla="*/ 1480913 h 2802353"/>
              <a:gd name="connsiteX316" fmla="*/ 4573437 w 12199343"/>
              <a:gd name="connsiteY316" fmla="*/ 1478660 h 2802353"/>
              <a:gd name="connsiteX317" fmla="*/ 4610244 w 12199343"/>
              <a:gd name="connsiteY317" fmla="*/ 1437964 h 2802353"/>
              <a:gd name="connsiteX318" fmla="*/ 4539610 w 12199343"/>
              <a:gd name="connsiteY318" fmla="*/ 1437964 h 2802353"/>
              <a:gd name="connsiteX319" fmla="*/ 4584377 w 12199343"/>
              <a:gd name="connsiteY319" fmla="*/ 1390974 h 2802353"/>
              <a:gd name="connsiteX320" fmla="*/ 5184343 w 12199343"/>
              <a:gd name="connsiteY320" fmla="*/ 1266350 h 2802353"/>
              <a:gd name="connsiteX321" fmla="*/ 5213638 w 12199343"/>
              <a:gd name="connsiteY321" fmla="*/ 1318936 h 2802353"/>
              <a:gd name="connsiteX322" fmla="*/ 5245152 w 12199343"/>
              <a:gd name="connsiteY322" fmla="*/ 1285862 h 2802353"/>
              <a:gd name="connsiteX323" fmla="*/ 5262798 w 12199343"/>
              <a:gd name="connsiteY323" fmla="*/ 1266350 h 2802353"/>
              <a:gd name="connsiteX324" fmla="*/ 6370506 w 12199343"/>
              <a:gd name="connsiteY324" fmla="*/ 1095527 h 2802353"/>
              <a:gd name="connsiteX325" fmla="*/ 6378959 w 12199343"/>
              <a:gd name="connsiteY325" fmla="*/ 1107470 h 2802353"/>
              <a:gd name="connsiteX326" fmla="*/ 6388417 w 12199343"/>
              <a:gd name="connsiteY326" fmla="*/ 1095527 h 2802353"/>
              <a:gd name="connsiteX327" fmla="*/ 8784228 w 12199343"/>
              <a:gd name="connsiteY327" fmla="*/ 1071763 h 2802353"/>
              <a:gd name="connsiteX328" fmla="*/ 8804599 w 12199343"/>
              <a:gd name="connsiteY328" fmla="*/ 1112241 h 2802353"/>
              <a:gd name="connsiteX329" fmla="*/ 8809056 w 12199343"/>
              <a:gd name="connsiteY329" fmla="*/ 1104726 h 2802353"/>
              <a:gd name="connsiteX330" fmla="*/ 8827618 w 12199343"/>
              <a:gd name="connsiteY330" fmla="*/ 1071763 h 2802353"/>
              <a:gd name="connsiteX331" fmla="*/ 8403181 w 12199343"/>
              <a:gd name="connsiteY331" fmla="*/ 1071763 h 2802353"/>
              <a:gd name="connsiteX332" fmla="*/ 8404371 w 12199343"/>
              <a:gd name="connsiteY332" fmla="*/ 1074127 h 2802353"/>
              <a:gd name="connsiteX333" fmla="*/ 8405701 w 12199343"/>
              <a:gd name="connsiteY333" fmla="*/ 1071763 h 2802353"/>
              <a:gd name="connsiteX334" fmla="*/ 7986577 w 12199343"/>
              <a:gd name="connsiteY334" fmla="*/ 1065238 h 2802353"/>
              <a:gd name="connsiteX335" fmla="*/ 8003467 w 12199343"/>
              <a:gd name="connsiteY335" fmla="*/ 1081043 h 2802353"/>
              <a:gd name="connsiteX336" fmla="*/ 8012366 w 12199343"/>
              <a:gd name="connsiteY336" fmla="*/ 1065238 h 2802353"/>
              <a:gd name="connsiteX337" fmla="*/ 7960236 w 12199343"/>
              <a:gd name="connsiteY337" fmla="*/ 1037362 h 2802353"/>
              <a:gd name="connsiteX338" fmla="*/ 7963219 w 12199343"/>
              <a:gd name="connsiteY338" fmla="*/ 1041354 h 2802353"/>
              <a:gd name="connsiteX339" fmla="*/ 7965587 w 12199343"/>
              <a:gd name="connsiteY339" fmla="*/ 1037362 h 2802353"/>
              <a:gd name="connsiteX340" fmla="*/ 7590954 w 12199343"/>
              <a:gd name="connsiteY340" fmla="*/ 1037362 h 2802353"/>
              <a:gd name="connsiteX341" fmla="*/ 7592944 w 12199343"/>
              <a:gd name="connsiteY341" fmla="*/ 1039328 h 2802353"/>
              <a:gd name="connsiteX342" fmla="*/ 7594588 w 12199343"/>
              <a:gd name="connsiteY342" fmla="*/ 1037362 h 2802353"/>
              <a:gd name="connsiteX343" fmla="*/ 7545674 w 12199343"/>
              <a:gd name="connsiteY343" fmla="*/ 988756 h 2802353"/>
              <a:gd name="connsiteX344" fmla="*/ 7554794 w 12199343"/>
              <a:gd name="connsiteY344" fmla="*/ 1001644 h 2802353"/>
              <a:gd name="connsiteX345" fmla="*/ 7559069 w 12199343"/>
              <a:gd name="connsiteY345" fmla="*/ 1005867 h 2802353"/>
              <a:gd name="connsiteX346" fmla="*/ 7574134 w 12199343"/>
              <a:gd name="connsiteY346" fmla="*/ 988756 h 2802353"/>
              <a:gd name="connsiteX347" fmla="*/ 6375495 w 12199343"/>
              <a:gd name="connsiteY347" fmla="*/ 977108 h 2802353"/>
              <a:gd name="connsiteX348" fmla="*/ 6393752 w 12199343"/>
              <a:gd name="connsiteY348" fmla="*/ 1002906 h 2802353"/>
              <a:gd name="connsiteX349" fmla="*/ 6402417 w 12199343"/>
              <a:gd name="connsiteY349" fmla="*/ 992518 h 2802353"/>
              <a:gd name="connsiteX350" fmla="*/ 6414620 w 12199343"/>
              <a:gd name="connsiteY350" fmla="*/ 977108 h 2802353"/>
              <a:gd name="connsiteX351" fmla="*/ 8841731 w 12199343"/>
              <a:gd name="connsiteY351" fmla="*/ 940894 h 2802353"/>
              <a:gd name="connsiteX352" fmla="*/ 8875163 w 12199343"/>
              <a:gd name="connsiteY352" fmla="*/ 987333 h 2802353"/>
              <a:gd name="connsiteX353" fmla="*/ 8889007 w 12199343"/>
              <a:gd name="connsiteY353" fmla="*/ 962745 h 2802353"/>
              <a:gd name="connsiteX354" fmla="*/ 8899448 w 12199343"/>
              <a:gd name="connsiteY354" fmla="*/ 940894 h 2802353"/>
              <a:gd name="connsiteX355" fmla="*/ 6108177 w 12199343"/>
              <a:gd name="connsiteY355" fmla="*/ 940083 h 2802353"/>
              <a:gd name="connsiteX356" fmla="*/ 6130857 w 12199343"/>
              <a:gd name="connsiteY356" fmla="*/ 972130 h 2802353"/>
              <a:gd name="connsiteX357" fmla="*/ 6156233 w 12199343"/>
              <a:gd name="connsiteY357" fmla="*/ 940083 h 2802353"/>
              <a:gd name="connsiteX358" fmla="*/ 8359977 w 12199343"/>
              <a:gd name="connsiteY358" fmla="*/ 939286 h 2802353"/>
              <a:gd name="connsiteX359" fmla="*/ 8388729 w 12199343"/>
              <a:gd name="connsiteY359" fmla="*/ 979225 h 2802353"/>
              <a:gd name="connsiteX360" fmla="*/ 8412419 w 12199343"/>
              <a:gd name="connsiteY360" fmla="*/ 939286 h 2802353"/>
              <a:gd name="connsiteX361" fmla="*/ 7611825 w 12199343"/>
              <a:gd name="connsiteY361" fmla="*/ 938707 h 2802353"/>
              <a:gd name="connsiteX362" fmla="*/ 7615004 w 12199343"/>
              <a:gd name="connsiteY362" fmla="*/ 941847 h 2802353"/>
              <a:gd name="connsiteX363" fmla="*/ 7617630 w 12199343"/>
              <a:gd name="connsiteY363" fmla="*/ 938707 h 2802353"/>
              <a:gd name="connsiteX364" fmla="*/ 8346134 w 12199343"/>
              <a:gd name="connsiteY364" fmla="*/ 912802 h 2802353"/>
              <a:gd name="connsiteX365" fmla="*/ 8354975 w 12199343"/>
              <a:gd name="connsiteY365" fmla="*/ 930368 h 2802353"/>
              <a:gd name="connsiteX366" fmla="*/ 8365395 w 12199343"/>
              <a:gd name="connsiteY366" fmla="*/ 912802 h 2802353"/>
              <a:gd name="connsiteX367" fmla="*/ 7125735 w 12199343"/>
              <a:gd name="connsiteY367" fmla="*/ 870332 h 2802353"/>
              <a:gd name="connsiteX368" fmla="*/ 7142729 w 12199343"/>
              <a:gd name="connsiteY368" fmla="*/ 887118 h 2802353"/>
              <a:gd name="connsiteX369" fmla="*/ 7143878 w 12199343"/>
              <a:gd name="connsiteY369" fmla="*/ 885742 h 2802353"/>
              <a:gd name="connsiteX370" fmla="*/ 7156080 w 12199343"/>
              <a:gd name="connsiteY370" fmla="*/ 870332 h 2802353"/>
              <a:gd name="connsiteX371" fmla="*/ 7106730 w 12199343"/>
              <a:gd name="connsiteY371" fmla="*/ 847194 h 2802353"/>
              <a:gd name="connsiteX372" fmla="*/ 7109060 w 12199343"/>
              <a:gd name="connsiteY372" fmla="*/ 850487 h 2802353"/>
              <a:gd name="connsiteX373" fmla="*/ 7111806 w 12199343"/>
              <a:gd name="connsiteY373" fmla="*/ 847194 h 2802353"/>
              <a:gd name="connsiteX374" fmla="*/ 6798939 w 12199343"/>
              <a:gd name="connsiteY374" fmla="*/ 847194 h 2802353"/>
              <a:gd name="connsiteX375" fmla="*/ 6820271 w 12199343"/>
              <a:gd name="connsiteY375" fmla="*/ 868267 h 2802353"/>
              <a:gd name="connsiteX376" fmla="*/ 6749734 w 12199343"/>
              <a:gd name="connsiteY376" fmla="*/ 868267 h 2802353"/>
              <a:gd name="connsiteX377" fmla="*/ 6761918 w 12199343"/>
              <a:gd name="connsiteY377" fmla="*/ 885484 h 2802353"/>
              <a:gd name="connsiteX378" fmla="*/ 6787401 w 12199343"/>
              <a:gd name="connsiteY378" fmla="*/ 910655 h 2802353"/>
              <a:gd name="connsiteX379" fmla="*/ 6824058 w 12199343"/>
              <a:gd name="connsiteY379" fmla="*/ 866707 h 2802353"/>
              <a:gd name="connsiteX380" fmla="*/ 6839509 w 12199343"/>
              <a:gd name="connsiteY380" fmla="*/ 847194 h 2802353"/>
              <a:gd name="connsiteX381" fmla="*/ 9507259 w 12199343"/>
              <a:gd name="connsiteY381" fmla="*/ 780165 h 2802353"/>
              <a:gd name="connsiteX382" fmla="*/ 9512747 w 12199343"/>
              <a:gd name="connsiteY382" fmla="*/ 788606 h 2802353"/>
              <a:gd name="connsiteX383" fmla="*/ 9513080 w 12199343"/>
              <a:gd name="connsiteY383" fmla="*/ 788962 h 2802353"/>
              <a:gd name="connsiteX384" fmla="*/ 9519822 w 12199343"/>
              <a:gd name="connsiteY384" fmla="*/ 780165 h 2802353"/>
              <a:gd name="connsiteX385" fmla="*/ 6729925 w 12199343"/>
              <a:gd name="connsiteY385" fmla="*/ 774660 h 2802353"/>
              <a:gd name="connsiteX386" fmla="*/ 6740187 w 12199343"/>
              <a:gd name="connsiteY386" fmla="*/ 789162 h 2802353"/>
              <a:gd name="connsiteX387" fmla="*/ 6768927 w 12199343"/>
              <a:gd name="connsiteY387" fmla="*/ 817550 h 2802353"/>
              <a:gd name="connsiteX388" fmla="*/ 6804700 w 12199343"/>
              <a:gd name="connsiteY388" fmla="*/ 774660 h 2802353"/>
              <a:gd name="connsiteX389" fmla="*/ 7894909 w 12199343"/>
              <a:gd name="connsiteY389" fmla="*/ 770053 h 2802353"/>
              <a:gd name="connsiteX390" fmla="*/ 7903934 w 12199343"/>
              <a:gd name="connsiteY390" fmla="*/ 782133 h 2802353"/>
              <a:gd name="connsiteX391" fmla="*/ 7974360 w 12199343"/>
              <a:gd name="connsiteY391" fmla="*/ 848033 h 2802353"/>
              <a:gd name="connsiteX392" fmla="*/ 7912329 w 12199343"/>
              <a:gd name="connsiteY392" fmla="*/ 848033 h 2802353"/>
              <a:gd name="connsiteX393" fmla="*/ 7923044 w 12199343"/>
              <a:gd name="connsiteY393" fmla="*/ 862377 h 2802353"/>
              <a:gd name="connsiteX394" fmla="*/ 8004615 w 12199343"/>
              <a:gd name="connsiteY394" fmla="*/ 938707 h 2802353"/>
              <a:gd name="connsiteX395" fmla="*/ 7959800 w 12199343"/>
              <a:gd name="connsiteY395" fmla="*/ 938707 h 2802353"/>
              <a:gd name="connsiteX396" fmla="*/ 7965054 w 12199343"/>
              <a:gd name="connsiteY396" fmla="*/ 945738 h 2802353"/>
              <a:gd name="connsiteX397" fmla="*/ 8000345 w 12199343"/>
              <a:gd name="connsiteY397" fmla="*/ 978762 h 2802353"/>
              <a:gd name="connsiteX398" fmla="*/ 8020344 w 12199343"/>
              <a:gd name="connsiteY398" fmla="*/ 945044 h 2802353"/>
              <a:gd name="connsiteX399" fmla="*/ 8038500 w 12199343"/>
              <a:gd name="connsiteY399" fmla="*/ 912802 h 2802353"/>
              <a:gd name="connsiteX400" fmla="*/ 7983316 w 12199343"/>
              <a:gd name="connsiteY400" fmla="*/ 912802 h 2802353"/>
              <a:gd name="connsiteX401" fmla="*/ 8044869 w 12199343"/>
              <a:gd name="connsiteY401" fmla="*/ 809026 h 2802353"/>
              <a:gd name="connsiteX402" fmla="*/ 8060258 w 12199343"/>
              <a:gd name="connsiteY402" fmla="*/ 781697 h 2802353"/>
              <a:gd name="connsiteX403" fmla="*/ 7965331 w 12199343"/>
              <a:gd name="connsiteY403" fmla="*/ 781697 h 2802353"/>
              <a:gd name="connsiteX404" fmla="*/ 7972239 w 12199343"/>
              <a:gd name="connsiteY404" fmla="*/ 770053 h 2802353"/>
              <a:gd name="connsiteX405" fmla="*/ 7128379 w 12199343"/>
              <a:gd name="connsiteY405" fmla="*/ 761491 h 2802353"/>
              <a:gd name="connsiteX406" fmla="*/ 7128399 w 12199343"/>
              <a:gd name="connsiteY406" fmla="*/ 761519 h 2802353"/>
              <a:gd name="connsiteX407" fmla="*/ 7158482 w 12199343"/>
              <a:gd name="connsiteY407" fmla="*/ 791234 h 2802353"/>
              <a:gd name="connsiteX408" fmla="*/ 7164089 w 12199343"/>
              <a:gd name="connsiteY408" fmla="*/ 784513 h 2802353"/>
              <a:gd name="connsiteX409" fmla="*/ 7182319 w 12199343"/>
              <a:gd name="connsiteY409" fmla="*/ 761491 h 2802353"/>
              <a:gd name="connsiteX410" fmla="*/ 8742941 w 12199343"/>
              <a:gd name="connsiteY410" fmla="*/ 752506 h 2802353"/>
              <a:gd name="connsiteX411" fmla="*/ 8745413 w 12199343"/>
              <a:gd name="connsiteY411" fmla="*/ 759477 h 2802353"/>
              <a:gd name="connsiteX412" fmla="*/ 8751510 w 12199343"/>
              <a:gd name="connsiteY412" fmla="*/ 771592 h 2802353"/>
              <a:gd name="connsiteX413" fmla="*/ 8762257 w 12199343"/>
              <a:gd name="connsiteY413" fmla="*/ 752506 h 2802353"/>
              <a:gd name="connsiteX414" fmla="*/ 8413356 w 12199343"/>
              <a:gd name="connsiteY414" fmla="*/ 752506 h 2802353"/>
              <a:gd name="connsiteX415" fmla="*/ 8434372 w 12199343"/>
              <a:gd name="connsiteY415" fmla="*/ 781697 h 2802353"/>
              <a:gd name="connsiteX416" fmla="*/ 8326404 w 12199343"/>
              <a:gd name="connsiteY416" fmla="*/ 781697 h 2802353"/>
              <a:gd name="connsiteX417" fmla="*/ 8336624 w 12199343"/>
              <a:gd name="connsiteY417" fmla="*/ 802007 h 2802353"/>
              <a:gd name="connsiteX418" fmla="*/ 8388429 w 12199343"/>
              <a:gd name="connsiteY418" fmla="*/ 873966 h 2802353"/>
              <a:gd name="connsiteX419" fmla="*/ 8420979 w 12199343"/>
              <a:gd name="connsiteY419" fmla="*/ 819089 h 2802353"/>
              <a:gd name="connsiteX420" fmla="*/ 8458473 w 12199343"/>
              <a:gd name="connsiteY420" fmla="*/ 752506 h 2802353"/>
              <a:gd name="connsiteX421" fmla="*/ 7103440 w 12199343"/>
              <a:gd name="connsiteY421" fmla="*/ 726251 h 2802353"/>
              <a:gd name="connsiteX422" fmla="*/ 7127706 w 12199343"/>
              <a:gd name="connsiteY422" fmla="*/ 760539 h 2802353"/>
              <a:gd name="connsiteX423" fmla="*/ 7156306 w 12199343"/>
              <a:gd name="connsiteY423" fmla="*/ 726251 h 2802353"/>
              <a:gd name="connsiteX424" fmla="*/ 6789321 w 12199343"/>
              <a:gd name="connsiteY424" fmla="*/ 726251 h 2802353"/>
              <a:gd name="connsiteX425" fmla="*/ 6819642 w 12199343"/>
              <a:gd name="connsiteY425" fmla="*/ 756202 h 2802353"/>
              <a:gd name="connsiteX426" fmla="*/ 6843359 w 12199343"/>
              <a:gd name="connsiteY426" fmla="*/ 726251 h 2802353"/>
              <a:gd name="connsiteX427" fmla="*/ 7157251 w 12199343"/>
              <a:gd name="connsiteY427" fmla="*/ 667884 h 2802353"/>
              <a:gd name="connsiteX428" fmla="*/ 7183424 w 12199343"/>
              <a:gd name="connsiteY428" fmla="*/ 693739 h 2802353"/>
              <a:gd name="connsiteX429" fmla="*/ 7188713 w 12199343"/>
              <a:gd name="connsiteY429" fmla="*/ 687397 h 2802353"/>
              <a:gd name="connsiteX430" fmla="*/ 7204164 w 12199343"/>
              <a:gd name="connsiteY430" fmla="*/ 667884 h 2802353"/>
              <a:gd name="connsiteX431" fmla="*/ 9839801 w 12199343"/>
              <a:gd name="connsiteY431" fmla="*/ 654741 h 2802353"/>
              <a:gd name="connsiteX432" fmla="*/ 9841496 w 12199343"/>
              <a:gd name="connsiteY432" fmla="*/ 657348 h 2802353"/>
              <a:gd name="connsiteX433" fmla="*/ 9843480 w 12199343"/>
              <a:gd name="connsiteY433" fmla="*/ 654741 h 2802353"/>
              <a:gd name="connsiteX434" fmla="*/ 9507048 w 12199343"/>
              <a:gd name="connsiteY434" fmla="*/ 654741 h 2802353"/>
              <a:gd name="connsiteX435" fmla="*/ 9522470 w 12199343"/>
              <a:gd name="connsiteY435" fmla="*/ 671324 h 2802353"/>
              <a:gd name="connsiteX436" fmla="*/ 9457668 w 12199343"/>
              <a:gd name="connsiteY436" fmla="*/ 671324 h 2802353"/>
              <a:gd name="connsiteX437" fmla="*/ 9468861 w 12199343"/>
              <a:gd name="connsiteY437" fmla="*/ 688541 h 2802353"/>
              <a:gd name="connsiteX438" fmla="*/ 9502947 w 12199343"/>
              <a:gd name="connsiteY438" fmla="*/ 725190 h 2802353"/>
              <a:gd name="connsiteX439" fmla="*/ 9539289 w 12199343"/>
              <a:gd name="connsiteY439" fmla="*/ 677763 h 2802353"/>
              <a:gd name="connsiteX440" fmla="*/ 9556037 w 12199343"/>
              <a:gd name="connsiteY440" fmla="*/ 654741 h 2802353"/>
              <a:gd name="connsiteX441" fmla="*/ 8748809 w 12199343"/>
              <a:gd name="connsiteY441" fmla="*/ 630499 h 2802353"/>
              <a:gd name="connsiteX442" fmla="*/ 8749821 w 12199343"/>
              <a:gd name="connsiteY442" fmla="*/ 632508 h 2802353"/>
              <a:gd name="connsiteX443" fmla="*/ 8794714 w 12199343"/>
              <a:gd name="connsiteY443" fmla="*/ 694868 h 2802353"/>
              <a:gd name="connsiteX444" fmla="*/ 8830759 w 12199343"/>
              <a:gd name="connsiteY444" fmla="*/ 630853 h 2802353"/>
              <a:gd name="connsiteX445" fmla="*/ 8830929 w 12199343"/>
              <a:gd name="connsiteY445" fmla="*/ 630499 h 2802353"/>
              <a:gd name="connsiteX446" fmla="*/ 9867668 w 12199343"/>
              <a:gd name="connsiteY446" fmla="*/ 615029 h 2802353"/>
              <a:gd name="connsiteX447" fmla="*/ 9870744 w 12199343"/>
              <a:gd name="connsiteY447" fmla="*/ 618336 h 2802353"/>
              <a:gd name="connsiteX448" fmla="*/ 9873134 w 12199343"/>
              <a:gd name="connsiteY448" fmla="*/ 615029 h 2802353"/>
              <a:gd name="connsiteX449" fmla="*/ 11093150 w 12199343"/>
              <a:gd name="connsiteY449" fmla="*/ 578422 h 2802353"/>
              <a:gd name="connsiteX450" fmla="*/ 11093312 w 12199343"/>
              <a:gd name="connsiteY450" fmla="*/ 578671 h 2802353"/>
              <a:gd name="connsiteX451" fmla="*/ 11094968 w 12199343"/>
              <a:gd name="connsiteY451" fmla="*/ 580452 h 2802353"/>
              <a:gd name="connsiteX452" fmla="*/ 11096435 w 12199343"/>
              <a:gd name="connsiteY452" fmla="*/ 578422 h 2802353"/>
              <a:gd name="connsiteX453" fmla="*/ 9139041 w 12199343"/>
              <a:gd name="connsiteY453" fmla="*/ 577717 h 2802353"/>
              <a:gd name="connsiteX454" fmla="*/ 9147951 w 12199343"/>
              <a:gd name="connsiteY454" fmla="*/ 602850 h 2802353"/>
              <a:gd name="connsiteX455" fmla="*/ 9158860 w 12199343"/>
              <a:gd name="connsiteY455" fmla="*/ 624527 h 2802353"/>
              <a:gd name="connsiteX456" fmla="*/ 9179778 w 12199343"/>
              <a:gd name="connsiteY456" fmla="*/ 597229 h 2802353"/>
              <a:gd name="connsiteX457" fmla="*/ 9193973 w 12199343"/>
              <a:gd name="connsiteY457" fmla="*/ 577717 h 2802353"/>
              <a:gd name="connsiteX458" fmla="*/ 9821602 w 12199343"/>
              <a:gd name="connsiteY458" fmla="*/ 561134 h 2802353"/>
              <a:gd name="connsiteX459" fmla="*/ 9831030 w 12199343"/>
              <a:gd name="connsiteY459" fmla="*/ 575635 h 2802353"/>
              <a:gd name="connsiteX460" fmla="*/ 9844393 w 12199343"/>
              <a:gd name="connsiteY460" fmla="*/ 590004 h 2802353"/>
              <a:gd name="connsiteX461" fmla="*/ 9866368 w 12199343"/>
              <a:gd name="connsiteY461" fmla="*/ 561134 h 2802353"/>
              <a:gd name="connsiteX462" fmla="*/ 9523637 w 12199343"/>
              <a:gd name="connsiteY462" fmla="*/ 561134 h 2802353"/>
              <a:gd name="connsiteX463" fmla="*/ 9539060 w 12199343"/>
              <a:gd name="connsiteY463" fmla="*/ 577717 h 2802353"/>
              <a:gd name="connsiteX464" fmla="*/ 9439469 w 12199343"/>
              <a:gd name="connsiteY464" fmla="*/ 577717 h 2802353"/>
              <a:gd name="connsiteX465" fmla="*/ 9448897 w 12199343"/>
              <a:gd name="connsiteY465" fmla="*/ 592217 h 2802353"/>
              <a:gd name="connsiteX466" fmla="*/ 9505999 w 12199343"/>
              <a:gd name="connsiteY466" fmla="*/ 653614 h 2802353"/>
              <a:gd name="connsiteX467" fmla="*/ 9561911 w 12199343"/>
              <a:gd name="connsiteY467" fmla="*/ 580647 h 2802353"/>
              <a:gd name="connsiteX468" fmla="*/ 9576106 w 12199343"/>
              <a:gd name="connsiteY468" fmla="*/ 561134 h 2802353"/>
              <a:gd name="connsiteX469" fmla="*/ 10445510 w 12199343"/>
              <a:gd name="connsiteY469" fmla="*/ 533338 h 2802353"/>
              <a:gd name="connsiteX470" fmla="*/ 10451570 w 12199343"/>
              <a:gd name="connsiteY470" fmla="*/ 542722 h 2802353"/>
              <a:gd name="connsiteX471" fmla="*/ 10457354 w 12199343"/>
              <a:gd name="connsiteY471" fmla="*/ 548982 h 2802353"/>
              <a:gd name="connsiteX472" fmla="*/ 10469261 w 12199343"/>
              <a:gd name="connsiteY472" fmla="*/ 533338 h 2802353"/>
              <a:gd name="connsiteX473" fmla="*/ 10152002 w 12199343"/>
              <a:gd name="connsiteY473" fmla="*/ 533338 h 2802353"/>
              <a:gd name="connsiteX474" fmla="*/ 10153044 w 12199343"/>
              <a:gd name="connsiteY474" fmla="*/ 534949 h 2802353"/>
              <a:gd name="connsiteX475" fmla="*/ 10161477 w 12199343"/>
              <a:gd name="connsiteY475" fmla="*/ 544078 h 2802353"/>
              <a:gd name="connsiteX476" fmla="*/ 10169238 w 12199343"/>
              <a:gd name="connsiteY476" fmla="*/ 533338 h 2802353"/>
              <a:gd name="connsiteX477" fmla="*/ 9178918 w 12199343"/>
              <a:gd name="connsiteY477" fmla="*/ 456775 h 2802353"/>
              <a:gd name="connsiteX478" fmla="*/ 9188166 w 12199343"/>
              <a:gd name="connsiteY478" fmla="*/ 469620 h 2802353"/>
              <a:gd name="connsiteX479" fmla="*/ 9197510 w 12199343"/>
              <a:gd name="connsiteY479" fmla="*/ 456775 h 2802353"/>
              <a:gd name="connsiteX480" fmla="*/ 11084475 w 12199343"/>
              <a:gd name="connsiteY480" fmla="*/ 447362 h 2802353"/>
              <a:gd name="connsiteX481" fmla="*/ 11089964 w 12199343"/>
              <a:gd name="connsiteY481" fmla="*/ 455803 h 2802353"/>
              <a:gd name="connsiteX482" fmla="*/ 11095103 w 12199343"/>
              <a:gd name="connsiteY482" fmla="*/ 461329 h 2802353"/>
              <a:gd name="connsiteX483" fmla="*/ 11105735 w 12199343"/>
              <a:gd name="connsiteY483" fmla="*/ 447362 h 2802353"/>
              <a:gd name="connsiteX484" fmla="*/ 10693227 w 12199343"/>
              <a:gd name="connsiteY484" fmla="*/ 447362 h 2802353"/>
              <a:gd name="connsiteX485" fmla="*/ 10710604 w 12199343"/>
              <a:gd name="connsiteY485" fmla="*/ 469555 h 2802353"/>
              <a:gd name="connsiteX486" fmla="*/ 10715803 w 12199343"/>
              <a:gd name="connsiteY486" fmla="*/ 462771 h 2802353"/>
              <a:gd name="connsiteX487" fmla="*/ 10727013 w 12199343"/>
              <a:gd name="connsiteY487" fmla="*/ 447362 h 2802353"/>
              <a:gd name="connsiteX488" fmla="*/ 10158163 w 12199343"/>
              <a:gd name="connsiteY488" fmla="*/ 447115 h 2802353"/>
              <a:gd name="connsiteX489" fmla="*/ 10160076 w 12199343"/>
              <a:gd name="connsiteY489" fmla="*/ 449559 h 2802353"/>
              <a:gd name="connsiteX490" fmla="*/ 10120889 w 12199343"/>
              <a:gd name="connsiteY490" fmla="*/ 449559 h 2802353"/>
              <a:gd name="connsiteX491" fmla="*/ 10153509 w 12199343"/>
              <a:gd name="connsiteY491" fmla="*/ 491222 h 2802353"/>
              <a:gd name="connsiteX492" fmla="*/ 10178541 w 12199343"/>
              <a:gd name="connsiteY492" fmla="*/ 458335 h 2802353"/>
              <a:gd name="connsiteX493" fmla="*/ 10186648 w 12199343"/>
              <a:gd name="connsiteY493" fmla="*/ 447115 h 2802353"/>
              <a:gd name="connsiteX494" fmla="*/ 11367529 w 12199343"/>
              <a:gd name="connsiteY494" fmla="*/ 442762 h 2802353"/>
              <a:gd name="connsiteX495" fmla="*/ 11389298 w 12199343"/>
              <a:gd name="connsiteY495" fmla="*/ 470566 h 2802353"/>
              <a:gd name="connsiteX496" fmla="*/ 11404587 w 12199343"/>
              <a:gd name="connsiteY496" fmla="*/ 450479 h 2802353"/>
              <a:gd name="connsiteX497" fmla="*/ 11410164 w 12199343"/>
              <a:gd name="connsiteY497" fmla="*/ 442762 h 2802353"/>
              <a:gd name="connsiteX498" fmla="*/ 9818579 w 12199343"/>
              <a:gd name="connsiteY498" fmla="*/ 440192 h 2802353"/>
              <a:gd name="connsiteX499" fmla="*/ 9841509 w 12199343"/>
              <a:gd name="connsiteY499" fmla="*/ 475460 h 2802353"/>
              <a:gd name="connsiteX500" fmla="*/ 9867576 w 12199343"/>
              <a:gd name="connsiteY500" fmla="*/ 503488 h 2802353"/>
              <a:gd name="connsiteX501" fmla="*/ 9895866 w 12199343"/>
              <a:gd name="connsiteY501" fmla="*/ 466320 h 2802353"/>
              <a:gd name="connsiteX502" fmla="*/ 9907979 w 12199343"/>
              <a:gd name="connsiteY502" fmla="*/ 449559 h 2802353"/>
              <a:gd name="connsiteX503" fmla="*/ 9871165 w 12199343"/>
              <a:gd name="connsiteY503" fmla="*/ 449559 h 2802353"/>
              <a:gd name="connsiteX504" fmla="*/ 9878294 w 12199343"/>
              <a:gd name="connsiteY504" fmla="*/ 440192 h 2802353"/>
              <a:gd name="connsiteX505" fmla="*/ 9524744 w 12199343"/>
              <a:gd name="connsiteY505" fmla="*/ 440192 h 2802353"/>
              <a:gd name="connsiteX506" fmla="*/ 9540166 w 12199343"/>
              <a:gd name="connsiteY506" fmla="*/ 456775 h 2802353"/>
              <a:gd name="connsiteX507" fmla="*/ 9436445 w 12199343"/>
              <a:gd name="connsiteY507" fmla="*/ 456775 h 2802353"/>
              <a:gd name="connsiteX508" fmla="*/ 9459375 w 12199343"/>
              <a:gd name="connsiteY508" fmla="*/ 492042 h 2802353"/>
              <a:gd name="connsiteX509" fmla="*/ 9504397 w 12199343"/>
              <a:gd name="connsiteY509" fmla="*/ 540448 h 2802353"/>
              <a:gd name="connsiteX510" fmla="*/ 9550038 w 12199343"/>
              <a:gd name="connsiteY510" fmla="*/ 480888 h 2802353"/>
              <a:gd name="connsiteX511" fmla="*/ 9579643 w 12199343"/>
              <a:gd name="connsiteY511" fmla="*/ 440192 h 2802353"/>
              <a:gd name="connsiteX512" fmla="*/ 10472990 w 12199343"/>
              <a:gd name="connsiteY512" fmla="*/ 439388 h 2802353"/>
              <a:gd name="connsiteX513" fmla="*/ 10479040 w 12199343"/>
              <a:gd name="connsiteY513" fmla="*/ 447115 h 2802353"/>
              <a:gd name="connsiteX514" fmla="*/ 10445179 w 12199343"/>
              <a:gd name="connsiteY514" fmla="*/ 447115 h 2802353"/>
              <a:gd name="connsiteX515" fmla="*/ 10449148 w 12199343"/>
              <a:gd name="connsiteY515" fmla="*/ 453261 h 2802353"/>
              <a:gd name="connsiteX516" fmla="*/ 10473056 w 12199343"/>
              <a:gd name="connsiteY516" fmla="*/ 479140 h 2802353"/>
              <a:gd name="connsiteX517" fmla="*/ 10492499 w 12199343"/>
              <a:gd name="connsiteY517" fmla="*/ 453596 h 2802353"/>
              <a:gd name="connsiteX518" fmla="*/ 10502766 w 12199343"/>
              <a:gd name="connsiteY518" fmla="*/ 439388 h 2802353"/>
              <a:gd name="connsiteX519" fmla="*/ 9156118 w 12199343"/>
              <a:gd name="connsiteY519" fmla="*/ 419329 h 2802353"/>
              <a:gd name="connsiteX520" fmla="*/ 9161380 w 12199343"/>
              <a:gd name="connsiteY520" fmla="*/ 429783 h 2802353"/>
              <a:gd name="connsiteX521" fmla="*/ 9169391 w 12199343"/>
              <a:gd name="connsiteY521" fmla="*/ 419329 h 2802353"/>
              <a:gd name="connsiteX522" fmla="*/ 11099291 w 12199343"/>
              <a:gd name="connsiteY522" fmla="*/ 412953 h 2802353"/>
              <a:gd name="connsiteX523" fmla="*/ 11117238 w 12199343"/>
              <a:gd name="connsiteY523" fmla="*/ 432249 h 2802353"/>
              <a:gd name="connsiteX524" fmla="*/ 11119167 w 12199343"/>
              <a:gd name="connsiteY524" fmla="*/ 429714 h 2802353"/>
              <a:gd name="connsiteX525" fmla="*/ 11131280 w 12199343"/>
              <a:gd name="connsiteY525" fmla="*/ 412953 h 2802353"/>
              <a:gd name="connsiteX526" fmla="*/ 11371417 w 12199343"/>
              <a:gd name="connsiteY526" fmla="*/ 397678 h 2802353"/>
              <a:gd name="connsiteX527" fmla="*/ 11383377 w 12199343"/>
              <a:gd name="connsiteY527" fmla="*/ 412953 h 2802353"/>
              <a:gd name="connsiteX528" fmla="*/ 11344190 w 12199343"/>
              <a:gd name="connsiteY528" fmla="*/ 412953 h 2802353"/>
              <a:gd name="connsiteX529" fmla="*/ 11364382 w 12199343"/>
              <a:gd name="connsiteY529" fmla="*/ 438743 h 2802353"/>
              <a:gd name="connsiteX530" fmla="*/ 11395639 w 12199343"/>
              <a:gd name="connsiteY530" fmla="*/ 397678 h 2802353"/>
              <a:gd name="connsiteX531" fmla="*/ 11085084 w 12199343"/>
              <a:gd name="connsiteY531" fmla="*/ 397678 h 2802353"/>
              <a:gd name="connsiteX532" fmla="*/ 11096637 w 12199343"/>
              <a:gd name="connsiteY532" fmla="*/ 410099 h 2802353"/>
              <a:gd name="connsiteX533" fmla="*/ 11106092 w 12199343"/>
              <a:gd name="connsiteY533" fmla="*/ 397678 h 2802353"/>
              <a:gd name="connsiteX534" fmla="*/ 9867622 w 12199343"/>
              <a:gd name="connsiteY534" fmla="*/ 381403 h 2802353"/>
              <a:gd name="connsiteX535" fmla="*/ 9898100 w 12199343"/>
              <a:gd name="connsiteY535" fmla="*/ 414172 h 2802353"/>
              <a:gd name="connsiteX536" fmla="*/ 9912228 w 12199343"/>
              <a:gd name="connsiteY536" fmla="*/ 395611 h 2802353"/>
              <a:gd name="connsiteX537" fmla="*/ 9922494 w 12199343"/>
              <a:gd name="connsiteY537" fmla="*/ 381403 h 2802353"/>
              <a:gd name="connsiteX538" fmla="*/ 10683398 w 12199343"/>
              <a:gd name="connsiteY538" fmla="*/ 351328 h 2802353"/>
              <a:gd name="connsiteX539" fmla="*/ 10713115 w 12199343"/>
              <a:gd name="connsiteY539" fmla="*/ 389283 h 2802353"/>
              <a:gd name="connsiteX540" fmla="*/ 10734372 w 12199343"/>
              <a:gd name="connsiteY540" fmla="*/ 361542 h 2802353"/>
              <a:gd name="connsiteX541" fmla="*/ 10741803 w 12199343"/>
              <a:gd name="connsiteY541" fmla="*/ 351328 h 2802353"/>
              <a:gd name="connsiteX542" fmla="*/ 11034884 w 12199343"/>
              <a:gd name="connsiteY542" fmla="*/ 338521 h 2802353"/>
              <a:gd name="connsiteX543" fmla="*/ 11046077 w 12199343"/>
              <a:gd name="connsiteY543" fmla="*/ 355738 h 2802353"/>
              <a:gd name="connsiteX544" fmla="*/ 11068152 w 12199343"/>
              <a:gd name="connsiteY544" fmla="*/ 379473 h 2802353"/>
              <a:gd name="connsiteX545" fmla="*/ 11094547 w 12199343"/>
              <a:gd name="connsiteY545" fmla="*/ 344797 h 2802353"/>
              <a:gd name="connsiteX546" fmla="*/ 11082467 w 12199343"/>
              <a:gd name="connsiteY546" fmla="*/ 344797 h 2802353"/>
              <a:gd name="connsiteX547" fmla="*/ 11087245 w 12199343"/>
              <a:gd name="connsiteY547" fmla="*/ 338521 h 2802353"/>
              <a:gd name="connsiteX548" fmla="*/ 10743117 w 12199343"/>
              <a:gd name="connsiteY548" fmla="*/ 338521 h 2802353"/>
              <a:gd name="connsiteX549" fmla="*/ 10747266 w 12199343"/>
              <a:gd name="connsiteY549" fmla="*/ 343819 h 2802353"/>
              <a:gd name="connsiteX550" fmla="*/ 10751120 w 12199343"/>
              <a:gd name="connsiteY550" fmla="*/ 338521 h 2802353"/>
              <a:gd name="connsiteX551" fmla="*/ 10103127 w 12199343"/>
              <a:gd name="connsiteY551" fmla="*/ 293343 h 2802353"/>
              <a:gd name="connsiteX552" fmla="*/ 10172073 w 12199343"/>
              <a:gd name="connsiteY552" fmla="*/ 381403 h 2802353"/>
              <a:gd name="connsiteX553" fmla="*/ 10106713 w 12199343"/>
              <a:gd name="connsiteY553" fmla="*/ 381403 h 2802353"/>
              <a:gd name="connsiteX554" fmla="*/ 10151189 w 12199343"/>
              <a:gd name="connsiteY554" fmla="*/ 438209 h 2802353"/>
              <a:gd name="connsiteX555" fmla="*/ 10191971 w 12199343"/>
              <a:gd name="connsiteY555" fmla="*/ 384630 h 2802353"/>
              <a:gd name="connsiteX556" fmla="*/ 10204083 w 12199343"/>
              <a:gd name="connsiteY556" fmla="*/ 367868 h 2802353"/>
              <a:gd name="connsiteX557" fmla="*/ 10167269 w 12199343"/>
              <a:gd name="connsiteY557" fmla="*/ 367868 h 2802353"/>
              <a:gd name="connsiteX558" fmla="*/ 10208333 w 12199343"/>
              <a:gd name="connsiteY558" fmla="*/ 313920 h 2802353"/>
              <a:gd name="connsiteX559" fmla="*/ 10218599 w 12199343"/>
              <a:gd name="connsiteY559" fmla="*/ 299712 h 2802353"/>
              <a:gd name="connsiteX560" fmla="*/ 10155271 w 12199343"/>
              <a:gd name="connsiteY560" fmla="*/ 299712 h 2802353"/>
              <a:gd name="connsiteX561" fmla="*/ 10160119 w 12199343"/>
              <a:gd name="connsiteY561" fmla="*/ 293343 h 2802353"/>
              <a:gd name="connsiteX562" fmla="*/ 11016685 w 12199343"/>
              <a:gd name="connsiteY562" fmla="*/ 244914 h 2802353"/>
              <a:gd name="connsiteX563" fmla="*/ 11026113 w 12199343"/>
              <a:gd name="connsiteY563" fmla="*/ 259415 h 2802353"/>
              <a:gd name="connsiteX564" fmla="*/ 11092844 w 12199343"/>
              <a:gd name="connsiteY564" fmla="*/ 331164 h 2802353"/>
              <a:gd name="connsiteX565" fmla="*/ 11114214 w 12199343"/>
              <a:gd name="connsiteY565" fmla="*/ 303087 h 2802353"/>
              <a:gd name="connsiteX566" fmla="*/ 11077156 w 12199343"/>
              <a:gd name="connsiteY566" fmla="*/ 303087 h 2802353"/>
              <a:gd name="connsiteX567" fmla="*/ 11112435 w 12199343"/>
              <a:gd name="connsiteY567" fmla="*/ 256737 h 2802353"/>
              <a:gd name="connsiteX568" fmla="*/ 11107263 w 12199343"/>
              <a:gd name="connsiteY568" fmla="*/ 256737 h 2802353"/>
              <a:gd name="connsiteX569" fmla="*/ 11116262 w 12199343"/>
              <a:gd name="connsiteY569" fmla="*/ 244914 h 2802353"/>
              <a:gd name="connsiteX570" fmla="*/ 11114483 w 12199343"/>
              <a:gd name="connsiteY570" fmla="*/ 242986 h 2802353"/>
              <a:gd name="connsiteX571" fmla="*/ 11116269 w 12199343"/>
              <a:gd name="connsiteY571" fmla="*/ 244906 h 2802353"/>
              <a:gd name="connsiteX572" fmla="*/ 11117731 w 12199343"/>
              <a:gd name="connsiteY572" fmla="*/ 242986 h 2802353"/>
              <a:gd name="connsiteX573" fmla="*/ 11414014 w 12199343"/>
              <a:gd name="connsiteY573" fmla="*/ 146872 h 2802353"/>
              <a:gd name="connsiteX574" fmla="*/ 11420073 w 12199343"/>
              <a:gd name="connsiteY574" fmla="*/ 156256 h 2802353"/>
              <a:gd name="connsiteX575" fmla="*/ 11425857 w 12199343"/>
              <a:gd name="connsiteY575" fmla="*/ 162516 h 2802353"/>
              <a:gd name="connsiteX576" fmla="*/ 11437765 w 12199343"/>
              <a:gd name="connsiteY576" fmla="*/ 146872 h 2802353"/>
              <a:gd name="connsiteX577" fmla="*/ 11013662 w 12199343"/>
              <a:gd name="connsiteY577" fmla="*/ 123970 h 2802353"/>
              <a:gd name="connsiteX578" fmla="*/ 11036591 w 12199343"/>
              <a:gd name="connsiteY578" fmla="*/ 159238 h 2802353"/>
              <a:gd name="connsiteX579" fmla="*/ 11087358 w 12199343"/>
              <a:gd name="connsiteY579" fmla="*/ 213820 h 2802353"/>
              <a:gd name="connsiteX580" fmla="*/ 11126990 w 12199343"/>
              <a:gd name="connsiteY580" fmla="*/ 161751 h 2802353"/>
              <a:gd name="connsiteX581" fmla="*/ 11137742 w 12199343"/>
              <a:gd name="connsiteY581" fmla="*/ 146872 h 2802353"/>
              <a:gd name="connsiteX582" fmla="*/ 11089954 w 12199343"/>
              <a:gd name="connsiteY582" fmla="*/ 146872 h 2802353"/>
              <a:gd name="connsiteX583" fmla="*/ 11107386 w 12199343"/>
              <a:gd name="connsiteY583" fmla="*/ 123970 h 2802353"/>
              <a:gd name="connsiteX584" fmla="*/ 11661731 w 12199343"/>
              <a:gd name="connsiteY584" fmla="*/ 60893 h 2802353"/>
              <a:gd name="connsiteX585" fmla="*/ 11679108 w 12199343"/>
              <a:gd name="connsiteY585" fmla="*/ 83087 h 2802353"/>
              <a:gd name="connsiteX586" fmla="*/ 11684307 w 12199343"/>
              <a:gd name="connsiteY586" fmla="*/ 76303 h 2802353"/>
              <a:gd name="connsiteX587" fmla="*/ 11695517 w 12199343"/>
              <a:gd name="connsiteY587" fmla="*/ 60893 h 2802353"/>
              <a:gd name="connsiteX588" fmla="*/ 11441494 w 12199343"/>
              <a:gd name="connsiteY588" fmla="*/ 52920 h 2802353"/>
              <a:gd name="connsiteX589" fmla="*/ 11447544 w 12199343"/>
              <a:gd name="connsiteY589" fmla="*/ 60647 h 2802353"/>
              <a:gd name="connsiteX590" fmla="*/ 11413682 w 12199343"/>
              <a:gd name="connsiteY590" fmla="*/ 60647 h 2802353"/>
              <a:gd name="connsiteX591" fmla="*/ 11417652 w 12199343"/>
              <a:gd name="connsiteY591" fmla="*/ 66793 h 2802353"/>
              <a:gd name="connsiteX592" fmla="*/ 11441559 w 12199343"/>
              <a:gd name="connsiteY592" fmla="*/ 92671 h 2802353"/>
              <a:gd name="connsiteX593" fmla="*/ 11461003 w 12199343"/>
              <a:gd name="connsiteY593" fmla="*/ 67127 h 2802353"/>
              <a:gd name="connsiteX594" fmla="*/ 11471270 w 12199343"/>
              <a:gd name="connsiteY594" fmla="*/ 52920 h 2802353"/>
              <a:gd name="connsiteX595" fmla="*/ 9004670 w 12199343"/>
              <a:gd name="connsiteY595" fmla="*/ 0 h 2802353"/>
              <a:gd name="connsiteX596" fmla="*/ 9047075 w 12199343"/>
              <a:gd name="connsiteY596" fmla="*/ 0 h 2802353"/>
              <a:gd name="connsiteX597" fmla="*/ 9048209 w 12199343"/>
              <a:gd name="connsiteY597" fmla="*/ 4070 h 2802353"/>
              <a:gd name="connsiteX598" fmla="*/ 9155954 w 12199343"/>
              <a:gd name="connsiteY598" fmla="*/ 209530 h 2802353"/>
              <a:gd name="connsiteX599" fmla="*/ 9101853 w 12199343"/>
              <a:gd name="connsiteY599" fmla="*/ 209530 h 2802353"/>
              <a:gd name="connsiteX600" fmla="*/ 9165380 w 12199343"/>
              <a:gd name="connsiteY600" fmla="*/ 317232 h 2802353"/>
              <a:gd name="connsiteX601" fmla="*/ 9105849 w 12199343"/>
              <a:gd name="connsiteY601" fmla="*/ 317232 h 2802353"/>
              <a:gd name="connsiteX602" fmla="*/ 9108494 w 12199343"/>
              <a:gd name="connsiteY602" fmla="*/ 324696 h 2802353"/>
              <a:gd name="connsiteX603" fmla="*/ 9127997 w 12199343"/>
              <a:gd name="connsiteY603" fmla="*/ 363449 h 2802353"/>
              <a:gd name="connsiteX604" fmla="*/ 9161714 w 12199343"/>
              <a:gd name="connsiteY604" fmla="*/ 382453 h 2802353"/>
              <a:gd name="connsiteX605" fmla="*/ 9189315 w 12199343"/>
              <a:gd name="connsiteY605" fmla="*/ 393327 h 2802353"/>
              <a:gd name="connsiteX606" fmla="*/ 9197474 w 12199343"/>
              <a:gd name="connsiteY606" fmla="*/ 382680 h 2802353"/>
              <a:gd name="connsiteX607" fmla="*/ 9340431 w 12199343"/>
              <a:gd name="connsiteY607" fmla="*/ 115587 h 2802353"/>
              <a:gd name="connsiteX608" fmla="*/ 9466593 w 12199343"/>
              <a:gd name="connsiteY608" fmla="*/ 377669 h 2802353"/>
              <a:gd name="connsiteX609" fmla="*/ 9523695 w 12199343"/>
              <a:gd name="connsiteY609" fmla="*/ 439064 h 2802353"/>
              <a:gd name="connsiteX610" fmla="*/ 9579608 w 12199343"/>
              <a:gd name="connsiteY610" fmla="*/ 366098 h 2802353"/>
              <a:gd name="connsiteX611" fmla="*/ 9722564 w 12199343"/>
              <a:gd name="connsiteY611" fmla="*/ 99005 h 2802353"/>
              <a:gd name="connsiteX612" fmla="*/ 9848726 w 12199343"/>
              <a:gd name="connsiteY612" fmla="*/ 361086 h 2802353"/>
              <a:gd name="connsiteX613" fmla="*/ 9862972 w 12199343"/>
              <a:gd name="connsiteY613" fmla="*/ 376403 h 2802353"/>
              <a:gd name="connsiteX614" fmla="*/ 9903640 w 12199343"/>
              <a:gd name="connsiteY614" fmla="*/ 322974 h 2802353"/>
              <a:gd name="connsiteX615" fmla="*/ 9925051 w 12199343"/>
              <a:gd name="connsiteY615" fmla="*/ 293343 h 2802353"/>
              <a:gd name="connsiteX616" fmla="*/ 9883962 w 12199343"/>
              <a:gd name="connsiteY616" fmla="*/ 293343 h 2802353"/>
              <a:gd name="connsiteX617" fmla="*/ 10028417 w 12199343"/>
              <a:gd name="connsiteY617" fmla="*/ 44922 h 2802353"/>
              <a:gd name="connsiteX618" fmla="*/ 10081449 w 12199343"/>
              <a:gd name="connsiteY618" fmla="*/ 176574 h 2802353"/>
              <a:gd name="connsiteX619" fmla="*/ 10166406 w 12199343"/>
              <a:gd name="connsiteY619" fmla="*/ 285083 h 2802353"/>
              <a:gd name="connsiteX620" fmla="*/ 10199744 w 12199343"/>
              <a:gd name="connsiteY620" fmla="*/ 241283 h 2802353"/>
              <a:gd name="connsiteX621" fmla="*/ 10221156 w 12199343"/>
              <a:gd name="connsiteY621" fmla="*/ 211652 h 2802353"/>
              <a:gd name="connsiteX622" fmla="*/ 10180067 w 12199343"/>
              <a:gd name="connsiteY622" fmla="*/ 211652 h 2802353"/>
              <a:gd name="connsiteX623" fmla="*/ 10294257 w 12199343"/>
              <a:gd name="connsiteY623" fmla="*/ 42938 h 2802353"/>
              <a:gd name="connsiteX624" fmla="*/ 10310562 w 12199343"/>
              <a:gd name="connsiteY624" fmla="*/ 0 h 2802353"/>
              <a:gd name="connsiteX625" fmla="*/ 10337579 w 12199343"/>
              <a:gd name="connsiteY625" fmla="*/ 0 h 2802353"/>
              <a:gd name="connsiteX626" fmla="*/ 10348939 w 12199343"/>
              <a:gd name="connsiteY626" fmla="*/ 31991 h 2802353"/>
              <a:gd name="connsiteX627" fmla="*/ 10468978 w 12199343"/>
              <a:gd name="connsiteY627" fmla="*/ 211652 h 2802353"/>
              <a:gd name="connsiteX628" fmla="*/ 10399232 w 12199343"/>
              <a:gd name="connsiteY628" fmla="*/ 211652 h 2802353"/>
              <a:gd name="connsiteX629" fmla="*/ 10468178 w 12199343"/>
              <a:gd name="connsiteY629" fmla="*/ 299712 h 2802353"/>
              <a:gd name="connsiteX630" fmla="*/ 10402817 w 12199343"/>
              <a:gd name="connsiteY630" fmla="*/ 299712 h 2802353"/>
              <a:gd name="connsiteX631" fmla="*/ 10456181 w 12199343"/>
              <a:gd name="connsiteY631" fmla="*/ 367868 h 2802353"/>
              <a:gd name="connsiteX632" fmla="*/ 10416993 w 12199343"/>
              <a:gd name="connsiteY632" fmla="*/ 367868 h 2802353"/>
              <a:gd name="connsiteX633" fmla="*/ 10455977 w 12199343"/>
              <a:gd name="connsiteY633" fmla="*/ 417659 h 2802353"/>
              <a:gd name="connsiteX634" fmla="*/ 10483911 w 12199343"/>
              <a:gd name="connsiteY634" fmla="*/ 380959 h 2802353"/>
              <a:gd name="connsiteX635" fmla="*/ 10505323 w 12199343"/>
              <a:gd name="connsiteY635" fmla="*/ 351328 h 2802353"/>
              <a:gd name="connsiteX636" fmla="*/ 10464233 w 12199343"/>
              <a:gd name="connsiteY636" fmla="*/ 351328 h 2802353"/>
              <a:gd name="connsiteX637" fmla="*/ 10608690 w 12199343"/>
              <a:gd name="connsiteY637" fmla="*/ 102907 h 2802353"/>
              <a:gd name="connsiteX638" fmla="*/ 10661720 w 12199343"/>
              <a:gd name="connsiteY638" fmla="*/ 234559 h 2802353"/>
              <a:gd name="connsiteX639" fmla="*/ 10721436 w 12199343"/>
              <a:gd name="connsiteY639" fmla="*/ 310829 h 2802353"/>
              <a:gd name="connsiteX640" fmla="*/ 10756994 w 12199343"/>
              <a:gd name="connsiteY640" fmla="*/ 264426 h 2802353"/>
              <a:gd name="connsiteX641" fmla="*/ 10771189 w 12199343"/>
              <a:gd name="connsiteY641" fmla="*/ 244914 h 2802353"/>
              <a:gd name="connsiteX642" fmla="*/ 10683628 w 12199343"/>
              <a:gd name="connsiteY642" fmla="*/ 244914 h 2802353"/>
              <a:gd name="connsiteX643" fmla="*/ 10745121 w 12199343"/>
              <a:gd name="connsiteY643" fmla="*/ 164666 h 2802353"/>
              <a:gd name="connsiteX644" fmla="*/ 10774726 w 12199343"/>
              <a:gd name="connsiteY644" fmla="*/ 123970 h 2802353"/>
              <a:gd name="connsiteX645" fmla="*/ 10717913 w 12199343"/>
              <a:gd name="connsiteY645" fmla="*/ 123970 h 2802353"/>
              <a:gd name="connsiteX646" fmla="*/ 10774690 w 12199343"/>
              <a:gd name="connsiteY646" fmla="*/ 49876 h 2802353"/>
              <a:gd name="connsiteX647" fmla="*/ 10810973 w 12199343"/>
              <a:gd name="connsiteY647" fmla="*/ 0 h 2802353"/>
              <a:gd name="connsiteX648" fmla="*/ 11017024 w 12199343"/>
              <a:gd name="connsiteY648" fmla="*/ 0 h 2802353"/>
              <a:gd name="connsiteX649" fmla="*/ 11043809 w 12199343"/>
              <a:gd name="connsiteY649" fmla="*/ 44864 h 2802353"/>
              <a:gd name="connsiteX650" fmla="*/ 11111885 w 12199343"/>
              <a:gd name="connsiteY650" fmla="*/ 118059 h 2802353"/>
              <a:gd name="connsiteX651" fmla="*/ 11147044 w 12199343"/>
              <a:gd name="connsiteY651" fmla="*/ 71866 h 2802353"/>
              <a:gd name="connsiteX652" fmla="*/ 11155152 w 12199343"/>
              <a:gd name="connsiteY652" fmla="*/ 60647 h 2802353"/>
              <a:gd name="connsiteX653" fmla="*/ 11112913 w 12199343"/>
              <a:gd name="connsiteY653" fmla="*/ 60647 h 2802353"/>
              <a:gd name="connsiteX654" fmla="*/ 11159076 w 12199343"/>
              <a:gd name="connsiteY654" fmla="*/ 0 h 2802353"/>
              <a:gd name="connsiteX655" fmla="*/ 11400060 w 12199343"/>
              <a:gd name="connsiteY655" fmla="*/ 0 h 2802353"/>
              <a:gd name="connsiteX656" fmla="*/ 11424480 w 12199343"/>
              <a:gd name="connsiteY656" fmla="*/ 31190 h 2802353"/>
              <a:gd name="connsiteX657" fmla="*/ 11448221 w 12199343"/>
              <a:gd name="connsiteY657" fmla="*/ 0 h 2802353"/>
              <a:gd name="connsiteX658" fmla="*/ 11679414 w 12199343"/>
              <a:gd name="connsiteY658" fmla="*/ 0 h 2802353"/>
              <a:gd name="connsiteX659" fmla="*/ 11681618 w 12199343"/>
              <a:gd name="connsiteY659" fmla="*/ 2815 h 2802353"/>
              <a:gd name="connsiteX660" fmla="*/ 11683775 w 12199343"/>
              <a:gd name="connsiteY660" fmla="*/ 0 h 2802353"/>
              <a:gd name="connsiteX661" fmla="*/ 12043163 w 12199343"/>
              <a:gd name="connsiteY661" fmla="*/ 0 h 2802353"/>
              <a:gd name="connsiteX662" fmla="*/ 12099798 w 12199343"/>
              <a:gd name="connsiteY662" fmla="*/ 60893 h 2802353"/>
              <a:gd name="connsiteX663" fmla="*/ 12052979 w 12199343"/>
              <a:gd name="connsiteY663" fmla="*/ 60893 h 2802353"/>
              <a:gd name="connsiteX664" fmla="*/ 12058467 w 12199343"/>
              <a:gd name="connsiteY664" fmla="*/ 69335 h 2802353"/>
              <a:gd name="connsiteX665" fmla="*/ 12160759 w 12199343"/>
              <a:gd name="connsiteY665" fmla="*/ 179317 h 2802353"/>
              <a:gd name="connsiteX666" fmla="*/ 12053437 w 12199343"/>
              <a:gd name="connsiteY666" fmla="*/ 179317 h 2802353"/>
              <a:gd name="connsiteX667" fmla="*/ 12061816 w 12199343"/>
              <a:gd name="connsiteY667" fmla="*/ 192206 h 2802353"/>
              <a:gd name="connsiteX668" fmla="*/ 12172603 w 12199343"/>
              <a:gd name="connsiteY668" fmla="*/ 311323 h 2802353"/>
              <a:gd name="connsiteX669" fmla="*/ 12066291 w 12199343"/>
              <a:gd name="connsiteY669" fmla="*/ 311323 h 2802353"/>
              <a:gd name="connsiteX670" fmla="*/ 12143063 w 12199343"/>
              <a:gd name="connsiteY670" fmla="*/ 393868 h 2802353"/>
              <a:gd name="connsiteX671" fmla="*/ 12079222 w 12199343"/>
              <a:gd name="connsiteY671" fmla="*/ 393868 h 2802353"/>
              <a:gd name="connsiteX672" fmla="*/ 12080865 w 12199343"/>
              <a:gd name="connsiteY672" fmla="*/ 396395 h 2802353"/>
              <a:gd name="connsiteX673" fmla="*/ 12199343 w 12199343"/>
              <a:gd name="connsiteY673" fmla="*/ 523782 h 2802353"/>
              <a:gd name="connsiteX674" fmla="*/ 11791167 w 12199343"/>
              <a:gd name="connsiteY674" fmla="*/ 523782 h 2802353"/>
              <a:gd name="connsiteX675" fmla="*/ 11803705 w 12199343"/>
              <a:gd name="connsiteY675" fmla="*/ 537351 h 2802353"/>
              <a:gd name="connsiteX676" fmla="*/ 11418168 w 12199343"/>
              <a:gd name="connsiteY676" fmla="*/ 537351 h 2802353"/>
              <a:gd name="connsiteX677" fmla="*/ 11450325 w 12199343"/>
              <a:gd name="connsiteY677" fmla="*/ 578422 h 2802353"/>
              <a:gd name="connsiteX678" fmla="*/ 11372706 w 12199343"/>
              <a:gd name="connsiteY678" fmla="*/ 578422 h 2802353"/>
              <a:gd name="connsiteX679" fmla="*/ 11378767 w 12199343"/>
              <a:gd name="connsiteY679" fmla="*/ 587807 h 2802353"/>
              <a:gd name="connsiteX680" fmla="*/ 11458892 w 12199343"/>
              <a:gd name="connsiteY680" fmla="*/ 674537 h 2802353"/>
              <a:gd name="connsiteX681" fmla="*/ 11390471 w 12199343"/>
              <a:gd name="connsiteY681" fmla="*/ 674537 h 2802353"/>
              <a:gd name="connsiteX682" fmla="*/ 11437528 w 12199343"/>
              <a:gd name="connsiteY682" fmla="*/ 734637 h 2802353"/>
              <a:gd name="connsiteX683" fmla="*/ 11391354 w 12199343"/>
              <a:gd name="connsiteY683" fmla="*/ 734637 h 2802353"/>
              <a:gd name="connsiteX684" fmla="*/ 11392543 w 12199343"/>
              <a:gd name="connsiteY684" fmla="*/ 736477 h 2802353"/>
              <a:gd name="connsiteX685" fmla="*/ 11478231 w 12199343"/>
              <a:gd name="connsiteY685" fmla="*/ 829228 h 2802353"/>
              <a:gd name="connsiteX686" fmla="*/ 11155485 w 12199343"/>
              <a:gd name="connsiteY686" fmla="*/ 829228 h 2802353"/>
              <a:gd name="connsiteX687" fmla="*/ 11230839 w 12199343"/>
              <a:gd name="connsiteY687" fmla="*/ 910248 h 2802353"/>
              <a:gd name="connsiteX688" fmla="*/ 10822663 w 12199343"/>
              <a:gd name="connsiteY688" fmla="*/ 910248 h 2802353"/>
              <a:gd name="connsiteX689" fmla="*/ 10835201 w 12199343"/>
              <a:gd name="connsiteY689" fmla="*/ 923820 h 2802353"/>
              <a:gd name="connsiteX690" fmla="*/ 10369958 w 12199343"/>
              <a:gd name="connsiteY690" fmla="*/ 923820 h 2802353"/>
              <a:gd name="connsiteX691" fmla="*/ 10436084 w 12199343"/>
              <a:gd name="connsiteY691" fmla="*/ 836945 h 2802353"/>
              <a:gd name="connsiteX692" fmla="*/ 10441660 w 12199343"/>
              <a:gd name="connsiteY692" fmla="*/ 829229 h 2802353"/>
              <a:gd name="connsiteX693" fmla="*/ 10392819 w 12199343"/>
              <a:gd name="connsiteY693" fmla="*/ 829229 h 2802353"/>
              <a:gd name="connsiteX694" fmla="*/ 10427135 w 12199343"/>
              <a:gd name="connsiteY694" fmla="*/ 784145 h 2802353"/>
              <a:gd name="connsiteX695" fmla="*/ 10179460 w 12199343"/>
              <a:gd name="connsiteY695" fmla="*/ 784145 h 2802353"/>
              <a:gd name="connsiteX696" fmla="*/ 10254930 w 12199343"/>
              <a:gd name="connsiteY696" fmla="*/ 865834 h 2802353"/>
              <a:gd name="connsiteX697" fmla="*/ 9982131 w 12199343"/>
              <a:gd name="connsiteY697" fmla="*/ 865834 h 2802353"/>
              <a:gd name="connsiteX698" fmla="*/ 9997172 w 12199343"/>
              <a:gd name="connsiteY698" fmla="*/ 882006 h 2802353"/>
              <a:gd name="connsiteX699" fmla="*/ 9889850 w 12199343"/>
              <a:gd name="connsiteY699" fmla="*/ 882006 h 2802353"/>
              <a:gd name="connsiteX700" fmla="*/ 9898229 w 12199343"/>
              <a:gd name="connsiteY700" fmla="*/ 894895 h 2802353"/>
              <a:gd name="connsiteX701" fmla="*/ 10009017 w 12199343"/>
              <a:gd name="connsiteY701" fmla="*/ 1014012 h 2802353"/>
              <a:gd name="connsiteX702" fmla="*/ 9902705 w 12199343"/>
              <a:gd name="connsiteY702" fmla="*/ 1014012 h 2802353"/>
              <a:gd name="connsiteX703" fmla="*/ 9979477 w 12199343"/>
              <a:gd name="connsiteY703" fmla="*/ 1096554 h 2802353"/>
              <a:gd name="connsiteX704" fmla="*/ 9915635 w 12199343"/>
              <a:gd name="connsiteY704" fmla="*/ 1096554 h 2802353"/>
              <a:gd name="connsiteX705" fmla="*/ 9917278 w 12199343"/>
              <a:gd name="connsiteY705" fmla="*/ 1099082 h 2802353"/>
              <a:gd name="connsiteX706" fmla="*/ 10035756 w 12199343"/>
              <a:gd name="connsiteY706" fmla="*/ 1226468 h 2802353"/>
              <a:gd name="connsiteX707" fmla="*/ 9638201 w 12199343"/>
              <a:gd name="connsiteY707" fmla="*/ 1226468 h 2802353"/>
              <a:gd name="connsiteX708" fmla="*/ 9653623 w 12199343"/>
              <a:gd name="connsiteY708" fmla="*/ 1243050 h 2802353"/>
              <a:gd name="connsiteX709" fmla="*/ 9321297 w 12199343"/>
              <a:gd name="connsiteY709" fmla="*/ 1243050 h 2802353"/>
              <a:gd name="connsiteX710" fmla="*/ 9325585 w 12199343"/>
              <a:gd name="connsiteY710" fmla="*/ 1249007 h 2802353"/>
              <a:gd name="connsiteX711" fmla="*/ 9256374 w 12199343"/>
              <a:gd name="connsiteY711" fmla="*/ 1249007 h 2802353"/>
              <a:gd name="connsiteX712" fmla="*/ 9258156 w 12199343"/>
              <a:gd name="connsiteY712" fmla="*/ 1252546 h 2802353"/>
              <a:gd name="connsiteX713" fmla="*/ 9386599 w 12199343"/>
              <a:gd name="connsiteY713" fmla="*/ 1430961 h 2802353"/>
              <a:gd name="connsiteX714" fmla="*/ 8846444 w 12199343"/>
              <a:gd name="connsiteY714" fmla="*/ 1430961 h 2802353"/>
              <a:gd name="connsiteX715" fmla="*/ 8959207 w 12199343"/>
              <a:gd name="connsiteY715" fmla="*/ 1587596 h 2802353"/>
              <a:gd name="connsiteX716" fmla="*/ 8467895 w 12199343"/>
              <a:gd name="connsiteY716" fmla="*/ 1587596 h 2802353"/>
              <a:gd name="connsiteX717" fmla="*/ 8558571 w 12199343"/>
              <a:gd name="connsiteY717" fmla="*/ 1713550 h 2802353"/>
              <a:gd name="connsiteX718" fmla="*/ 7861184 w 12199343"/>
              <a:gd name="connsiteY718" fmla="*/ 1713550 h 2802353"/>
              <a:gd name="connsiteX719" fmla="*/ 7960305 w 12199343"/>
              <a:gd name="connsiteY719" fmla="*/ 1546438 h 2802353"/>
              <a:gd name="connsiteX720" fmla="*/ 7968663 w 12199343"/>
              <a:gd name="connsiteY720" fmla="*/ 1531595 h 2802353"/>
              <a:gd name="connsiteX721" fmla="*/ 7895451 w 12199343"/>
              <a:gd name="connsiteY721" fmla="*/ 1531595 h 2802353"/>
              <a:gd name="connsiteX722" fmla="*/ 7964025 w 12199343"/>
              <a:gd name="connsiteY722" fmla="*/ 1415983 h 2802353"/>
              <a:gd name="connsiteX723" fmla="*/ 7877466 w 12199343"/>
              <a:gd name="connsiteY723" fmla="*/ 1415983 h 2802353"/>
              <a:gd name="connsiteX724" fmla="*/ 7931834 w 12199343"/>
              <a:gd name="connsiteY724" fmla="*/ 1324322 h 2802353"/>
              <a:gd name="connsiteX725" fmla="*/ 7695487 w 12199343"/>
              <a:gd name="connsiteY725" fmla="*/ 1324322 h 2802353"/>
              <a:gd name="connsiteX726" fmla="*/ 7704491 w 12199343"/>
              <a:gd name="connsiteY726" fmla="*/ 1333216 h 2802353"/>
              <a:gd name="connsiteX727" fmla="*/ 7228568 w 12199343"/>
              <a:gd name="connsiteY727" fmla="*/ 1333216 h 2802353"/>
              <a:gd name="connsiteX728" fmla="*/ 7278575 w 12199343"/>
              <a:gd name="connsiteY728" fmla="*/ 1382612 h 2802353"/>
              <a:gd name="connsiteX729" fmla="*/ 7209085 w 12199343"/>
              <a:gd name="connsiteY729" fmla="*/ 1382612 h 2802353"/>
              <a:gd name="connsiteX730" fmla="*/ 7210874 w 12199343"/>
              <a:gd name="connsiteY730" fmla="*/ 1385139 h 2802353"/>
              <a:gd name="connsiteX731" fmla="*/ 7339836 w 12199343"/>
              <a:gd name="connsiteY731" fmla="*/ 1512526 h 2802353"/>
              <a:gd name="connsiteX732" fmla="*/ 6639631 w 12199343"/>
              <a:gd name="connsiteY732" fmla="*/ 1512526 h 2802353"/>
              <a:gd name="connsiteX733" fmla="*/ 6700132 w 12199343"/>
              <a:gd name="connsiteY733" fmla="*/ 1439991 h 2802353"/>
              <a:gd name="connsiteX734" fmla="*/ 6470123 w 12199343"/>
              <a:gd name="connsiteY734" fmla="*/ 1439991 h 2802353"/>
              <a:gd name="connsiteX735" fmla="*/ 6556138 w 12199343"/>
              <a:gd name="connsiteY735" fmla="*/ 1524955 h 2802353"/>
              <a:gd name="connsiteX736" fmla="*/ 6439319 w 12199343"/>
              <a:gd name="connsiteY736" fmla="*/ 1524955 h 2802353"/>
              <a:gd name="connsiteX737" fmla="*/ 6448440 w 12199343"/>
              <a:gd name="connsiteY737" fmla="*/ 1537843 h 2802353"/>
              <a:gd name="connsiteX738" fmla="*/ 6569031 w 12199343"/>
              <a:gd name="connsiteY738" fmla="*/ 1656961 h 2802353"/>
              <a:gd name="connsiteX739" fmla="*/ 6453310 w 12199343"/>
              <a:gd name="connsiteY739" fmla="*/ 1656961 h 2802353"/>
              <a:gd name="connsiteX740" fmla="*/ 6536875 w 12199343"/>
              <a:gd name="connsiteY740" fmla="*/ 1739506 h 2802353"/>
              <a:gd name="connsiteX741" fmla="*/ 6467385 w 12199343"/>
              <a:gd name="connsiteY741" fmla="*/ 1739506 h 2802353"/>
              <a:gd name="connsiteX742" fmla="*/ 6469174 w 12199343"/>
              <a:gd name="connsiteY742" fmla="*/ 1742033 h 2802353"/>
              <a:gd name="connsiteX743" fmla="*/ 6598137 w 12199343"/>
              <a:gd name="connsiteY743" fmla="*/ 1869420 h 2802353"/>
              <a:gd name="connsiteX744" fmla="*/ 6009060 w 12199343"/>
              <a:gd name="connsiteY744" fmla="*/ 1869420 h 2802353"/>
              <a:gd name="connsiteX745" fmla="*/ 6119346 w 12199343"/>
              <a:gd name="connsiteY745" fmla="*/ 1964796 h 2802353"/>
              <a:gd name="connsiteX746" fmla="*/ 5341839 w 12199343"/>
              <a:gd name="connsiteY746" fmla="*/ 1964796 h 2802353"/>
              <a:gd name="connsiteX747" fmla="*/ 5359176 w 12199343"/>
              <a:gd name="connsiteY747" fmla="*/ 1986550 h 2802353"/>
              <a:gd name="connsiteX748" fmla="*/ 5268077 w 12199343"/>
              <a:gd name="connsiteY748" fmla="*/ 1986550 h 2802353"/>
              <a:gd name="connsiteX749" fmla="*/ 5333862 w 12199343"/>
              <a:gd name="connsiteY749" fmla="*/ 2069095 h 2802353"/>
              <a:gd name="connsiteX750" fmla="*/ 5279157 w 12199343"/>
              <a:gd name="connsiteY750" fmla="*/ 2069095 h 2802353"/>
              <a:gd name="connsiteX751" fmla="*/ 5280566 w 12199343"/>
              <a:gd name="connsiteY751" fmla="*/ 2071622 h 2802353"/>
              <a:gd name="connsiteX752" fmla="*/ 5382088 w 12199343"/>
              <a:gd name="connsiteY752" fmla="*/ 2199009 h 2802353"/>
              <a:gd name="connsiteX753" fmla="*/ 5148142 w 12199343"/>
              <a:gd name="connsiteY753" fmla="*/ 2199009 h 2802353"/>
              <a:gd name="connsiteX754" fmla="*/ 5177327 w 12199343"/>
              <a:gd name="connsiteY754" fmla="*/ 2224245 h 2802353"/>
              <a:gd name="connsiteX755" fmla="*/ 4377546 w 12199343"/>
              <a:gd name="connsiteY755" fmla="*/ 2224245 h 2802353"/>
              <a:gd name="connsiteX756" fmla="*/ 4422313 w 12199343"/>
              <a:gd name="connsiteY756" fmla="*/ 2177255 h 2802353"/>
              <a:gd name="connsiteX757" fmla="*/ 4177991 w 12199343"/>
              <a:gd name="connsiteY757" fmla="*/ 2177255 h 2802353"/>
              <a:gd name="connsiteX758" fmla="*/ 4221311 w 12199343"/>
              <a:gd name="connsiteY758" fmla="*/ 2231580 h 2802353"/>
              <a:gd name="connsiteX759" fmla="*/ 4166574 w 12199343"/>
              <a:gd name="connsiteY759" fmla="*/ 2231580 h 2802353"/>
              <a:gd name="connsiteX760" fmla="*/ 4167983 w 12199343"/>
              <a:gd name="connsiteY760" fmla="*/ 2234107 h 2802353"/>
              <a:gd name="connsiteX761" fmla="*/ 4269565 w 12199343"/>
              <a:gd name="connsiteY761" fmla="*/ 2361494 h 2802353"/>
              <a:gd name="connsiteX762" fmla="*/ 3953888 w 12199343"/>
              <a:gd name="connsiteY762" fmla="*/ 2361494 h 2802353"/>
              <a:gd name="connsiteX763" fmla="*/ 3965576 w 12199343"/>
              <a:gd name="connsiteY763" fmla="*/ 2374866 h 2802353"/>
              <a:gd name="connsiteX764" fmla="*/ 3852085 w 12199343"/>
              <a:gd name="connsiteY764" fmla="*/ 2374866 h 2802353"/>
              <a:gd name="connsiteX765" fmla="*/ 3934042 w 12199343"/>
              <a:gd name="connsiteY765" fmla="*/ 2468626 h 2802353"/>
              <a:gd name="connsiteX766" fmla="*/ 3865889 w 12199343"/>
              <a:gd name="connsiteY766" fmla="*/ 2468626 h 2802353"/>
              <a:gd name="connsiteX767" fmla="*/ 3867641 w 12199343"/>
              <a:gd name="connsiteY767" fmla="*/ 2471496 h 2802353"/>
              <a:gd name="connsiteX768" fmla="*/ 3994123 w 12199343"/>
              <a:gd name="connsiteY768" fmla="*/ 2616189 h 2802353"/>
              <a:gd name="connsiteX769" fmla="*/ 3482551 w 12199343"/>
              <a:gd name="connsiteY769" fmla="*/ 2616189 h 2802353"/>
              <a:gd name="connsiteX770" fmla="*/ 3561611 w 12199343"/>
              <a:gd name="connsiteY770" fmla="*/ 2706631 h 2802353"/>
              <a:gd name="connsiteX771" fmla="*/ 3004534 w 12199343"/>
              <a:gd name="connsiteY771" fmla="*/ 2706631 h 2802353"/>
              <a:gd name="connsiteX772" fmla="*/ 3028708 w 12199343"/>
              <a:gd name="connsiteY772" fmla="*/ 2749194 h 2802353"/>
              <a:gd name="connsiteX773" fmla="*/ 2522988 w 12199343"/>
              <a:gd name="connsiteY773" fmla="*/ 2749194 h 2802353"/>
              <a:gd name="connsiteX774" fmla="*/ 2594866 w 12199343"/>
              <a:gd name="connsiteY774" fmla="*/ 2595586 h 2802353"/>
              <a:gd name="connsiteX775" fmla="*/ 2600927 w 12199343"/>
              <a:gd name="connsiteY775" fmla="*/ 2581943 h 2802353"/>
              <a:gd name="connsiteX776" fmla="*/ 2547837 w 12199343"/>
              <a:gd name="connsiteY776" fmla="*/ 2581943 h 2802353"/>
              <a:gd name="connsiteX777" fmla="*/ 2597564 w 12199343"/>
              <a:gd name="connsiteY777" fmla="*/ 2475674 h 2802353"/>
              <a:gd name="connsiteX778" fmla="*/ 2534796 w 12199343"/>
              <a:gd name="connsiteY778" fmla="*/ 2475674 h 2802353"/>
              <a:gd name="connsiteX779" fmla="*/ 2602008 w 12199343"/>
              <a:gd name="connsiteY779" fmla="*/ 2332038 h 2802353"/>
              <a:gd name="connsiteX780" fmla="*/ 2609413 w 12199343"/>
              <a:gd name="connsiteY780" fmla="*/ 2315369 h 2802353"/>
              <a:gd name="connsiteX781" fmla="*/ 2247265 w 12199343"/>
              <a:gd name="connsiteY781" fmla="*/ 2315369 h 2802353"/>
              <a:gd name="connsiteX782" fmla="*/ 2251886 w 12199343"/>
              <a:gd name="connsiteY782" fmla="*/ 2320882 h 2802353"/>
              <a:gd name="connsiteX783" fmla="*/ 2338982 w 12199343"/>
              <a:gd name="connsiteY783" fmla="*/ 2393521 h 2802353"/>
              <a:gd name="connsiteX784" fmla="*/ 2255404 w 12199343"/>
              <a:gd name="connsiteY784" fmla="*/ 2393521 h 2802353"/>
              <a:gd name="connsiteX785" fmla="*/ 2315759 w 12199343"/>
              <a:gd name="connsiteY785" fmla="*/ 2443857 h 2802353"/>
              <a:gd name="connsiteX786" fmla="*/ 2265569 w 12199343"/>
              <a:gd name="connsiteY786" fmla="*/ 2443857 h 2802353"/>
              <a:gd name="connsiteX787" fmla="*/ 2266861 w 12199343"/>
              <a:gd name="connsiteY787" fmla="*/ 2445399 h 2802353"/>
              <a:gd name="connsiteX788" fmla="*/ 2360004 w 12199343"/>
              <a:gd name="connsiteY788" fmla="*/ 2523080 h 2802353"/>
              <a:gd name="connsiteX789" fmla="*/ 1854282 w 12199343"/>
              <a:gd name="connsiteY789" fmla="*/ 2523080 h 2802353"/>
              <a:gd name="connsiteX790" fmla="*/ 1926161 w 12199343"/>
              <a:gd name="connsiteY790" fmla="*/ 2450320 h 2802353"/>
              <a:gd name="connsiteX791" fmla="*/ 1932222 w 12199343"/>
              <a:gd name="connsiteY791" fmla="*/ 2443857 h 2802353"/>
              <a:gd name="connsiteX792" fmla="*/ 1879131 w 12199343"/>
              <a:gd name="connsiteY792" fmla="*/ 2443857 h 2802353"/>
              <a:gd name="connsiteX793" fmla="*/ 1928857 w 12199343"/>
              <a:gd name="connsiteY793" fmla="*/ 2393521 h 2802353"/>
              <a:gd name="connsiteX794" fmla="*/ 1866089 w 12199343"/>
              <a:gd name="connsiteY794" fmla="*/ 2393521 h 2802353"/>
              <a:gd name="connsiteX795" fmla="*/ 1874372 w 12199343"/>
              <a:gd name="connsiteY795" fmla="*/ 2385137 h 2802353"/>
              <a:gd name="connsiteX796" fmla="*/ 1571325 w 12199343"/>
              <a:gd name="connsiteY796" fmla="*/ 2385137 h 2802353"/>
              <a:gd name="connsiteX797" fmla="*/ 1614608 w 12199343"/>
              <a:gd name="connsiteY797" fmla="*/ 2421235 h 2802353"/>
              <a:gd name="connsiteX798" fmla="*/ 1530234 w 12199343"/>
              <a:gd name="connsiteY798" fmla="*/ 2421235 h 2802353"/>
              <a:gd name="connsiteX799" fmla="*/ 1536822 w 12199343"/>
              <a:gd name="connsiteY799" fmla="*/ 2429095 h 2802353"/>
              <a:gd name="connsiteX800" fmla="*/ 1623919 w 12199343"/>
              <a:gd name="connsiteY800" fmla="*/ 2501734 h 2802353"/>
              <a:gd name="connsiteX801" fmla="*/ 1540341 w 12199343"/>
              <a:gd name="connsiteY801" fmla="*/ 2501734 h 2802353"/>
              <a:gd name="connsiteX802" fmla="*/ 1600696 w 12199343"/>
              <a:gd name="connsiteY802" fmla="*/ 2552070 h 2802353"/>
              <a:gd name="connsiteX803" fmla="*/ 1550506 w 12199343"/>
              <a:gd name="connsiteY803" fmla="*/ 2552070 h 2802353"/>
              <a:gd name="connsiteX804" fmla="*/ 1551798 w 12199343"/>
              <a:gd name="connsiteY804" fmla="*/ 2553612 h 2802353"/>
              <a:gd name="connsiteX805" fmla="*/ 1644940 w 12199343"/>
              <a:gd name="connsiteY805" fmla="*/ 2631293 h 2802353"/>
              <a:gd name="connsiteX806" fmla="*/ 1345913 w 12199343"/>
              <a:gd name="connsiteY806" fmla="*/ 2631293 h 2802353"/>
              <a:gd name="connsiteX807" fmla="*/ 1395674 w 12199343"/>
              <a:gd name="connsiteY807" fmla="*/ 2672794 h 2802353"/>
              <a:gd name="connsiteX808" fmla="*/ 1312097 w 12199343"/>
              <a:gd name="connsiteY808" fmla="*/ 2672794 h 2802353"/>
              <a:gd name="connsiteX809" fmla="*/ 1372451 w 12199343"/>
              <a:gd name="connsiteY809" fmla="*/ 2723130 h 2802353"/>
              <a:gd name="connsiteX810" fmla="*/ 1322262 w 12199343"/>
              <a:gd name="connsiteY810" fmla="*/ 2723130 h 2802353"/>
              <a:gd name="connsiteX811" fmla="*/ 1323554 w 12199343"/>
              <a:gd name="connsiteY811" fmla="*/ 2724672 h 2802353"/>
              <a:gd name="connsiteX812" fmla="*/ 1416696 w 12199343"/>
              <a:gd name="connsiteY812" fmla="*/ 2802353 h 2802353"/>
              <a:gd name="connsiteX813" fmla="*/ 910976 w 12199343"/>
              <a:gd name="connsiteY813" fmla="*/ 2802353 h 2802353"/>
              <a:gd name="connsiteX814" fmla="*/ 982855 w 12199343"/>
              <a:gd name="connsiteY814" fmla="*/ 2729593 h 2802353"/>
              <a:gd name="connsiteX815" fmla="*/ 988916 w 12199343"/>
              <a:gd name="connsiteY815" fmla="*/ 2723130 h 2802353"/>
              <a:gd name="connsiteX816" fmla="*/ 935825 w 12199343"/>
              <a:gd name="connsiteY816" fmla="*/ 2723130 h 2802353"/>
              <a:gd name="connsiteX817" fmla="*/ 985552 w 12199343"/>
              <a:gd name="connsiteY817" fmla="*/ 2672794 h 2802353"/>
              <a:gd name="connsiteX818" fmla="*/ 922784 w 12199343"/>
              <a:gd name="connsiteY818" fmla="*/ 2672794 h 2802353"/>
              <a:gd name="connsiteX819" fmla="*/ 989996 w 12199343"/>
              <a:gd name="connsiteY819" fmla="*/ 2604757 h 2802353"/>
              <a:gd name="connsiteX820" fmla="*/ 1001684 w 12199343"/>
              <a:gd name="connsiteY820" fmla="*/ 2592295 h 2802353"/>
              <a:gd name="connsiteX821" fmla="*/ 949738 w 12199343"/>
              <a:gd name="connsiteY821" fmla="*/ 2592295 h 2802353"/>
              <a:gd name="connsiteX822" fmla="*/ 1011796 w 12199343"/>
              <a:gd name="connsiteY822" fmla="*/ 2529476 h 2802353"/>
              <a:gd name="connsiteX823" fmla="*/ 1020608 w 12199343"/>
              <a:gd name="connsiteY823" fmla="*/ 2520080 h 2802353"/>
              <a:gd name="connsiteX824" fmla="*/ 974695 w 12199343"/>
              <a:gd name="connsiteY824" fmla="*/ 2520080 h 2802353"/>
              <a:gd name="connsiteX825" fmla="*/ 1026394 w 12199343"/>
              <a:gd name="connsiteY825" fmla="*/ 2467747 h 2802353"/>
              <a:gd name="connsiteX826" fmla="*/ 1039561 w 12199343"/>
              <a:gd name="connsiteY826" fmla="*/ 2453708 h 2802353"/>
              <a:gd name="connsiteX827" fmla="*/ 999542 w 12199343"/>
              <a:gd name="connsiteY827" fmla="*/ 2453708 h 2802353"/>
              <a:gd name="connsiteX828" fmla="*/ 1044178 w 12199343"/>
              <a:gd name="connsiteY828" fmla="*/ 2408525 h 2802353"/>
              <a:gd name="connsiteX829" fmla="*/ 1055338 w 12199343"/>
              <a:gd name="connsiteY829" fmla="*/ 2396626 h 2802353"/>
              <a:gd name="connsiteX830" fmla="*/ 986501 w 12199343"/>
              <a:gd name="connsiteY830" fmla="*/ 2396626 h 2802353"/>
              <a:gd name="connsiteX831" fmla="*/ 999416 w 12199343"/>
              <a:gd name="connsiteY831" fmla="*/ 2383552 h 2802353"/>
              <a:gd name="connsiteX832" fmla="*/ 992932 w 12199343"/>
              <a:gd name="connsiteY832" fmla="*/ 2382277 h 2802353"/>
              <a:gd name="connsiteX833" fmla="*/ 987686 w 12199343"/>
              <a:gd name="connsiteY833" fmla="*/ 2381290 h 2802353"/>
              <a:gd name="connsiteX834" fmla="*/ 986393 w 12199343"/>
              <a:gd name="connsiteY834" fmla="*/ 2381250 h 2802353"/>
              <a:gd name="connsiteX835" fmla="*/ 983692 w 12199343"/>
              <a:gd name="connsiteY835" fmla="*/ 2381487 h 2802353"/>
              <a:gd name="connsiteX836" fmla="*/ 980952 w 12199343"/>
              <a:gd name="connsiteY836" fmla="*/ 2382198 h 2802353"/>
              <a:gd name="connsiteX837" fmla="*/ 978564 w 12199343"/>
              <a:gd name="connsiteY837" fmla="*/ 2383422 h 2802353"/>
              <a:gd name="connsiteX838" fmla="*/ 976410 w 12199343"/>
              <a:gd name="connsiteY838" fmla="*/ 2384922 h 2802353"/>
              <a:gd name="connsiteX839" fmla="*/ 974882 w 12199343"/>
              <a:gd name="connsiteY839" fmla="*/ 2386817 h 2802353"/>
              <a:gd name="connsiteX840" fmla="*/ 973982 w 12199343"/>
              <a:gd name="connsiteY840" fmla="*/ 2388910 h 2802353"/>
              <a:gd name="connsiteX841" fmla="*/ 973903 w 12199343"/>
              <a:gd name="connsiteY841" fmla="*/ 2391240 h 2802353"/>
              <a:gd name="connsiteX842" fmla="*/ 974335 w 12199343"/>
              <a:gd name="connsiteY842" fmla="*/ 2392464 h 2802353"/>
              <a:gd name="connsiteX843" fmla="*/ 975665 w 12199343"/>
              <a:gd name="connsiteY843" fmla="*/ 2395070 h 2802353"/>
              <a:gd name="connsiteX844" fmla="*/ 977349 w 12199343"/>
              <a:gd name="connsiteY844" fmla="*/ 2398347 h 2802353"/>
              <a:gd name="connsiteX845" fmla="*/ 977662 w 12199343"/>
              <a:gd name="connsiteY845" fmla="*/ 2399532 h 2802353"/>
              <a:gd name="connsiteX846" fmla="*/ 977584 w 12199343"/>
              <a:gd name="connsiteY846" fmla="*/ 2400637 h 2802353"/>
              <a:gd name="connsiteX847" fmla="*/ 977074 w 12199343"/>
              <a:gd name="connsiteY847" fmla="*/ 2401585 h 2802353"/>
              <a:gd name="connsiteX848" fmla="*/ 976566 w 12199343"/>
              <a:gd name="connsiteY848" fmla="*/ 2401940 h 2802353"/>
              <a:gd name="connsiteX849" fmla="*/ 960435 w 12199343"/>
              <a:gd name="connsiteY849" fmla="*/ 2393925 h 2802353"/>
              <a:gd name="connsiteX850" fmla="*/ 944382 w 12199343"/>
              <a:gd name="connsiteY850" fmla="*/ 2385949 h 2802353"/>
              <a:gd name="connsiteX851" fmla="*/ 944108 w 12199343"/>
              <a:gd name="connsiteY851" fmla="*/ 2389542 h 2802353"/>
              <a:gd name="connsiteX852" fmla="*/ 942816 w 12199343"/>
              <a:gd name="connsiteY852" fmla="*/ 2396649 h 2802353"/>
              <a:gd name="connsiteX853" fmla="*/ 941798 w 12199343"/>
              <a:gd name="connsiteY853" fmla="*/ 2400124 h 2802353"/>
              <a:gd name="connsiteX854" fmla="*/ 940820 w 12199343"/>
              <a:gd name="connsiteY854" fmla="*/ 2400519 h 2802353"/>
              <a:gd name="connsiteX855" fmla="*/ 938902 w 12199343"/>
              <a:gd name="connsiteY855" fmla="*/ 2400756 h 2802353"/>
              <a:gd name="connsiteX856" fmla="*/ 937061 w 12199343"/>
              <a:gd name="connsiteY856" fmla="*/ 2400243 h 2802353"/>
              <a:gd name="connsiteX857" fmla="*/ 935260 w 12199343"/>
              <a:gd name="connsiteY857" fmla="*/ 2399255 h 2802353"/>
              <a:gd name="connsiteX858" fmla="*/ 932715 w 12199343"/>
              <a:gd name="connsiteY858" fmla="*/ 2397044 h 2802353"/>
              <a:gd name="connsiteX859" fmla="*/ 929661 w 12199343"/>
              <a:gd name="connsiteY859" fmla="*/ 2393293 h 2802353"/>
              <a:gd name="connsiteX860" fmla="*/ 928408 w 12199343"/>
              <a:gd name="connsiteY860" fmla="*/ 2391437 h 2802353"/>
              <a:gd name="connsiteX861" fmla="*/ 926725 w 12199343"/>
              <a:gd name="connsiteY861" fmla="*/ 2388989 h 2802353"/>
              <a:gd name="connsiteX862" fmla="*/ 922770 w 12199343"/>
              <a:gd name="connsiteY862" fmla="*/ 2384606 h 2802353"/>
              <a:gd name="connsiteX863" fmla="*/ 918346 w 12199343"/>
              <a:gd name="connsiteY863" fmla="*/ 2380776 h 2802353"/>
              <a:gd name="connsiteX864" fmla="*/ 913412 w 12199343"/>
              <a:gd name="connsiteY864" fmla="*/ 2377617 h 2802353"/>
              <a:gd name="connsiteX865" fmla="*/ 908127 w 12199343"/>
              <a:gd name="connsiteY865" fmla="*/ 2375051 h 2802353"/>
              <a:gd name="connsiteX866" fmla="*/ 902607 w 12199343"/>
              <a:gd name="connsiteY866" fmla="*/ 2373155 h 2802353"/>
              <a:gd name="connsiteX867" fmla="*/ 901461 w 12199343"/>
              <a:gd name="connsiteY867" fmla="*/ 2372919 h 2802353"/>
              <a:gd name="connsiteX868" fmla="*/ 903169 w 12199343"/>
              <a:gd name="connsiteY868" fmla="*/ 2380661 h 2802353"/>
              <a:gd name="connsiteX869" fmla="*/ 903286 w 12199343"/>
              <a:gd name="connsiteY869" fmla="*/ 2381332 h 2802353"/>
              <a:gd name="connsiteX870" fmla="*/ 903246 w 12199343"/>
              <a:gd name="connsiteY870" fmla="*/ 2382753 h 2802353"/>
              <a:gd name="connsiteX871" fmla="*/ 902740 w 12199343"/>
              <a:gd name="connsiteY871" fmla="*/ 2384056 h 2802353"/>
              <a:gd name="connsiteX872" fmla="*/ 901955 w 12199343"/>
              <a:gd name="connsiteY872" fmla="*/ 2385162 h 2802353"/>
              <a:gd name="connsiteX873" fmla="*/ 901685 w 12199343"/>
              <a:gd name="connsiteY873" fmla="*/ 2385361 h 2802353"/>
              <a:gd name="connsiteX874" fmla="*/ 902372 w 12199343"/>
              <a:gd name="connsiteY874" fmla="*/ 2385909 h 2802353"/>
              <a:gd name="connsiteX875" fmla="*/ 903507 w 12199343"/>
              <a:gd name="connsiteY875" fmla="*/ 2387173 h 2802353"/>
              <a:gd name="connsiteX876" fmla="*/ 904251 w 12199343"/>
              <a:gd name="connsiteY876" fmla="*/ 2388594 h 2802353"/>
              <a:gd name="connsiteX877" fmla="*/ 904525 w 12199343"/>
              <a:gd name="connsiteY877" fmla="*/ 2390095 h 2802353"/>
              <a:gd name="connsiteX878" fmla="*/ 904447 w 12199343"/>
              <a:gd name="connsiteY878" fmla="*/ 2390963 h 2802353"/>
              <a:gd name="connsiteX879" fmla="*/ 904329 w 12199343"/>
              <a:gd name="connsiteY879" fmla="*/ 2391635 h 2802353"/>
              <a:gd name="connsiteX880" fmla="*/ 903860 w 12199343"/>
              <a:gd name="connsiteY880" fmla="*/ 2392859 h 2802353"/>
              <a:gd name="connsiteX881" fmla="*/ 903116 w 12199343"/>
              <a:gd name="connsiteY881" fmla="*/ 2393885 h 2802353"/>
              <a:gd name="connsiteX882" fmla="*/ 902097 w 12199343"/>
              <a:gd name="connsiteY882" fmla="*/ 2394715 h 2802353"/>
              <a:gd name="connsiteX883" fmla="*/ 900336 w 12199343"/>
              <a:gd name="connsiteY883" fmla="*/ 2395702 h 2802353"/>
              <a:gd name="connsiteX884" fmla="*/ 897635 w 12199343"/>
              <a:gd name="connsiteY884" fmla="*/ 2396215 h 2802353"/>
              <a:gd name="connsiteX885" fmla="*/ 896303 w 12199343"/>
              <a:gd name="connsiteY885" fmla="*/ 2396097 h 2802353"/>
              <a:gd name="connsiteX886" fmla="*/ 894933 w 12199343"/>
              <a:gd name="connsiteY886" fmla="*/ 2395860 h 2802353"/>
              <a:gd name="connsiteX887" fmla="*/ 892466 w 12199343"/>
              <a:gd name="connsiteY887" fmla="*/ 2394952 h 2802353"/>
              <a:gd name="connsiteX888" fmla="*/ 891992 w 12199343"/>
              <a:gd name="connsiteY888" fmla="*/ 2394675 h 2802353"/>
              <a:gd name="connsiteX889" fmla="*/ 890368 w 12199343"/>
              <a:gd name="connsiteY889" fmla="*/ 2396532 h 2802353"/>
              <a:gd name="connsiteX890" fmla="*/ 886218 w 12199343"/>
              <a:gd name="connsiteY890" fmla="*/ 2401822 h 2802353"/>
              <a:gd name="connsiteX891" fmla="*/ 881911 w 12199343"/>
              <a:gd name="connsiteY891" fmla="*/ 2407942 h 2802353"/>
              <a:gd name="connsiteX892" fmla="*/ 877526 w 12199343"/>
              <a:gd name="connsiteY892" fmla="*/ 2415048 h 2802353"/>
              <a:gd name="connsiteX893" fmla="*/ 873299 w 12199343"/>
              <a:gd name="connsiteY893" fmla="*/ 2422944 h 2802353"/>
              <a:gd name="connsiteX894" fmla="*/ 869227 w 12199343"/>
              <a:gd name="connsiteY894" fmla="*/ 2431828 h 2802353"/>
              <a:gd name="connsiteX895" fmla="*/ 865586 w 12199343"/>
              <a:gd name="connsiteY895" fmla="*/ 2441500 h 2802353"/>
              <a:gd name="connsiteX896" fmla="*/ 862493 w 12199343"/>
              <a:gd name="connsiteY896" fmla="*/ 2452002 h 2802353"/>
              <a:gd name="connsiteX897" fmla="*/ 859988 w 12199343"/>
              <a:gd name="connsiteY897" fmla="*/ 2463372 h 2802353"/>
              <a:gd name="connsiteX898" fmla="*/ 858304 w 12199343"/>
              <a:gd name="connsiteY898" fmla="*/ 2475532 h 2802353"/>
              <a:gd name="connsiteX899" fmla="*/ 857679 w 12199343"/>
              <a:gd name="connsiteY899" fmla="*/ 2485205 h 2802353"/>
              <a:gd name="connsiteX900" fmla="*/ 857561 w 12199343"/>
              <a:gd name="connsiteY900" fmla="*/ 2491917 h 2802353"/>
              <a:gd name="connsiteX901" fmla="*/ 857756 w 12199343"/>
              <a:gd name="connsiteY901" fmla="*/ 2498786 h 2802353"/>
              <a:gd name="connsiteX902" fmla="*/ 858265 w 12199343"/>
              <a:gd name="connsiteY902" fmla="*/ 2505814 h 2802353"/>
              <a:gd name="connsiteX903" fmla="*/ 858970 w 12199343"/>
              <a:gd name="connsiteY903" fmla="*/ 2513117 h 2802353"/>
              <a:gd name="connsiteX904" fmla="*/ 860105 w 12199343"/>
              <a:gd name="connsiteY904" fmla="*/ 2520540 h 2802353"/>
              <a:gd name="connsiteX905" fmla="*/ 860849 w 12199343"/>
              <a:gd name="connsiteY905" fmla="*/ 2524369 h 2802353"/>
              <a:gd name="connsiteX906" fmla="*/ 860889 w 12199343"/>
              <a:gd name="connsiteY906" fmla="*/ 2524685 h 2802353"/>
              <a:gd name="connsiteX907" fmla="*/ 861005 w 12199343"/>
              <a:gd name="connsiteY907" fmla="*/ 2525041 h 2802353"/>
              <a:gd name="connsiteX908" fmla="*/ 861476 w 12199343"/>
              <a:gd name="connsiteY908" fmla="*/ 2526857 h 2802353"/>
              <a:gd name="connsiteX909" fmla="*/ 863081 w 12199343"/>
              <a:gd name="connsiteY909" fmla="*/ 2533410 h 2802353"/>
              <a:gd name="connsiteX910" fmla="*/ 864961 w 12199343"/>
              <a:gd name="connsiteY910" fmla="*/ 2539214 h 2802353"/>
              <a:gd name="connsiteX911" fmla="*/ 867662 w 12199343"/>
              <a:gd name="connsiteY911" fmla="*/ 2546005 h 2802353"/>
              <a:gd name="connsiteX912" fmla="*/ 871380 w 12199343"/>
              <a:gd name="connsiteY912" fmla="*/ 2553427 h 2802353"/>
              <a:gd name="connsiteX913" fmla="*/ 874982 w 12199343"/>
              <a:gd name="connsiteY913" fmla="*/ 2559191 h 2802353"/>
              <a:gd name="connsiteX914" fmla="*/ 877801 w 12199343"/>
              <a:gd name="connsiteY914" fmla="*/ 2563060 h 2802353"/>
              <a:gd name="connsiteX915" fmla="*/ 880894 w 12199343"/>
              <a:gd name="connsiteY915" fmla="*/ 2566929 h 2802353"/>
              <a:gd name="connsiteX916" fmla="*/ 884456 w 12199343"/>
              <a:gd name="connsiteY916" fmla="*/ 2570759 h 2802353"/>
              <a:gd name="connsiteX917" fmla="*/ 886375 w 12199343"/>
              <a:gd name="connsiteY917" fmla="*/ 2572614 h 2802353"/>
              <a:gd name="connsiteX918" fmla="*/ 886844 w 12199343"/>
              <a:gd name="connsiteY918" fmla="*/ 2573128 h 2802353"/>
              <a:gd name="connsiteX919" fmla="*/ 887509 w 12199343"/>
              <a:gd name="connsiteY919" fmla="*/ 2574272 h 2802353"/>
              <a:gd name="connsiteX920" fmla="*/ 887862 w 12199343"/>
              <a:gd name="connsiteY920" fmla="*/ 2575536 h 2802353"/>
              <a:gd name="connsiteX921" fmla="*/ 887862 w 12199343"/>
              <a:gd name="connsiteY921" fmla="*/ 2576760 h 2802353"/>
              <a:gd name="connsiteX922" fmla="*/ 887548 w 12199343"/>
              <a:gd name="connsiteY922" fmla="*/ 2577984 h 2802353"/>
              <a:gd name="connsiteX923" fmla="*/ 886922 w 12199343"/>
              <a:gd name="connsiteY923" fmla="*/ 2579089 h 2802353"/>
              <a:gd name="connsiteX924" fmla="*/ 886101 w 12199343"/>
              <a:gd name="connsiteY924" fmla="*/ 2579997 h 2802353"/>
              <a:gd name="connsiteX925" fmla="*/ 884965 w 12199343"/>
              <a:gd name="connsiteY925" fmla="*/ 2580629 h 2802353"/>
              <a:gd name="connsiteX926" fmla="*/ 884300 w 12199343"/>
              <a:gd name="connsiteY926" fmla="*/ 2580866 h 2802353"/>
              <a:gd name="connsiteX927" fmla="*/ 880110 w 12199343"/>
              <a:gd name="connsiteY927" fmla="*/ 2581932 h 2802353"/>
              <a:gd name="connsiteX928" fmla="*/ 871340 w 12199343"/>
              <a:gd name="connsiteY928" fmla="*/ 2584458 h 2802353"/>
              <a:gd name="connsiteX929" fmla="*/ 867426 w 12199343"/>
              <a:gd name="connsiteY929" fmla="*/ 2585761 h 2802353"/>
              <a:gd name="connsiteX930" fmla="*/ 866096 w 12199343"/>
              <a:gd name="connsiteY930" fmla="*/ 2586196 h 2802353"/>
              <a:gd name="connsiteX931" fmla="*/ 863277 w 12199343"/>
              <a:gd name="connsiteY931" fmla="*/ 2586788 h 2802353"/>
              <a:gd name="connsiteX932" fmla="*/ 860378 w 12199343"/>
              <a:gd name="connsiteY932" fmla="*/ 2586985 h 2802353"/>
              <a:gd name="connsiteX933" fmla="*/ 857521 w 12199343"/>
              <a:gd name="connsiteY933" fmla="*/ 2586906 h 2802353"/>
              <a:gd name="connsiteX934" fmla="*/ 853059 w 12199343"/>
              <a:gd name="connsiteY934" fmla="*/ 2586274 h 2802353"/>
              <a:gd name="connsiteX935" fmla="*/ 847264 w 12199343"/>
              <a:gd name="connsiteY935" fmla="*/ 2584656 h 2802353"/>
              <a:gd name="connsiteX936" fmla="*/ 841666 w 12199343"/>
              <a:gd name="connsiteY936" fmla="*/ 2582405 h 2802353"/>
              <a:gd name="connsiteX937" fmla="*/ 836538 w 12199343"/>
              <a:gd name="connsiteY937" fmla="*/ 2579879 h 2802353"/>
              <a:gd name="connsiteX938" fmla="*/ 830118 w 12199343"/>
              <a:gd name="connsiteY938" fmla="*/ 2576089 h 2802353"/>
              <a:gd name="connsiteX939" fmla="*/ 827299 w 12199343"/>
              <a:gd name="connsiteY939" fmla="*/ 2574154 h 2802353"/>
              <a:gd name="connsiteX940" fmla="*/ 826751 w 12199343"/>
              <a:gd name="connsiteY940" fmla="*/ 2573799 h 2802353"/>
              <a:gd name="connsiteX941" fmla="*/ 825537 w 12199343"/>
              <a:gd name="connsiteY941" fmla="*/ 2573404 h 2802353"/>
              <a:gd name="connsiteX942" fmla="*/ 824362 w 12199343"/>
              <a:gd name="connsiteY942" fmla="*/ 2573285 h 2802353"/>
              <a:gd name="connsiteX943" fmla="*/ 823111 w 12199343"/>
              <a:gd name="connsiteY943" fmla="*/ 2573522 h 2802353"/>
              <a:gd name="connsiteX944" fmla="*/ 822561 w 12199343"/>
              <a:gd name="connsiteY944" fmla="*/ 2573759 h 2802353"/>
              <a:gd name="connsiteX945" fmla="*/ 819352 w 12199343"/>
              <a:gd name="connsiteY945" fmla="*/ 2575299 h 2802353"/>
              <a:gd name="connsiteX946" fmla="*/ 809878 w 12199343"/>
              <a:gd name="connsiteY946" fmla="*/ 2579326 h 2802353"/>
              <a:gd name="connsiteX947" fmla="*/ 801656 w 12199343"/>
              <a:gd name="connsiteY947" fmla="*/ 2582287 h 2802353"/>
              <a:gd name="connsiteX948" fmla="*/ 796294 w 12199343"/>
              <a:gd name="connsiteY948" fmla="*/ 2583827 h 2802353"/>
              <a:gd name="connsiteX949" fmla="*/ 791321 w 12199343"/>
              <a:gd name="connsiteY949" fmla="*/ 2584735 h 2802353"/>
              <a:gd name="connsiteX950" fmla="*/ 788189 w 12199343"/>
              <a:gd name="connsiteY950" fmla="*/ 2584893 h 2802353"/>
              <a:gd name="connsiteX951" fmla="*/ 786309 w 12199343"/>
              <a:gd name="connsiteY951" fmla="*/ 2584735 h 2802353"/>
              <a:gd name="connsiteX952" fmla="*/ 785527 w 12199343"/>
              <a:gd name="connsiteY952" fmla="*/ 2584498 h 2802353"/>
              <a:gd name="connsiteX953" fmla="*/ 781455 w 12199343"/>
              <a:gd name="connsiteY953" fmla="*/ 2583313 h 2802353"/>
              <a:gd name="connsiteX954" fmla="*/ 778324 w 12199343"/>
              <a:gd name="connsiteY954" fmla="*/ 2582129 h 2802353"/>
              <a:gd name="connsiteX955" fmla="*/ 777697 w 12199343"/>
              <a:gd name="connsiteY955" fmla="*/ 2581892 h 2802353"/>
              <a:gd name="connsiteX956" fmla="*/ 776680 w 12199343"/>
              <a:gd name="connsiteY956" fmla="*/ 2581142 h 2802353"/>
              <a:gd name="connsiteX957" fmla="*/ 775896 w 12199343"/>
              <a:gd name="connsiteY957" fmla="*/ 2580234 h 2802353"/>
              <a:gd name="connsiteX958" fmla="*/ 775387 w 12199343"/>
              <a:gd name="connsiteY958" fmla="*/ 2579168 h 2802353"/>
              <a:gd name="connsiteX959" fmla="*/ 775153 w 12199343"/>
              <a:gd name="connsiteY959" fmla="*/ 2577984 h 2802353"/>
              <a:gd name="connsiteX960" fmla="*/ 775192 w 12199343"/>
              <a:gd name="connsiteY960" fmla="*/ 2576760 h 2802353"/>
              <a:gd name="connsiteX961" fmla="*/ 775583 w 12199343"/>
              <a:gd name="connsiteY961" fmla="*/ 2575615 h 2802353"/>
              <a:gd name="connsiteX962" fmla="*/ 776209 w 12199343"/>
              <a:gd name="connsiteY962" fmla="*/ 2574549 h 2802353"/>
              <a:gd name="connsiteX963" fmla="*/ 776718 w 12199343"/>
              <a:gd name="connsiteY963" fmla="*/ 2574115 h 2802353"/>
              <a:gd name="connsiteX964" fmla="*/ 778401 w 12199343"/>
              <a:gd name="connsiteY964" fmla="*/ 2572377 h 2802353"/>
              <a:gd name="connsiteX965" fmla="*/ 781847 w 12199343"/>
              <a:gd name="connsiteY965" fmla="*/ 2568035 h 2802353"/>
              <a:gd name="connsiteX966" fmla="*/ 785292 w 12199343"/>
              <a:gd name="connsiteY966" fmla="*/ 2562349 h 2802353"/>
              <a:gd name="connsiteX967" fmla="*/ 788855 w 12199343"/>
              <a:gd name="connsiteY967" fmla="*/ 2555164 h 2802353"/>
              <a:gd name="connsiteX968" fmla="*/ 792496 w 12199343"/>
              <a:gd name="connsiteY968" fmla="*/ 2546478 h 2802353"/>
              <a:gd name="connsiteX969" fmla="*/ 796176 w 12199343"/>
              <a:gd name="connsiteY969" fmla="*/ 2536174 h 2802353"/>
              <a:gd name="connsiteX970" fmla="*/ 799973 w 12199343"/>
              <a:gd name="connsiteY970" fmla="*/ 2524093 h 2802353"/>
              <a:gd name="connsiteX971" fmla="*/ 803771 w 12199343"/>
              <a:gd name="connsiteY971" fmla="*/ 2510156 h 2802353"/>
              <a:gd name="connsiteX972" fmla="*/ 805688 w 12199343"/>
              <a:gd name="connsiteY972" fmla="*/ 2502379 h 2802353"/>
              <a:gd name="connsiteX973" fmla="*/ 805766 w 12199343"/>
              <a:gd name="connsiteY973" fmla="*/ 2502142 h 2802353"/>
              <a:gd name="connsiteX974" fmla="*/ 805806 w 12199343"/>
              <a:gd name="connsiteY974" fmla="*/ 2501905 h 2802353"/>
              <a:gd name="connsiteX975" fmla="*/ 806198 w 12199343"/>
              <a:gd name="connsiteY975" fmla="*/ 2499102 h 2802353"/>
              <a:gd name="connsiteX976" fmla="*/ 807411 w 12199343"/>
              <a:gd name="connsiteY976" fmla="*/ 2486113 h 2802353"/>
              <a:gd name="connsiteX977" fmla="*/ 807919 w 12199343"/>
              <a:gd name="connsiteY977" fmla="*/ 2473835 h 2802353"/>
              <a:gd name="connsiteX978" fmla="*/ 807803 w 12199343"/>
              <a:gd name="connsiteY978" fmla="*/ 2459029 h 2802353"/>
              <a:gd name="connsiteX979" fmla="*/ 807020 w 12199343"/>
              <a:gd name="connsiteY979" fmla="*/ 2446593 h 2802353"/>
              <a:gd name="connsiteX980" fmla="*/ 806080 w 12199343"/>
              <a:gd name="connsiteY980" fmla="*/ 2437947 h 2802353"/>
              <a:gd name="connsiteX981" fmla="*/ 804788 w 12199343"/>
              <a:gd name="connsiteY981" fmla="*/ 2428985 h 2802353"/>
              <a:gd name="connsiteX982" fmla="*/ 803183 w 12199343"/>
              <a:gd name="connsiteY982" fmla="*/ 2419825 h 2802353"/>
              <a:gd name="connsiteX983" fmla="*/ 801030 w 12199343"/>
              <a:gd name="connsiteY983" fmla="*/ 2410508 h 2802353"/>
              <a:gd name="connsiteX984" fmla="*/ 798368 w 12199343"/>
              <a:gd name="connsiteY984" fmla="*/ 2401191 h 2802353"/>
              <a:gd name="connsiteX985" fmla="*/ 797232 w 12199343"/>
              <a:gd name="connsiteY985" fmla="*/ 2397812 h 2802353"/>
              <a:gd name="connsiteX986" fmla="*/ 795133 w 12199343"/>
              <a:gd name="connsiteY986" fmla="*/ 2398347 h 2802353"/>
              <a:gd name="connsiteX987" fmla="*/ 784992 w 12199343"/>
              <a:gd name="connsiteY987" fmla="*/ 2400953 h 2802353"/>
              <a:gd name="connsiteX988" fmla="*/ 782213 w 12199343"/>
              <a:gd name="connsiteY988" fmla="*/ 2401664 h 2802353"/>
              <a:gd name="connsiteX989" fmla="*/ 777945 w 12199343"/>
              <a:gd name="connsiteY989" fmla="*/ 2402217 h 2802353"/>
              <a:gd name="connsiteX990" fmla="*/ 775166 w 12199343"/>
              <a:gd name="connsiteY990" fmla="*/ 2401980 h 2802353"/>
              <a:gd name="connsiteX991" fmla="*/ 773834 w 12199343"/>
              <a:gd name="connsiteY991" fmla="*/ 2401664 h 2802353"/>
              <a:gd name="connsiteX992" fmla="*/ 772581 w 12199343"/>
              <a:gd name="connsiteY992" fmla="*/ 2401190 h 2802353"/>
              <a:gd name="connsiteX993" fmla="*/ 770271 w 12199343"/>
              <a:gd name="connsiteY993" fmla="*/ 2399848 h 2802353"/>
              <a:gd name="connsiteX994" fmla="*/ 767100 w 12199343"/>
              <a:gd name="connsiteY994" fmla="*/ 2397321 h 2802353"/>
              <a:gd name="connsiteX995" fmla="*/ 764985 w 12199343"/>
              <a:gd name="connsiteY995" fmla="*/ 2395702 h 2802353"/>
              <a:gd name="connsiteX996" fmla="*/ 763224 w 12199343"/>
              <a:gd name="connsiteY996" fmla="*/ 2394596 h 2802353"/>
              <a:gd name="connsiteX997" fmla="*/ 759543 w 12199343"/>
              <a:gd name="connsiteY997" fmla="*/ 2392898 h 2802353"/>
              <a:gd name="connsiteX998" fmla="*/ 755668 w 12199343"/>
              <a:gd name="connsiteY998" fmla="*/ 2391832 h 2802353"/>
              <a:gd name="connsiteX999" fmla="*/ 751674 w 12199343"/>
              <a:gd name="connsiteY999" fmla="*/ 2391200 h 2802353"/>
              <a:gd name="connsiteX1000" fmla="*/ 745408 w 12199343"/>
              <a:gd name="connsiteY1000" fmla="*/ 2390806 h 2802353"/>
              <a:gd name="connsiteX1001" fmla="*/ 740590 w 12199343"/>
              <a:gd name="connsiteY1001" fmla="*/ 2390873 h 2802353"/>
              <a:gd name="connsiteX1002" fmla="*/ 741623 w 12199343"/>
              <a:gd name="connsiteY1002" fmla="*/ 2391751 h 2802353"/>
              <a:gd name="connsiteX1003" fmla="*/ 743418 w 12199343"/>
              <a:gd name="connsiteY1003" fmla="*/ 2394228 h 2802353"/>
              <a:gd name="connsiteX1004" fmla="*/ 744736 w 12199343"/>
              <a:gd name="connsiteY1004" fmla="*/ 2397127 h 2802353"/>
              <a:gd name="connsiteX1005" fmla="*/ 745575 w 12199343"/>
              <a:gd name="connsiteY1005" fmla="*/ 2400359 h 2802353"/>
              <a:gd name="connsiteX1006" fmla="*/ 746053 w 12199343"/>
              <a:gd name="connsiteY1006" fmla="*/ 2403802 h 2802353"/>
              <a:gd name="connsiteX1007" fmla="*/ 746323 w 12199343"/>
              <a:gd name="connsiteY1007" fmla="*/ 2408997 h 2802353"/>
              <a:gd name="connsiteX1008" fmla="*/ 746204 w 12199343"/>
              <a:gd name="connsiteY1008" fmla="*/ 2412409 h 2802353"/>
              <a:gd name="connsiteX1009" fmla="*/ 746053 w 12199343"/>
              <a:gd name="connsiteY1009" fmla="*/ 2414403 h 2802353"/>
              <a:gd name="connsiteX1010" fmla="*/ 745425 w 12199343"/>
              <a:gd name="connsiteY1010" fmla="*/ 2417302 h 2802353"/>
              <a:gd name="connsiteX1011" fmla="*/ 744466 w 12199343"/>
              <a:gd name="connsiteY1011" fmla="*/ 2418963 h 2802353"/>
              <a:gd name="connsiteX1012" fmla="*/ 743778 w 12199343"/>
              <a:gd name="connsiteY1012" fmla="*/ 2419628 h 2802353"/>
              <a:gd name="connsiteX1013" fmla="*/ 743029 w 12199343"/>
              <a:gd name="connsiteY1013" fmla="*/ 2420232 h 2802353"/>
              <a:gd name="connsiteX1014" fmla="*/ 741411 w 12199343"/>
              <a:gd name="connsiteY1014" fmla="*/ 2420836 h 2802353"/>
              <a:gd name="connsiteX1015" fmla="*/ 739586 w 12199343"/>
              <a:gd name="connsiteY1015" fmla="*/ 2420926 h 2802353"/>
              <a:gd name="connsiteX1016" fmla="*/ 737700 w 12199343"/>
              <a:gd name="connsiteY1016" fmla="*/ 2420655 h 2802353"/>
              <a:gd name="connsiteX1017" fmla="*/ 734764 w 12199343"/>
              <a:gd name="connsiteY1017" fmla="*/ 2419930 h 2802353"/>
              <a:gd name="connsiteX1018" fmla="*/ 731738 w 12199343"/>
              <a:gd name="connsiteY1018" fmla="*/ 2419265 h 2802353"/>
              <a:gd name="connsiteX1019" fmla="*/ 729702 w 12199343"/>
              <a:gd name="connsiteY1019" fmla="*/ 2419054 h 2802353"/>
              <a:gd name="connsiteX1020" fmla="*/ 728774 w 12199343"/>
              <a:gd name="connsiteY1020" fmla="*/ 2419144 h 2802353"/>
              <a:gd name="connsiteX1021" fmla="*/ 727816 w 12199343"/>
              <a:gd name="connsiteY1021" fmla="*/ 2419265 h 2802353"/>
              <a:gd name="connsiteX1022" fmla="*/ 726139 w 12199343"/>
              <a:gd name="connsiteY1022" fmla="*/ 2419869 h 2802353"/>
              <a:gd name="connsiteX1023" fmla="*/ 724702 w 12199343"/>
              <a:gd name="connsiteY1023" fmla="*/ 2420745 h 2802353"/>
              <a:gd name="connsiteX1024" fmla="*/ 723414 w 12199343"/>
              <a:gd name="connsiteY1024" fmla="*/ 2421953 h 2802353"/>
              <a:gd name="connsiteX1025" fmla="*/ 721738 w 12199343"/>
              <a:gd name="connsiteY1025" fmla="*/ 2424128 h 2802353"/>
              <a:gd name="connsiteX1026" fmla="*/ 719939 w 12199343"/>
              <a:gd name="connsiteY1026" fmla="*/ 2427631 h 2802353"/>
              <a:gd name="connsiteX1027" fmla="*/ 718203 w 12199343"/>
              <a:gd name="connsiteY1027" fmla="*/ 2431437 h 2802353"/>
              <a:gd name="connsiteX1028" fmla="*/ 716436 w 12199343"/>
              <a:gd name="connsiteY1028" fmla="*/ 2435182 h 2802353"/>
              <a:gd name="connsiteX1029" fmla="*/ 714878 w 12199343"/>
              <a:gd name="connsiteY1029" fmla="*/ 2437749 h 2802353"/>
              <a:gd name="connsiteX1030" fmla="*/ 713681 w 12199343"/>
              <a:gd name="connsiteY1030" fmla="*/ 2439259 h 2802353"/>
              <a:gd name="connsiteX1031" fmla="*/ 712332 w 12199343"/>
              <a:gd name="connsiteY1031" fmla="*/ 2440588 h 2802353"/>
              <a:gd name="connsiteX1032" fmla="*/ 710776 w 12199343"/>
              <a:gd name="connsiteY1032" fmla="*/ 2441615 h 2802353"/>
              <a:gd name="connsiteX1033" fmla="*/ 709908 w 12199343"/>
              <a:gd name="connsiteY1033" fmla="*/ 2442008 h 2802353"/>
              <a:gd name="connsiteX1034" fmla="*/ 708979 w 12199343"/>
              <a:gd name="connsiteY1034" fmla="*/ 2442370 h 2802353"/>
              <a:gd name="connsiteX1035" fmla="*/ 707123 w 12199343"/>
              <a:gd name="connsiteY1035" fmla="*/ 2442763 h 2802353"/>
              <a:gd name="connsiteX1036" fmla="*/ 704187 w 12199343"/>
              <a:gd name="connsiteY1036" fmla="*/ 2442763 h 2802353"/>
              <a:gd name="connsiteX1037" fmla="*/ 698198 w 12199343"/>
              <a:gd name="connsiteY1037" fmla="*/ 2441585 h 2802353"/>
              <a:gd name="connsiteX1038" fmla="*/ 694184 w 12199343"/>
              <a:gd name="connsiteY1038" fmla="*/ 2440830 h 2802353"/>
              <a:gd name="connsiteX1039" fmla="*/ 693197 w 12199343"/>
              <a:gd name="connsiteY1039" fmla="*/ 2440800 h 2802353"/>
              <a:gd name="connsiteX1040" fmla="*/ 691130 w 12199343"/>
              <a:gd name="connsiteY1040" fmla="*/ 2440981 h 2802353"/>
              <a:gd name="connsiteX1041" fmla="*/ 689034 w 12199343"/>
              <a:gd name="connsiteY1041" fmla="*/ 2441525 h 2802353"/>
              <a:gd name="connsiteX1042" fmla="*/ 687207 w 12199343"/>
              <a:gd name="connsiteY1042" fmla="*/ 2442461 h 2802353"/>
              <a:gd name="connsiteX1043" fmla="*/ 685560 w 12199343"/>
              <a:gd name="connsiteY1043" fmla="*/ 2443609 h 2802353"/>
              <a:gd name="connsiteX1044" fmla="*/ 684393 w 12199343"/>
              <a:gd name="connsiteY1044" fmla="*/ 2445058 h 2802353"/>
              <a:gd name="connsiteX1045" fmla="*/ 683703 w 12199343"/>
              <a:gd name="connsiteY1045" fmla="*/ 2446659 h 2802353"/>
              <a:gd name="connsiteX1046" fmla="*/ 683643 w 12199343"/>
              <a:gd name="connsiteY1046" fmla="*/ 2448441 h 2802353"/>
              <a:gd name="connsiteX1047" fmla="*/ 683973 w 12199343"/>
              <a:gd name="connsiteY1047" fmla="*/ 2449377 h 2802353"/>
              <a:gd name="connsiteX1048" fmla="*/ 684991 w 12199343"/>
              <a:gd name="connsiteY1048" fmla="*/ 2451371 h 2802353"/>
              <a:gd name="connsiteX1049" fmla="*/ 686278 w 12199343"/>
              <a:gd name="connsiteY1049" fmla="*/ 2453877 h 2802353"/>
              <a:gd name="connsiteX1050" fmla="*/ 686519 w 12199343"/>
              <a:gd name="connsiteY1050" fmla="*/ 2454783 h 2802353"/>
              <a:gd name="connsiteX1051" fmla="*/ 686458 w 12199343"/>
              <a:gd name="connsiteY1051" fmla="*/ 2455629 h 2802353"/>
              <a:gd name="connsiteX1052" fmla="*/ 686069 w 12199343"/>
              <a:gd name="connsiteY1052" fmla="*/ 2456354 h 2802353"/>
              <a:gd name="connsiteX1053" fmla="*/ 685679 w 12199343"/>
              <a:gd name="connsiteY1053" fmla="*/ 2456626 h 2802353"/>
              <a:gd name="connsiteX1054" fmla="*/ 673342 w 12199343"/>
              <a:gd name="connsiteY1054" fmla="*/ 2450495 h 2802353"/>
              <a:gd name="connsiteX1055" fmla="*/ 661064 w 12199343"/>
              <a:gd name="connsiteY1055" fmla="*/ 2444394 h 2802353"/>
              <a:gd name="connsiteX1056" fmla="*/ 660853 w 12199343"/>
              <a:gd name="connsiteY1056" fmla="*/ 2447142 h 2802353"/>
              <a:gd name="connsiteX1057" fmla="*/ 659866 w 12199343"/>
              <a:gd name="connsiteY1057" fmla="*/ 2452579 h 2802353"/>
              <a:gd name="connsiteX1058" fmla="*/ 659085 w 12199343"/>
              <a:gd name="connsiteY1058" fmla="*/ 2455236 h 2802353"/>
              <a:gd name="connsiteX1059" fmla="*/ 658336 w 12199343"/>
              <a:gd name="connsiteY1059" fmla="*/ 2455538 h 2802353"/>
              <a:gd name="connsiteX1060" fmla="*/ 656870 w 12199343"/>
              <a:gd name="connsiteY1060" fmla="*/ 2455720 h 2802353"/>
              <a:gd name="connsiteX1061" fmla="*/ 655463 w 12199343"/>
              <a:gd name="connsiteY1061" fmla="*/ 2455327 h 2802353"/>
              <a:gd name="connsiteX1062" fmla="*/ 654085 w 12199343"/>
              <a:gd name="connsiteY1062" fmla="*/ 2454572 h 2802353"/>
              <a:gd name="connsiteX1063" fmla="*/ 652139 w 12199343"/>
              <a:gd name="connsiteY1063" fmla="*/ 2452881 h 2802353"/>
              <a:gd name="connsiteX1064" fmla="*/ 649803 w 12199343"/>
              <a:gd name="connsiteY1064" fmla="*/ 2450011 h 2802353"/>
              <a:gd name="connsiteX1065" fmla="*/ 648844 w 12199343"/>
              <a:gd name="connsiteY1065" fmla="*/ 2448592 h 2802353"/>
              <a:gd name="connsiteX1066" fmla="*/ 647557 w 12199343"/>
              <a:gd name="connsiteY1066" fmla="*/ 2446719 h 2802353"/>
              <a:gd name="connsiteX1067" fmla="*/ 644532 w 12199343"/>
              <a:gd name="connsiteY1067" fmla="*/ 2443367 h 2802353"/>
              <a:gd name="connsiteX1068" fmla="*/ 641147 w 12199343"/>
              <a:gd name="connsiteY1068" fmla="*/ 2440437 h 2802353"/>
              <a:gd name="connsiteX1069" fmla="*/ 637375 w 12199343"/>
              <a:gd name="connsiteY1069" fmla="*/ 2438021 h 2802353"/>
              <a:gd name="connsiteX1070" fmla="*/ 633331 w 12199343"/>
              <a:gd name="connsiteY1070" fmla="*/ 2436058 h 2802353"/>
              <a:gd name="connsiteX1071" fmla="*/ 629108 w 12199343"/>
              <a:gd name="connsiteY1071" fmla="*/ 2434608 h 2802353"/>
              <a:gd name="connsiteX1072" fmla="*/ 628232 w 12199343"/>
              <a:gd name="connsiteY1072" fmla="*/ 2434428 h 2802353"/>
              <a:gd name="connsiteX1073" fmla="*/ 629541 w 12199343"/>
              <a:gd name="connsiteY1073" fmla="*/ 2440349 h 2802353"/>
              <a:gd name="connsiteX1074" fmla="*/ 629629 w 12199343"/>
              <a:gd name="connsiteY1074" fmla="*/ 2440863 h 2802353"/>
              <a:gd name="connsiteX1075" fmla="*/ 629599 w 12199343"/>
              <a:gd name="connsiteY1075" fmla="*/ 2441950 h 2802353"/>
              <a:gd name="connsiteX1076" fmla="*/ 629210 w 12199343"/>
              <a:gd name="connsiteY1076" fmla="*/ 2442947 h 2802353"/>
              <a:gd name="connsiteX1077" fmla="*/ 628612 w 12199343"/>
              <a:gd name="connsiteY1077" fmla="*/ 2443792 h 2802353"/>
              <a:gd name="connsiteX1078" fmla="*/ 628405 w 12199343"/>
              <a:gd name="connsiteY1078" fmla="*/ 2443945 h 2802353"/>
              <a:gd name="connsiteX1079" fmla="*/ 628929 w 12199343"/>
              <a:gd name="connsiteY1079" fmla="*/ 2444364 h 2802353"/>
              <a:gd name="connsiteX1080" fmla="*/ 629798 w 12199343"/>
              <a:gd name="connsiteY1080" fmla="*/ 2445330 h 2802353"/>
              <a:gd name="connsiteX1081" fmla="*/ 630366 w 12199343"/>
              <a:gd name="connsiteY1081" fmla="*/ 2446417 h 2802353"/>
              <a:gd name="connsiteX1082" fmla="*/ 630576 w 12199343"/>
              <a:gd name="connsiteY1082" fmla="*/ 2447565 h 2802353"/>
              <a:gd name="connsiteX1083" fmla="*/ 630516 w 12199343"/>
              <a:gd name="connsiteY1083" fmla="*/ 2448229 h 2802353"/>
              <a:gd name="connsiteX1084" fmla="*/ 630427 w 12199343"/>
              <a:gd name="connsiteY1084" fmla="*/ 2448743 h 2802353"/>
              <a:gd name="connsiteX1085" fmla="*/ 630067 w 12199343"/>
              <a:gd name="connsiteY1085" fmla="*/ 2449679 h 2802353"/>
              <a:gd name="connsiteX1086" fmla="*/ 629498 w 12199343"/>
              <a:gd name="connsiteY1086" fmla="*/ 2450464 h 2802353"/>
              <a:gd name="connsiteX1087" fmla="*/ 628719 w 12199343"/>
              <a:gd name="connsiteY1087" fmla="*/ 2451099 h 2802353"/>
              <a:gd name="connsiteX1088" fmla="*/ 627372 w 12199343"/>
              <a:gd name="connsiteY1088" fmla="*/ 2451854 h 2802353"/>
              <a:gd name="connsiteX1089" fmla="*/ 625306 w 12199343"/>
              <a:gd name="connsiteY1089" fmla="*/ 2452246 h 2802353"/>
              <a:gd name="connsiteX1090" fmla="*/ 624288 w 12199343"/>
              <a:gd name="connsiteY1090" fmla="*/ 2452156 h 2802353"/>
              <a:gd name="connsiteX1091" fmla="*/ 623240 w 12199343"/>
              <a:gd name="connsiteY1091" fmla="*/ 2451975 h 2802353"/>
              <a:gd name="connsiteX1092" fmla="*/ 621353 w 12199343"/>
              <a:gd name="connsiteY1092" fmla="*/ 2451280 h 2802353"/>
              <a:gd name="connsiteX1093" fmla="*/ 620990 w 12199343"/>
              <a:gd name="connsiteY1093" fmla="*/ 2451069 h 2802353"/>
              <a:gd name="connsiteX1094" fmla="*/ 619748 w 12199343"/>
              <a:gd name="connsiteY1094" fmla="*/ 2452489 h 2802353"/>
              <a:gd name="connsiteX1095" fmla="*/ 616574 w 12199343"/>
              <a:gd name="connsiteY1095" fmla="*/ 2456536 h 2802353"/>
              <a:gd name="connsiteX1096" fmla="*/ 613280 w 12199343"/>
              <a:gd name="connsiteY1096" fmla="*/ 2461216 h 2802353"/>
              <a:gd name="connsiteX1097" fmla="*/ 609926 w 12199343"/>
              <a:gd name="connsiteY1097" fmla="*/ 2466652 h 2802353"/>
              <a:gd name="connsiteX1098" fmla="*/ 606692 w 12199343"/>
              <a:gd name="connsiteY1098" fmla="*/ 2472692 h 2802353"/>
              <a:gd name="connsiteX1099" fmla="*/ 603578 w 12199343"/>
              <a:gd name="connsiteY1099" fmla="*/ 2479486 h 2802353"/>
              <a:gd name="connsiteX1100" fmla="*/ 600793 w 12199343"/>
              <a:gd name="connsiteY1100" fmla="*/ 2486885 h 2802353"/>
              <a:gd name="connsiteX1101" fmla="*/ 598428 w 12199343"/>
              <a:gd name="connsiteY1101" fmla="*/ 2494918 h 2802353"/>
              <a:gd name="connsiteX1102" fmla="*/ 596511 w 12199343"/>
              <a:gd name="connsiteY1102" fmla="*/ 2503615 h 2802353"/>
              <a:gd name="connsiteX1103" fmla="*/ 595223 w 12199343"/>
              <a:gd name="connsiteY1103" fmla="*/ 2512916 h 2802353"/>
              <a:gd name="connsiteX1104" fmla="*/ 594744 w 12199343"/>
              <a:gd name="connsiteY1104" fmla="*/ 2520314 h 2802353"/>
              <a:gd name="connsiteX1105" fmla="*/ 594654 w 12199343"/>
              <a:gd name="connsiteY1105" fmla="*/ 2525448 h 2802353"/>
              <a:gd name="connsiteX1106" fmla="*/ 594803 w 12199343"/>
              <a:gd name="connsiteY1106" fmla="*/ 2530702 h 2802353"/>
              <a:gd name="connsiteX1107" fmla="*/ 595193 w 12199343"/>
              <a:gd name="connsiteY1107" fmla="*/ 2536078 h 2802353"/>
              <a:gd name="connsiteX1108" fmla="*/ 595732 w 12199343"/>
              <a:gd name="connsiteY1108" fmla="*/ 2541664 h 2802353"/>
              <a:gd name="connsiteX1109" fmla="*/ 596601 w 12199343"/>
              <a:gd name="connsiteY1109" fmla="*/ 2547342 h 2802353"/>
              <a:gd name="connsiteX1110" fmla="*/ 597169 w 12199343"/>
              <a:gd name="connsiteY1110" fmla="*/ 2550271 h 2802353"/>
              <a:gd name="connsiteX1111" fmla="*/ 597201 w 12199343"/>
              <a:gd name="connsiteY1111" fmla="*/ 2550512 h 2802353"/>
              <a:gd name="connsiteX1112" fmla="*/ 597288 w 12199343"/>
              <a:gd name="connsiteY1112" fmla="*/ 2550784 h 2802353"/>
              <a:gd name="connsiteX1113" fmla="*/ 597648 w 12199343"/>
              <a:gd name="connsiteY1113" fmla="*/ 2552173 h 2802353"/>
              <a:gd name="connsiteX1114" fmla="*/ 598876 w 12199343"/>
              <a:gd name="connsiteY1114" fmla="*/ 2557186 h 2802353"/>
              <a:gd name="connsiteX1115" fmla="*/ 600314 w 12199343"/>
              <a:gd name="connsiteY1115" fmla="*/ 2561625 h 2802353"/>
              <a:gd name="connsiteX1116" fmla="*/ 602379 w 12199343"/>
              <a:gd name="connsiteY1116" fmla="*/ 2566819 h 2802353"/>
              <a:gd name="connsiteX1117" fmla="*/ 605225 w 12199343"/>
              <a:gd name="connsiteY1117" fmla="*/ 2572497 h 2802353"/>
              <a:gd name="connsiteX1118" fmla="*/ 607980 w 12199343"/>
              <a:gd name="connsiteY1118" fmla="*/ 2576906 h 2802353"/>
              <a:gd name="connsiteX1119" fmla="*/ 610135 w 12199343"/>
              <a:gd name="connsiteY1119" fmla="*/ 2579865 h 2802353"/>
              <a:gd name="connsiteX1120" fmla="*/ 612502 w 12199343"/>
              <a:gd name="connsiteY1120" fmla="*/ 2582824 h 2802353"/>
              <a:gd name="connsiteX1121" fmla="*/ 615226 w 12199343"/>
              <a:gd name="connsiteY1121" fmla="*/ 2585754 h 2802353"/>
              <a:gd name="connsiteX1122" fmla="*/ 616692 w 12199343"/>
              <a:gd name="connsiteY1122" fmla="*/ 2587173 h 2802353"/>
              <a:gd name="connsiteX1123" fmla="*/ 617052 w 12199343"/>
              <a:gd name="connsiteY1123" fmla="*/ 2587566 h 2802353"/>
              <a:gd name="connsiteX1124" fmla="*/ 617562 w 12199343"/>
              <a:gd name="connsiteY1124" fmla="*/ 2588441 h 2802353"/>
              <a:gd name="connsiteX1125" fmla="*/ 617831 w 12199343"/>
              <a:gd name="connsiteY1125" fmla="*/ 2589408 h 2802353"/>
              <a:gd name="connsiteX1126" fmla="*/ 617831 w 12199343"/>
              <a:gd name="connsiteY1126" fmla="*/ 2590344 h 2802353"/>
              <a:gd name="connsiteX1127" fmla="*/ 617591 w 12199343"/>
              <a:gd name="connsiteY1127" fmla="*/ 2591280 h 2802353"/>
              <a:gd name="connsiteX1128" fmla="*/ 617111 w 12199343"/>
              <a:gd name="connsiteY1128" fmla="*/ 2592125 h 2802353"/>
              <a:gd name="connsiteX1129" fmla="*/ 616484 w 12199343"/>
              <a:gd name="connsiteY1129" fmla="*/ 2592820 h 2802353"/>
              <a:gd name="connsiteX1130" fmla="*/ 615615 w 12199343"/>
              <a:gd name="connsiteY1130" fmla="*/ 2593303 h 2802353"/>
              <a:gd name="connsiteX1131" fmla="*/ 615107 w 12199343"/>
              <a:gd name="connsiteY1131" fmla="*/ 2593484 h 2802353"/>
              <a:gd name="connsiteX1132" fmla="*/ 611903 w 12199343"/>
              <a:gd name="connsiteY1132" fmla="*/ 2594300 h 2802353"/>
              <a:gd name="connsiteX1133" fmla="*/ 605194 w 12199343"/>
              <a:gd name="connsiteY1133" fmla="*/ 2596232 h 2802353"/>
              <a:gd name="connsiteX1134" fmla="*/ 602200 w 12199343"/>
              <a:gd name="connsiteY1134" fmla="*/ 2597229 h 2802353"/>
              <a:gd name="connsiteX1135" fmla="*/ 601182 w 12199343"/>
              <a:gd name="connsiteY1135" fmla="*/ 2597561 h 2802353"/>
              <a:gd name="connsiteX1136" fmla="*/ 599026 w 12199343"/>
              <a:gd name="connsiteY1136" fmla="*/ 2598014 h 2802353"/>
              <a:gd name="connsiteX1137" fmla="*/ 596809 w 12199343"/>
              <a:gd name="connsiteY1137" fmla="*/ 2598165 h 2802353"/>
              <a:gd name="connsiteX1138" fmla="*/ 594624 w 12199343"/>
              <a:gd name="connsiteY1138" fmla="*/ 2598105 h 2802353"/>
              <a:gd name="connsiteX1139" fmla="*/ 591210 w 12199343"/>
              <a:gd name="connsiteY1139" fmla="*/ 2597622 h 2802353"/>
              <a:gd name="connsiteX1140" fmla="*/ 586778 w 12199343"/>
              <a:gd name="connsiteY1140" fmla="*/ 2596383 h 2802353"/>
              <a:gd name="connsiteX1141" fmla="*/ 582496 w 12199343"/>
              <a:gd name="connsiteY1141" fmla="*/ 2594662 h 2802353"/>
              <a:gd name="connsiteX1142" fmla="*/ 578574 w 12199343"/>
              <a:gd name="connsiteY1142" fmla="*/ 2592729 h 2802353"/>
              <a:gd name="connsiteX1143" fmla="*/ 573661 w 12199343"/>
              <a:gd name="connsiteY1143" fmla="*/ 2589830 h 2802353"/>
              <a:gd name="connsiteX1144" fmla="*/ 571506 w 12199343"/>
              <a:gd name="connsiteY1144" fmla="*/ 2588351 h 2802353"/>
              <a:gd name="connsiteX1145" fmla="*/ 571087 w 12199343"/>
              <a:gd name="connsiteY1145" fmla="*/ 2588079 h 2802353"/>
              <a:gd name="connsiteX1146" fmla="*/ 570159 w 12199343"/>
              <a:gd name="connsiteY1146" fmla="*/ 2587777 h 2802353"/>
              <a:gd name="connsiteX1147" fmla="*/ 569261 w 12199343"/>
              <a:gd name="connsiteY1147" fmla="*/ 2587686 h 2802353"/>
              <a:gd name="connsiteX1148" fmla="*/ 568302 w 12199343"/>
              <a:gd name="connsiteY1148" fmla="*/ 2587868 h 2802353"/>
              <a:gd name="connsiteX1149" fmla="*/ 567884 w 12199343"/>
              <a:gd name="connsiteY1149" fmla="*/ 2588049 h 2802353"/>
              <a:gd name="connsiteX1150" fmla="*/ 565428 w 12199343"/>
              <a:gd name="connsiteY1150" fmla="*/ 2589226 h 2802353"/>
              <a:gd name="connsiteX1151" fmla="*/ 558181 w 12199343"/>
              <a:gd name="connsiteY1151" fmla="*/ 2592307 h 2802353"/>
              <a:gd name="connsiteX1152" fmla="*/ 551893 w 12199343"/>
              <a:gd name="connsiteY1152" fmla="*/ 2594572 h 2802353"/>
              <a:gd name="connsiteX1153" fmla="*/ 547790 w 12199343"/>
              <a:gd name="connsiteY1153" fmla="*/ 2595749 h 2802353"/>
              <a:gd name="connsiteX1154" fmla="*/ 543987 w 12199343"/>
              <a:gd name="connsiteY1154" fmla="*/ 2596444 h 2802353"/>
              <a:gd name="connsiteX1155" fmla="*/ 541591 w 12199343"/>
              <a:gd name="connsiteY1155" fmla="*/ 2596565 h 2802353"/>
              <a:gd name="connsiteX1156" fmla="*/ 540154 w 12199343"/>
              <a:gd name="connsiteY1156" fmla="*/ 2596444 h 2802353"/>
              <a:gd name="connsiteX1157" fmla="*/ 539555 w 12199343"/>
              <a:gd name="connsiteY1157" fmla="*/ 2596263 h 2802353"/>
              <a:gd name="connsiteX1158" fmla="*/ 536441 w 12199343"/>
              <a:gd name="connsiteY1158" fmla="*/ 2595357 h 2802353"/>
              <a:gd name="connsiteX1159" fmla="*/ 534046 w 12199343"/>
              <a:gd name="connsiteY1159" fmla="*/ 2594451 h 2802353"/>
              <a:gd name="connsiteX1160" fmla="*/ 533566 w 12199343"/>
              <a:gd name="connsiteY1160" fmla="*/ 2594270 h 2802353"/>
              <a:gd name="connsiteX1161" fmla="*/ 532788 w 12199343"/>
              <a:gd name="connsiteY1161" fmla="*/ 2593696 h 2802353"/>
              <a:gd name="connsiteX1162" fmla="*/ 532189 w 12199343"/>
              <a:gd name="connsiteY1162" fmla="*/ 2593001 h 2802353"/>
              <a:gd name="connsiteX1163" fmla="*/ 531800 w 12199343"/>
              <a:gd name="connsiteY1163" fmla="*/ 2592186 h 2802353"/>
              <a:gd name="connsiteX1164" fmla="*/ 531620 w 12199343"/>
              <a:gd name="connsiteY1164" fmla="*/ 2591280 h 2802353"/>
              <a:gd name="connsiteX1165" fmla="*/ 531650 w 12199343"/>
              <a:gd name="connsiteY1165" fmla="*/ 2590344 h 2802353"/>
              <a:gd name="connsiteX1166" fmla="*/ 531950 w 12199343"/>
              <a:gd name="connsiteY1166" fmla="*/ 2589468 h 2802353"/>
              <a:gd name="connsiteX1167" fmla="*/ 532429 w 12199343"/>
              <a:gd name="connsiteY1167" fmla="*/ 2588653 h 2802353"/>
              <a:gd name="connsiteX1168" fmla="*/ 532818 w 12199343"/>
              <a:gd name="connsiteY1168" fmla="*/ 2588321 h 2802353"/>
              <a:gd name="connsiteX1169" fmla="*/ 534106 w 12199343"/>
              <a:gd name="connsiteY1169" fmla="*/ 2586992 h 2802353"/>
              <a:gd name="connsiteX1170" fmla="*/ 536741 w 12199343"/>
              <a:gd name="connsiteY1170" fmla="*/ 2583670 h 2802353"/>
              <a:gd name="connsiteX1171" fmla="*/ 539376 w 12199343"/>
              <a:gd name="connsiteY1171" fmla="*/ 2579321 h 2802353"/>
              <a:gd name="connsiteX1172" fmla="*/ 542101 w 12199343"/>
              <a:gd name="connsiteY1172" fmla="*/ 2573825 h 2802353"/>
              <a:gd name="connsiteX1173" fmla="*/ 544886 w 12199343"/>
              <a:gd name="connsiteY1173" fmla="*/ 2567182 h 2802353"/>
              <a:gd name="connsiteX1174" fmla="*/ 547700 w 12199343"/>
              <a:gd name="connsiteY1174" fmla="*/ 2559300 h 2802353"/>
              <a:gd name="connsiteX1175" fmla="*/ 550606 w 12199343"/>
              <a:gd name="connsiteY1175" fmla="*/ 2550059 h 2802353"/>
              <a:gd name="connsiteX1176" fmla="*/ 553509 w 12199343"/>
              <a:gd name="connsiteY1176" fmla="*/ 2539399 h 2802353"/>
              <a:gd name="connsiteX1177" fmla="*/ 554978 w 12199343"/>
              <a:gd name="connsiteY1177" fmla="*/ 2533450 h 2802353"/>
              <a:gd name="connsiteX1178" fmla="*/ 555037 w 12199343"/>
              <a:gd name="connsiteY1178" fmla="*/ 2533269 h 2802353"/>
              <a:gd name="connsiteX1179" fmla="*/ 555067 w 12199343"/>
              <a:gd name="connsiteY1179" fmla="*/ 2533088 h 2802353"/>
              <a:gd name="connsiteX1180" fmla="*/ 555366 w 12199343"/>
              <a:gd name="connsiteY1180" fmla="*/ 2530944 h 2802353"/>
              <a:gd name="connsiteX1181" fmla="*/ 556294 w 12199343"/>
              <a:gd name="connsiteY1181" fmla="*/ 2521009 h 2802353"/>
              <a:gd name="connsiteX1182" fmla="*/ 556684 w 12199343"/>
              <a:gd name="connsiteY1182" fmla="*/ 2511617 h 2802353"/>
              <a:gd name="connsiteX1183" fmla="*/ 556594 w 12199343"/>
              <a:gd name="connsiteY1183" fmla="*/ 2500293 h 2802353"/>
              <a:gd name="connsiteX1184" fmla="*/ 555996 w 12199343"/>
              <a:gd name="connsiteY1184" fmla="*/ 2490780 h 2802353"/>
              <a:gd name="connsiteX1185" fmla="*/ 555277 w 12199343"/>
              <a:gd name="connsiteY1185" fmla="*/ 2484167 h 2802353"/>
              <a:gd name="connsiteX1186" fmla="*/ 554288 w 12199343"/>
              <a:gd name="connsiteY1186" fmla="*/ 2477312 h 2802353"/>
              <a:gd name="connsiteX1187" fmla="*/ 553061 w 12199343"/>
              <a:gd name="connsiteY1187" fmla="*/ 2470306 h 2802353"/>
              <a:gd name="connsiteX1188" fmla="*/ 551413 w 12199343"/>
              <a:gd name="connsiteY1188" fmla="*/ 2463179 h 2802353"/>
              <a:gd name="connsiteX1189" fmla="*/ 549377 w 12199343"/>
              <a:gd name="connsiteY1189" fmla="*/ 2456053 h 2802353"/>
              <a:gd name="connsiteX1190" fmla="*/ 548508 w 12199343"/>
              <a:gd name="connsiteY1190" fmla="*/ 2453468 h 2802353"/>
              <a:gd name="connsiteX1191" fmla="*/ 546904 w 12199343"/>
              <a:gd name="connsiteY1191" fmla="*/ 2453877 h 2802353"/>
              <a:gd name="connsiteX1192" fmla="*/ 539147 w 12199343"/>
              <a:gd name="connsiteY1192" fmla="*/ 2455871 h 2802353"/>
              <a:gd name="connsiteX1193" fmla="*/ 537021 w 12199343"/>
              <a:gd name="connsiteY1193" fmla="*/ 2456414 h 2802353"/>
              <a:gd name="connsiteX1194" fmla="*/ 533756 w 12199343"/>
              <a:gd name="connsiteY1194" fmla="*/ 2456837 h 2802353"/>
              <a:gd name="connsiteX1195" fmla="*/ 531630 w 12199343"/>
              <a:gd name="connsiteY1195" fmla="*/ 2456656 h 2802353"/>
              <a:gd name="connsiteX1196" fmla="*/ 530612 w 12199343"/>
              <a:gd name="connsiteY1196" fmla="*/ 2456414 h 2802353"/>
              <a:gd name="connsiteX1197" fmla="*/ 529654 w 12199343"/>
              <a:gd name="connsiteY1197" fmla="*/ 2456052 h 2802353"/>
              <a:gd name="connsiteX1198" fmla="*/ 527887 w 12199343"/>
              <a:gd name="connsiteY1198" fmla="*/ 2455025 h 2802353"/>
              <a:gd name="connsiteX1199" fmla="*/ 525460 w 12199343"/>
              <a:gd name="connsiteY1199" fmla="*/ 2453092 h 2802353"/>
              <a:gd name="connsiteX1200" fmla="*/ 523843 w 12199343"/>
              <a:gd name="connsiteY1200" fmla="*/ 2451854 h 2802353"/>
              <a:gd name="connsiteX1201" fmla="*/ 522495 w 12199343"/>
              <a:gd name="connsiteY1201" fmla="*/ 2451008 h 2802353"/>
              <a:gd name="connsiteX1202" fmla="*/ 519680 w 12199343"/>
              <a:gd name="connsiteY1202" fmla="*/ 2449709 h 2802353"/>
              <a:gd name="connsiteX1203" fmla="*/ 516716 w 12199343"/>
              <a:gd name="connsiteY1203" fmla="*/ 2448894 h 2802353"/>
              <a:gd name="connsiteX1204" fmla="*/ 513662 w 12199343"/>
              <a:gd name="connsiteY1204" fmla="*/ 2448411 h 2802353"/>
              <a:gd name="connsiteX1205" fmla="*/ 508870 w 12199343"/>
              <a:gd name="connsiteY1205" fmla="*/ 2448109 h 2802353"/>
              <a:gd name="connsiteX1206" fmla="*/ 502372 w 12199343"/>
              <a:gd name="connsiteY1206" fmla="*/ 2448199 h 2802353"/>
              <a:gd name="connsiteX1207" fmla="*/ 499167 w 12199343"/>
              <a:gd name="connsiteY1207" fmla="*/ 2448139 h 2802353"/>
              <a:gd name="connsiteX1208" fmla="*/ 497579 w 12199343"/>
              <a:gd name="connsiteY1208" fmla="*/ 2448109 h 2802353"/>
              <a:gd name="connsiteX1209" fmla="*/ 494285 w 12199343"/>
              <a:gd name="connsiteY1209" fmla="*/ 2447716 h 2802353"/>
              <a:gd name="connsiteX1210" fmla="*/ 491965 w 12199343"/>
              <a:gd name="connsiteY1210" fmla="*/ 2447217 h 2802353"/>
              <a:gd name="connsiteX1211" fmla="*/ 491334 w 12199343"/>
              <a:gd name="connsiteY1211" fmla="*/ 2450155 h 2802353"/>
              <a:gd name="connsiteX1212" fmla="*/ 489227 w 12199343"/>
              <a:gd name="connsiteY1212" fmla="*/ 2459172 h 2802353"/>
              <a:gd name="connsiteX1213" fmla="*/ 488002 w 12199343"/>
              <a:gd name="connsiteY1213" fmla="*/ 2465202 h 2802353"/>
              <a:gd name="connsiteX1214" fmla="*/ 487547 w 12199343"/>
              <a:gd name="connsiteY1214" fmla="*/ 2468217 h 2802353"/>
              <a:gd name="connsiteX1215" fmla="*/ 487433 w 12199343"/>
              <a:gd name="connsiteY1215" fmla="*/ 2469050 h 2802353"/>
              <a:gd name="connsiteX1216" fmla="*/ 487319 w 12199343"/>
              <a:gd name="connsiteY1216" fmla="*/ 2470744 h 2802353"/>
              <a:gd name="connsiteX1217" fmla="*/ 487461 w 12199343"/>
              <a:gd name="connsiteY1217" fmla="*/ 2472352 h 2802353"/>
              <a:gd name="connsiteX1218" fmla="*/ 488059 w 12199343"/>
              <a:gd name="connsiteY1218" fmla="*/ 2473845 h 2802353"/>
              <a:gd name="connsiteX1219" fmla="*/ 488544 w 12199343"/>
              <a:gd name="connsiteY1219" fmla="*/ 2474448 h 2802353"/>
              <a:gd name="connsiteX1220" fmla="*/ 488998 w 12199343"/>
              <a:gd name="connsiteY1220" fmla="*/ 2474908 h 2802353"/>
              <a:gd name="connsiteX1221" fmla="*/ 490052 w 12199343"/>
              <a:gd name="connsiteY1221" fmla="*/ 2475568 h 2802353"/>
              <a:gd name="connsiteX1222" fmla="*/ 491903 w 12199343"/>
              <a:gd name="connsiteY1222" fmla="*/ 2476286 h 2802353"/>
              <a:gd name="connsiteX1223" fmla="*/ 493128 w 12199343"/>
              <a:gd name="connsiteY1223" fmla="*/ 2476774 h 2802353"/>
              <a:gd name="connsiteX1224" fmla="*/ 493839 w 12199343"/>
              <a:gd name="connsiteY1224" fmla="*/ 2477090 h 2802353"/>
              <a:gd name="connsiteX1225" fmla="*/ 495092 w 12199343"/>
              <a:gd name="connsiteY1225" fmla="*/ 2477894 h 2802353"/>
              <a:gd name="connsiteX1226" fmla="*/ 496743 w 12199343"/>
              <a:gd name="connsiteY1226" fmla="*/ 2479301 h 2802353"/>
              <a:gd name="connsiteX1227" fmla="*/ 498452 w 12199343"/>
              <a:gd name="connsiteY1227" fmla="*/ 2481656 h 2802353"/>
              <a:gd name="connsiteX1228" fmla="*/ 499704 w 12199343"/>
              <a:gd name="connsiteY1228" fmla="*/ 2484413 h 2802353"/>
              <a:gd name="connsiteX1229" fmla="*/ 500503 w 12199343"/>
              <a:gd name="connsiteY1229" fmla="*/ 2487485 h 2802353"/>
              <a:gd name="connsiteX1230" fmla="*/ 500959 w 12199343"/>
              <a:gd name="connsiteY1230" fmla="*/ 2490759 h 2802353"/>
              <a:gd name="connsiteX1231" fmla="*/ 501214 w 12199343"/>
              <a:gd name="connsiteY1231" fmla="*/ 2495698 h 2802353"/>
              <a:gd name="connsiteX1232" fmla="*/ 501099 w 12199343"/>
              <a:gd name="connsiteY1232" fmla="*/ 2498943 h 2802353"/>
              <a:gd name="connsiteX1233" fmla="*/ 500959 w 12199343"/>
              <a:gd name="connsiteY1233" fmla="*/ 2500838 h 2802353"/>
              <a:gd name="connsiteX1234" fmla="*/ 500360 w 12199343"/>
              <a:gd name="connsiteY1234" fmla="*/ 2503595 h 2802353"/>
              <a:gd name="connsiteX1235" fmla="*/ 499448 w 12199343"/>
              <a:gd name="connsiteY1235" fmla="*/ 2505174 h 2802353"/>
              <a:gd name="connsiteX1236" fmla="*/ 498794 w 12199343"/>
              <a:gd name="connsiteY1236" fmla="*/ 2505806 h 2802353"/>
              <a:gd name="connsiteX1237" fmla="*/ 498082 w 12199343"/>
              <a:gd name="connsiteY1237" fmla="*/ 2506381 h 2802353"/>
              <a:gd name="connsiteX1238" fmla="*/ 496544 w 12199343"/>
              <a:gd name="connsiteY1238" fmla="*/ 2506955 h 2802353"/>
              <a:gd name="connsiteX1239" fmla="*/ 494808 w 12199343"/>
              <a:gd name="connsiteY1239" fmla="*/ 2507041 h 2802353"/>
              <a:gd name="connsiteX1240" fmla="*/ 493013 w 12199343"/>
              <a:gd name="connsiteY1240" fmla="*/ 2506783 h 2802353"/>
              <a:gd name="connsiteX1241" fmla="*/ 490223 w 12199343"/>
              <a:gd name="connsiteY1241" fmla="*/ 2506093 h 2802353"/>
              <a:gd name="connsiteX1242" fmla="*/ 487347 w 12199343"/>
              <a:gd name="connsiteY1242" fmla="*/ 2505462 h 2802353"/>
              <a:gd name="connsiteX1243" fmla="*/ 485409 w 12199343"/>
              <a:gd name="connsiteY1243" fmla="*/ 2505261 h 2802353"/>
              <a:gd name="connsiteX1244" fmla="*/ 484528 w 12199343"/>
              <a:gd name="connsiteY1244" fmla="*/ 2505347 h 2802353"/>
              <a:gd name="connsiteX1245" fmla="*/ 483617 w 12199343"/>
              <a:gd name="connsiteY1245" fmla="*/ 2505462 h 2802353"/>
              <a:gd name="connsiteX1246" fmla="*/ 482022 w 12199343"/>
              <a:gd name="connsiteY1246" fmla="*/ 2506036 h 2802353"/>
              <a:gd name="connsiteX1247" fmla="*/ 480655 w 12199343"/>
              <a:gd name="connsiteY1247" fmla="*/ 2506869 h 2802353"/>
              <a:gd name="connsiteX1248" fmla="*/ 479432 w 12199343"/>
              <a:gd name="connsiteY1248" fmla="*/ 2508017 h 2802353"/>
              <a:gd name="connsiteX1249" fmla="*/ 477836 w 12199343"/>
              <a:gd name="connsiteY1249" fmla="*/ 2510085 h 2802353"/>
              <a:gd name="connsiteX1250" fmla="*/ 476129 w 12199343"/>
              <a:gd name="connsiteY1250" fmla="*/ 2513416 h 2802353"/>
              <a:gd name="connsiteX1251" fmla="*/ 474477 w 12199343"/>
              <a:gd name="connsiteY1251" fmla="*/ 2517034 h 2802353"/>
              <a:gd name="connsiteX1252" fmla="*/ 472796 w 12199343"/>
              <a:gd name="connsiteY1252" fmla="*/ 2520595 h 2802353"/>
              <a:gd name="connsiteX1253" fmla="*/ 471317 w 12199343"/>
              <a:gd name="connsiteY1253" fmla="*/ 2523036 h 2802353"/>
              <a:gd name="connsiteX1254" fmla="*/ 470177 w 12199343"/>
              <a:gd name="connsiteY1254" fmla="*/ 2524472 h 2802353"/>
              <a:gd name="connsiteX1255" fmla="*/ 468896 w 12199343"/>
              <a:gd name="connsiteY1255" fmla="*/ 2525735 h 2802353"/>
              <a:gd name="connsiteX1256" fmla="*/ 467416 w 12199343"/>
              <a:gd name="connsiteY1256" fmla="*/ 2526711 h 2802353"/>
              <a:gd name="connsiteX1257" fmla="*/ 466590 w 12199343"/>
              <a:gd name="connsiteY1257" fmla="*/ 2527085 h 2802353"/>
              <a:gd name="connsiteX1258" fmla="*/ 465707 w 12199343"/>
              <a:gd name="connsiteY1258" fmla="*/ 2527429 h 2802353"/>
              <a:gd name="connsiteX1259" fmla="*/ 463942 w 12199343"/>
              <a:gd name="connsiteY1259" fmla="*/ 2527803 h 2802353"/>
              <a:gd name="connsiteX1260" fmla="*/ 461152 w 12199343"/>
              <a:gd name="connsiteY1260" fmla="*/ 2527803 h 2802353"/>
              <a:gd name="connsiteX1261" fmla="*/ 455456 w 12199343"/>
              <a:gd name="connsiteY1261" fmla="*/ 2526683 h 2802353"/>
              <a:gd name="connsiteX1262" fmla="*/ 451641 w 12199343"/>
              <a:gd name="connsiteY1262" fmla="*/ 2525965 h 2802353"/>
              <a:gd name="connsiteX1263" fmla="*/ 450702 w 12199343"/>
              <a:gd name="connsiteY1263" fmla="*/ 2525936 h 2802353"/>
              <a:gd name="connsiteX1264" fmla="*/ 448737 w 12199343"/>
              <a:gd name="connsiteY1264" fmla="*/ 2526108 h 2802353"/>
              <a:gd name="connsiteX1265" fmla="*/ 446744 w 12199343"/>
              <a:gd name="connsiteY1265" fmla="*/ 2526625 h 2802353"/>
              <a:gd name="connsiteX1266" fmla="*/ 445007 w 12199343"/>
              <a:gd name="connsiteY1266" fmla="*/ 2527515 h 2802353"/>
              <a:gd name="connsiteX1267" fmla="*/ 443441 w 12199343"/>
              <a:gd name="connsiteY1267" fmla="*/ 2528607 h 2802353"/>
              <a:gd name="connsiteX1268" fmla="*/ 442330 w 12199343"/>
              <a:gd name="connsiteY1268" fmla="*/ 2529985 h 2802353"/>
              <a:gd name="connsiteX1269" fmla="*/ 441676 w 12199343"/>
              <a:gd name="connsiteY1269" fmla="*/ 2531507 h 2802353"/>
              <a:gd name="connsiteX1270" fmla="*/ 441619 w 12199343"/>
              <a:gd name="connsiteY1270" fmla="*/ 2533201 h 2802353"/>
              <a:gd name="connsiteX1271" fmla="*/ 441932 w 12199343"/>
              <a:gd name="connsiteY1271" fmla="*/ 2534091 h 2802353"/>
              <a:gd name="connsiteX1272" fmla="*/ 442899 w 12199343"/>
              <a:gd name="connsiteY1272" fmla="*/ 2535987 h 2802353"/>
              <a:gd name="connsiteX1273" fmla="*/ 444124 w 12199343"/>
              <a:gd name="connsiteY1273" fmla="*/ 2538370 h 2802353"/>
              <a:gd name="connsiteX1274" fmla="*/ 444352 w 12199343"/>
              <a:gd name="connsiteY1274" fmla="*/ 2539231 h 2802353"/>
              <a:gd name="connsiteX1275" fmla="*/ 444293 w 12199343"/>
              <a:gd name="connsiteY1275" fmla="*/ 2540035 h 2802353"/>
              <a:gd name="connsiteX1276" fmla="*/ 443925 w 12199343"/>
              <a:gd name="connsiteY1276" fmla="*/ 2540725 h 2802353"/>
              <a:gd name="connsiteX1277" fmla="*/ 443555 w 12199343"/>
              <a:gd name="connsiteY1277" fmla="*/ 2540983 h 2802353"/>
              <a:gd name="connsiteX1278" fmla="*/ 431823 w 12199343"/>
              <a:gd name="connsiteY1278" fmla="*/ 2535154 h 2802353"/>
              <a:gd name="connsiteX1279" fmla="*/ 420150 w 12199343"/>
              <a:gd name="connsiteY1279" fmla="*/ 2529353 h 2802353"/>
              <a:gd name="connsiteX1280" fmla="*/ 419951 w 12199343"/>
              <a:gd name="connsiteY1280" fmla="*/ 2531966 h 2802353"/>
              <a:gd name="connsiteX1281" fmla="*/ 419009 w 12199343"/>
              <a:gd name="connsiteY1281" fmla="*/ 2537135 h 2802353"/>
              <a:gd name="connsiteX1282" fmla="*/ 418270 w 12199343"/>
              <a:gd name="connsiteY1282" fmla="*/ 2539662 h 2802353"/>
              <a:gd name="connsiteX1283" fmla="*/ 417558 w 12199343"/>
              <a:gd name="connsiteY1283" fmla="*/ 2539949 h 2802353"/>
              <a:gd name="connsiteX1284" fmla="*/ 416163 w 12199343"/>
              <a:gd name="connsiteY1284" fmla="*/ 2540122 h 2802353"/>
              <a:gd name="connsiteX1285" fmla="*/ 414825 w 12199343"/>
              <a:gd name="connsiteY1285" fmla="*/ 2539748 h 2802353"/>
              <a:gd name="connsiteX1286" fmla="*/ 413515 w 12199343"/>
              <a:gd name="connsiteY1286" fmla="*/ 2539030 h 2802353"/>
              <a:gd name="connsiteX1287" fmla="*/ 411664 w 12199343"/>
              <a:gd name="connsiteY1287" fmla="*/ 2537422 h 2802353"/>
              <a:gd name="connsiteX1288" fmla="*/ 409443 w 12199343"/>
              <a:gd name="connsiteY1288" fmla="*/ 2534694 h 2802353"/>
              <a:gd name="connsiteX1289" fmla="*/ 408532 w 12199343"/>
              <a:gd name="connsiteY1289" fmla="*/ 2533345 h 2802353"/>
              <a:gd name="connsiteX1290" fmla="*/ 407306 w 12199343"/>
              <a:gd name="connsiteY1290" fmla="*/ 2531564 h 2802353"/>
              <a:gd name="connsiteX1291" fmla="*/ 404432 w 12199343"/>
              <a:gd name="connsiteY1291" fmla="*/ 2528377 h 2802353"/>
              <a:gd name="connsiteX1292" fmla="*/ 401214 w 12199343"/>
              <a:gd name="connsiteY1292" fmla="*/ 2525591 h 2802353"/>
              <a:gd name="connsiteX1293" fmla="*/ 397626 w 12199343"/>
              <a:gd name="connsiteY1293" fmla="*/ 2523294 h 2802353"/>
              <a:gd name="connsiteX1294" fmla="*/ 393783 w 12199343"/>
              <a:gd name="connsiteY1294" fmla="*/ 2521428 h 2802353"/>
              <a:gd name="connsiteX1295" fmla="*/ 389768 w 12199343"/>
              <a:gd name="connsiteY1295" fmla="*/ 2520049 h 2802353"/>
              <a:gd name="connsiteX1296" fmla="*/ 388934 w 12199343"/>
              <a:gd name="connsiteY1296" fmla="*/ 2519878 h 2802353"/>
              <a:gd name="connsiteX1297" fmla="*/ 390178 w 12199343"/>
              <a:gd name="connsiteY1297" fmla="*/ 2525507 h 2802353"/>
              <a:gd name="connsiteX1298" fmla="*/ 390263 w 12199343"/>
              <a:gd name="connsiteY1298" fmla="*/ 2525996 h 2802353"/>
              <a:gd name="connsiteX1299" fmla="*/ 390234 w 12199343"/>
              <a:gd name="connsiteY1299" fmla="*/ 2527029 h 2802353"/>
              <a:gd name="connsiteX1300" fmla="*/ 389864 w 12199343"/>
              <a:gd name="connsiteY1300" fmla="*/ 2527977 h 2802353"/>
              <a:gd name="connsiteX1301" fmla="*/ 389294 w 12199343"/>
              <a:gd name="connsiteY1301" fmla="*/ 2528781 h 2802353"/>
              <a:gd name="connsiteX1302" fmla="*/ 389098 w 12199343"/>
              <a:gd name="connsiteY1302" fmla="*/ 2528926 h 2802353"/>
              <a:gd name="connsiteX1303" fmla="*/ 389597 w 12199343"/>
              <a:gd name="connsiteY1303" fmla="*/ 2529324 h 2802353"/>
              <a:gd name="connsiteX1304" fmla="*/ 390422 w 12199343"/>
              <a:gd name="connsiteY1304" fmla="*/ 2530243 h 2802353"/>
              <a:gd name="connsiteX1305" fmla="*/ 390964 w 12199343"/>
              <a:gd name="connsiteY1305" fmla="*/ 2531277 h 2802353"/>
              <a:gd name="connsiteX1306" fmla="*/ 391163 w 12199343"/>
              <a:gd name="connsiteY1306" fmla="*/ 2532368 h 2802353"/>
              <a:gd name="connsiteX1307" fmla="*/ 391106 w 12199343"/>
              <a:gd name="connsiteY1307" fmla="*/ 2533000 h 2802353"/>
              <a:gd name="connsiteX1308" fmla="*/ 391021 w 12199343"/>
              <a:gd name="connsiteY1308" fmla="*/ 2533488 h 2802353"/>
              <a:gd name="connsiteX1309" fmla="*/ 390679 w 12199343"/>
              <a:gd name="connsiteY1309" fmla="*/ 2534378 h 2802353"/>
              <a:gd name="connsiteX1310" fmla="*/ 390137 w 12199343"/>
              <a:gd name="connsiteY1310" fmla="*/ 2535125 h 2802353"/>
              <a:gd name="connsiteX1311" fmla="*/ 389398 w 12199343"/>
              <a:gd name="connsiteY1311" fmla="*/ 2535728 h 2802353"/>
              <a:gd name="connsiteX1312" fmla="*/ 388116 w 12199343"/>
              <a:gd name="connsiteY1312" fmla="*/ 2536446 h 2802353"/>
              <a:gd name="connsiteX1313" fmla="*/ 386152 w 12199343"/>
              <a:gd name="connsiteY1313" fmla="*/ 2536819 h 2802353"/>
              <a:gd name="connsiteX1314" fmla="*/ 385184 w 12199343"/>
              <a:gd name="connsiteY1314" fmla="*/ 2536733 h 2802353"/>
              <a:gd name="connsiteX1315" fmla="*/ 384186 w 12199343"/>
              <a:gd name="connsiteY1315" fmla="*/ 2536561 h 2802353"/>
              <a:gd name="connsiteX1316" fmla="*/ 382392 w 12199343"/>
              <a:gd name="connsiteY1316" fmla="*/ 2535900 h 2802353"/>
              <a:gd name="connsiteX1317" fmla="*/ 382048 w 12199343"/>
              <a:gd name="connsiteY1317" fmla="*/ 2535699 h 2802353"/>
              <a:gd name="connsiteX1318" fmla="*/ 380866 w 12199343"/>
              <a:gd name="connsiteY1318" fmla="*/ 2537050 h 2802353"/>
              <a:gd name="connsiteX1319" fmla="*/ 377848 w 12199343"/>
              <a:gd name="connsiteY1319" fmla="*/ 2540897 h 2802353"/>
              <a:gd name="connsiteX1320" fmla="*/ 374715 w 12199343"/>
              <a:gd name="connsiteY1320" fmla="*/ 2545348 h 2802353"/>
              <a:gd name="connsiteX1321" fmla="*/ 371528 w 12199343"/>
              <a:gd name="connsiteY1321" fmla="*/ 2550516 h 2802353"/>
              <a:gd name="connsiteX1322" fmla="*/ 368453 w 12199343"/>
              <a:gd name="connsiteY1322" fmla="*/ 2556258 h 2802353"/>
              <a:gd name="connsiteX1323" fmla="*/ 365492 w 12199343"/>
              <a:gd name="connsiteY1323" fmla="*/ 2562718 h 2802353"/>
              <a:gd name="connsiteX1324" fmla="*/ 362845 w 12199343"/>
              <a:gd name="connsiteY1324" fmla="*/ 2569753 h 2802353"/>
              <a:gd name="connsiteX1325" fmla="*/ 360597 w 12199343"/>
              <a:gd name="connsiteY1325" fmla="*/ 2577390 h 2802353"/>
              <a:gd name="connsiteX1326" fmla="*/ 358773 w 12199343"/>
              <a:gd name="connsiteY1326" fmla="*/ 2585659 h 2802353"/>
              <a:gd name="connsiteX1327" fmla="*/ 357549 w 12199343"/>
              <a:gd name="connsiteY1327" fmla="*/ 2594503 h 2802353"/>
              <a:gd name="connsiteX1328" fmla="*/ 357094 w 12199343"/>
              <a:gd name="connsiteY1328" fmla="*/ 2601537 h 2802353"/>
              <a:gd name="connsiteX1329" fmla="*/ 357009 w 12199343"/>
              <a:gd name="connsiteY1329" fmla="*/ 2606418 h 2802353"/>
              <a:gd name="connsiteX1330" fmla="*/ 357151 w 12199343"/>
              <a:gd name="connsiteY1330" fmla="*/ 2611414 h 2802353"/>
              <a:gd name="connsiteX1331" fmla="*/ 357520 w 12199343"/>
              <a:gd name="connsiteY1331" fmla="*/ 2616525 h 2802353"/>
              <a:gd name="connsiteX1332" fmla="*/ 358032 w 12199343"/>
              <a:gd name="connsiteY1332" fmla="*/ 2621837 h 2802353"/>
              <a:gd name="connsiteX1333" fmla="*/ 358859 w 12199343"/>
              <a:gd name="connsiteY1333" fmla="*/ 2627235 h 2802353"/>
              <a:gd name="connsiteX1334" fmla="*/ 359399 w 12199343"/>
              <a:gd name="connsiteY1334" fmla="*/ 2630020 h 2802353"/>
              <a:gd name="connsiteX1335" fmla="*/ 359428 w 12199343"/>
              <a:gd name="connsiteY1335" fmla="*/ 2630249 h 2802353"/>
              <a:gd name="connsiteX1336" fmla="*/ 359513 w 12199343"/>
              <a:gd name="connsiteY1336" fmla="*/ 2630508 h 2802353"/>
              <a:gd name="connsiteX1337" fmla="*/ 359856 w 12199343"/>
              <a:gd name="connsiteY1337" fmla="*/ 2631829 h 2802353"/>
              <a:gd name="connsiteX1338" fmla="*/ 361022 w 12199343"/>
              <a:gd name="connsiteY1338" fmla="*/ 2636595 h 2802353"/>
              <a:gd name="connsiteX1339" fmla="*/ 362390 w 12199343"/>
              <a:gd name="connsiteY1339" fmla="*/ 2640815 h 2802353"/>
              <a:gd name="connsiteX1340" fmla="*/ 364353 w 12199343"/>
              <a:gd name="connsiteY1340" fmla="*/ 2645754 h 2802353"/>
              <a:gd name="connsiteX1341" fmla="*/ 367058 w 12199343"/>
              <a:gd name="connsiteY1341" fmla="*/ 2651152 h 2802353"/>
              <a:gd name="connsiteX1342" fmla="*/ 369677 w 12199343"/>
              <a:gd name="connsiteY1342" fmla="*/ 2655344 h 2802353"/>
              <a:gd name="connsiteX1343" fmla="*/ 371728 w 12199343"/>
              <a:gd name="connsiteY1343" fmla="*/ 2658158 h 2802353"/>
              <a:gd name="connsiteX1344" fmla="*/ 373977 w 12199343"/>
              <a:gd name="connsiteY1344" fmla="*/ 2660971 h 2802353"/>
              <a:gd name="connsiteX1345" fmla="*/ 376568 w 12199343"/>
              <a:gd name="connsiteY1345" fmla="*/ 2663756 h 2802353"/>
              <a:gd name="connsiteX1346" fmla="*/ 377963 w 12199343"/>
              <a:gd name="connsiteY1346" fmla="*/ 2665106 h 2802353"/>
              <a:gd name="connsiteX1347" fmla="*/ 378305 w 12199343"/>
              <a:gd name="connsiteY1347" fmla="*/ 2665479 h 2802353"/>
              <a:gd name="connsiteX1348" fmla="*/ 378788 w 12199343"/>
              <a:gd name="connsiteY1348" fmla="*/ 2666312 h 2802353"/>
              <a:gd name="connsiteX1349" fmla="*/ 379045 w 12199343"/>
              <a:gd name="connsiteY1349" fmla="*/ 2667231 h 2802353"/>
              <a:gd name="connsiteX1350" fmla="*/ 379045 w 12199343"/>
              <a:gd name="connsiteY1350" fmla="*/ 2668121 h 2802353"/>
              <a:gd name="connsiteX1351" fmla="*/ 378817 w 12199343"/>
              <a:gd name="connsiteY1351" fmla="*/ 2669011 h 2802353"/>
              <a:gd name="connsiteX1352" fmla="*/ 378361 w 12199343"/>
              <a:gd name="connsiteY1352" fmla="*/ 2669815 h 2802353"/>
              <a:gd name="connsiteX1353" fmla="*/ 377764 w 12199343"/>
              <a:gd name="connsiteY1353" fmla="*/ 2670475 h 2802353"/>
              <a:gd name="connsiteX1354" fmla="*/ 376937 w 12199343"/>
              <a:gd name="connsiteY1354" fmla="*/ 2670934 h 2802353"/>
              <a:gd name="connsiteX1355" fmla="*/ 376454 w 12199343"/>
              <a:gd name="connsiteY1355" fmla="*/ 2671107 h 2802353"/>
              <a:gd name="connsiteX1356" fmla="*/ 373407 w 12199343"/>
              <a:gd name="connsiteY1356" fmla="*/ 2671882 h 2802353"/>
              <a:gd name="connsiteX1357" fmla="*/ 367029 w 12199343"/>
              <a:gd name="connsiteY1357" fmla="*/ 2673720 h 2802353"/>
              <a:gd name="connsiteX1358" fmla="*/ 364183 w 12199343"/>
              <a:gd name="connsiteY1358" fmla="*/ 2674667 h 2802353"/>
              <a:gd name="connsiteX1359" fmla="*/ 363215 w 12199343"/>
              <a:gd name="connsiteY1359" fmla="*/ 2674983 h 2802353"/>
              <a:gd name="connsiteX1360" fmla="*/ 361165 w 12199343"/>
              <a:gd name="connsiteY1360" fmla="*/ 2675414 h 2802353"/>
              <a:gd name="connsiteX1361" fmla="*/ 359058 w 12199343"/>
              <a:gd name="connsiteY1361" fmla="*/ 2675557 h 2802353"/>
              <a:gd name="connsiteX1362" fmla="*/ 356979 w 12199343"/>
              <a:gd name="connsiteY1362" fmla="*/ 2675500 h 2802353"/>
              <a:gd name="connsiteX1363" fmla="*/ 353734 w 12199343"/>
              <a:gd name="connsiteY1363" fmla="*/ 2675040 h 2802353"/>
              <a:gd name="connsiteX1364" fmla="*/ 349519 w 12199343"/>
              <a:gd name="connsiteY1364" fmla="*/ 2673863 h 2802353"/>
              <a:gd name="connsiteX1365" fmla="*/ 345448 w 12199343"/>
              <a:gd name="connsiteY1365" fmla="*/ 2672227 h 2802353"/>
              <a:gd name="connsiteX1366" fmla="*/ 341719 w 12199343"/>
              <a:gd name="connsiteY1366" fmla="*/ 2670389 h 2802353"/>
              <a:gd name="connsiteX1367" fmla="*/ 337049 w 12199343"/>
              <a:gd name="connsiteY1367" fmla="*/ 2667633 h 2802353"/>
              <a:gd name="connsiteX1368" fmla="*/ 335000 w 12199343"/>
              <a:gd name="connsiteY1368" fmla="*/ 2666226 h 2802353"/>
              <a:gd name="connsiteX1369" fmla="*/ 334601 w 12199343"/>
              <a:gd name="connsiteY1369" fmla="*/ 2665967 h 2802353"/>
              <a:gd name="connsiteX1370" fmla="*/ 333717 w 12199343"/>
              <a:gd name="connsiteY1370" fmla="*/ 2665680 h 2802353"/>
              <a:gd name="connsiteX1371" fmla="*/ 332866 w 12199343"/>
              <a:gd name="connsiteY1371" fmla="*/ 2665594 h 2802353"/>
              <a:gd name="connsiteX1372" fmla="*/ 331953 w 12199343"/>
              <a:gd name="connsiteY1372" fmla="*/ 2665766 h 2802353"/>
              <a:gd name="connsiteX1373" fmla="*/ 331556 w 12199343"/>
              <a:gd name="connsiteY1373" fmla="*/ 2665939 h 2802353"/>
              <a:gd name="connsiteX1374" fmla="*/ 329219 w 12199343"/>
              <a:gd name="connsiteY1374" fmla="*/ 2667058 h 2802353"/>
              <a:gd name="connsiteX1375" fmla="*/ 322331 w 12199343"/>
              <a:gd name="connsiteY1375" fmla="*/ 2669987 h 2802353"/>
              <a:gd name="connsiteX1376" fmla="*/ 316351 w 12199343"/>
              <a:gd name="connsiteY1376" fmla="*/ 2672140 h 2802353"/>
              <a:gd name="connsiteX1377" fmla="*/ 312451 w 12199343"/>
              <a:gd name="connsiteY1377" fmla="*/ 2673260 h 2802353"/>
              <a:gd name="connsiteX1378" fmla="*/ 308835 w 12199343"/>
              <a:gd name="connsiteY1378" fmla="*/ 2673921 h 2802353"/>
              <a:gd name="connsiteX1379" fmla="*/ 306557 w 12199343"/>
              <a:gd name="connsiteY1379" fmla="*/ 2674035 h 2802353"/>
              <a:gd name="connsiteX1380" fmla="*/ 305191 w 12199343"/>
              <a:gd name="connsiteY1380" fmla="*/ 2673921 h 2802353"/>
              <a:gd name="connsiteX1381" fmla="*/ 304622 w 12199343"/>
              <a:gd name="connsiteY1381" fmla="*/ 2673748 h 2802353"/>
              <a:gd name="connsiteX1382" fmla="*/ 301660 w 12199343"/>
              <a:gd name="connsiteY1382" fmla="*/ 2672887 h 2802353"/>
              <a:gd name="connsiteX1383" fmla="*/ 299382 w 12199343"/>
              <a:gd name="connsiteY1383" fmla="*/ 2672026 h 2802353"/>
              <a:gd name="connsiteX1384" fmla="*/ 298926 w 12199343"/>
              <a:gd name="connsiteY1384" fmla="*/ 2671853 h 2802353"/>
              <a:gd name="connsiteX1385" fmla="*/ 298186 w 12199343"/>
              <a:gd name="connsiteY1385" fmla="*/ 2671308 h 2802353"/>
              <a:gd name="connsiteX1386" fmla="*/ 297618 w 12199343"/>
              <a:gd name="connsiteY1386" fmla="*/ 2670647 h 2802353"/>
              <a:gd name="connsiteX1387" fmla="*/ 297247 w 12199343"/>
              <a:gd name="connsiteY1387" fmla="*/ 2669872 h 2802353"/>
              <a:gd name="connsiteX1388" fmla="*/ 297076 w 12199343"/>
              <a:gd name="connsiteY1388" fmla="*/ 2669011 h 2802353"/>
              <a:gd name="connsiteX1389" fmla="*/ 297105 w 12199343"/>
              <a:gd name="connsiteY1389" fmla="*/ 2668121 h 2802353"/>
              <a:gd name="connsiteX1390" fmla="*/ 297389 w 12199343"/>
              <a:gd name="connsiteY1390" fmla="*/ 2667288 h 2802353"/>
              <a:gd name="connsiteX1391" fmla="*/ 297844 w 12199343"/>
              <a:gd name="connsiteY1391" fmla="*/ 2666513 h 2802353"/>
              <a:gd name="connsiteX1392" fmla="*/ 298215 w 12199343"/>
              <a:gd name="connsiteY1392" fmla="*/ 2666197 h 2802353"/>
              <a:gd name="connsiteX1393" fmla="*/ 299439 w 12199343"/>
              <a:gd name="connsiteY1393" fmla="*/ 2664934 h 2802353"/>
              <a:gd name="connsiteX1394" fmla="*/ 301944 w 12199343"/>
              <a:gd name="connsiteY1394" fmla="*/ 2661775 h 2802353"/>
              <a:gd name="connsiteX1395" fmla="*/ 304450 w 12199343"/>
              <a:gd name="connsiteY1395" fmla="*/ 2657641 h 2802353"/>
              <a:gd name="connsiteX1396" fmla="*/ 307040 w 12199343"/>
              <a:gd name="connsiteY1396" fmla="*/ 2652415 h 2802353"/>
              <a:gd name="connsiteX1397" fmla="*/ 309689 w 12199343"/>
              <a:gd name="connsiteY1397" fmla="*/ 2646098 h 2802353"/>
              <a:gd name="connsiteX1398" fmla="*/ 312365 w 12199343"/>
              <a:gd name="connsiteY1398" fmla="*/ 2638605 h 2802353"/>
              <a:gd name="connsiteX1399" fmla="*/ 315127 w 12199343"/>
              <a:gd name="connsiteY1399" fmla="*/ 2629819 h 2802353"/>
              <a:gd name="connsiteX1400" fmla="*/ 317888 w 12199343"/>
              <a:gd name="connsiteY1400" fmla="*/ 2619683 h 2802353"/>
              <a:gd name="connsiteX1401" fmla="*/ 319284 w 12199343"/>
              <a:gd name="connsiteY1401" fmla="*/ 2614027 h 2802353"/>
              <a:gd name="connsiteX1402" fmla="*/ 319341 w 12199343"/>
              <a:gd name="connsiteY1402" fmla="*/ 2613855 h 2802353"/>
              <a:gd name="connsiteX1403" fmla="*/ 319370 w 12199343"/>
              <a:gd name="connsiteY1403" fmla="*/ 2613682 h 2802353"/>
              <a:gd name="connsiteX1404" fmla="*/ 319654 w 12199343"/>
              <a:gd name="connsiteY1404" fmla="*/ 2611644 h 2802353"/>
              <a:gd name="connsiteX1405" fmla="*/ 320537 w 12199343"/>
              <a:gd name="connsiteY1405" fmla="*/ 2602198 h 2802353"/>
              <a:gd name="connsiteX1406" fmla="*/ 320906 w 12199343"/>
              <a:gd name="connsiteY1406" fmla="*/ 2593268 h 2802353"/>
              <a:gd name="connsiteX1407" fmla="*/ 320821 w 12199343"/>
              <a:gd name="connsiteY1407" fmla="*/ 2582501 h 2802353"/>
              <a:gd name="connsiteX1408" fmla="*/ 320251 w 12199343"/>
              <a:gd name="connsiteY1408" fmla="*/ 2573457 h 2802353"/>
              <a:gd name="connsiteX1409" fmla="*/ 319568 w 12199343"/>
              <a:gd name="connsiteY1409" fmla="*/ 2567169 h 2802353"/>
              <a:gd name="connsiteX1410" fmla="*/ 318629 w 12199343"/>
              <a:gd name="connsiteY1410" fmla="*/ 2560651 h 2802353"/>
              <a:gd name="connsiteX1411" fmla="*/ 317462 w 12199343"/>
              <a:gd name="connsiteY1411" fmla="*/ 2553990 h 2802353"/>
              <a:gd name="connsiteX1412" fmla="*/ 315895 w 12199343"/>
              <a:gd name="connsiteY1412" fmla="*/ 2547214 h 2802353"/>
              <a:gd name="connsiteX1413" fmla="*/ 313960 w 12199343"/>
              <a:gd name="connsiteY1413" fmla="*/ 2540438 h 2802353"/>
              <a:gd name="connsiteX1414" fmla="*/ 313135 w 12199343"/>
              <a:gd name="connsiteY1414" fmla="*/ 2537981 h 2802353"/>
              <a:gd name="connsiteX1415" fmla="*/ 311608 w 12199343"/>
              <a:gd name="connsiteY1415" fmla="*/ 2538370 h 2802353"/>
              <a:gd name="connsiteX1416" fmla="*/ 304233 w 12199343"/>
              <a:gd name="connsiteY1416" fmla="*/ 2540265 h 2802353"/>
              <a:gd name="connsiteX1417" fmla="*/ 302211 w 12199343"/>
              <a:gd name="connsiteY1417" fmla="*/ 2540782 h 2802353"/>
              <a:gd name="connsiteX1418" fmla="*/ 299107 w 12199343"/>
              <a:gd name="connsiteY1418" fmla="*/ 2541184 h 2802353"/>
              <a:gd name="connsiteX1419" fmla="*/ 298607 w 12199343"/>
              <a:gd name="connsiteY1419" fmla="*/ 2541141 h 2802353"/>
              <a:gd name="connsiteX1420" fmla="*/ 297836 w 12199343"/>
              <a:gd name="connsiteY1420" fmla="*/ 2546409 h 2802353"/>
              <a:gd name="connsiteX1421" fmla="*/ 295899 w 12199343"/>
              <a:gd name="connsiteY1421" fmla="*/ 2555426 h 2802353"/>
              <a:gd name="connsiteX1422" fmla="*/ 293792 w 12199343"/>
              <a:gd name="connsiteY1422" fmla="*/ 2564443 h 2802353"/>
              <a:gd name="connsiteX1423" fmla="*/ 292568 w 12199343"/>
              <a:gd name="connsiteY1423" fmla="*/ 2570473 h 2802353"/>
              <a:gd name="connsiteX1424" fmla="*/ 292112 w 12199343"/>
              <a:gd name="connsiteY1424" fmla="*/ 2573488 h 2802353"/>
              <a:gd name="connsiteX1425" fmla="*/ 291997 w 12199343"/>
              <a:gd name="connsiteY1425" fmla="*/ 2574321 h 2802353"/>
              <a:gd name="connsiteX1426" fmla="*/ 291884 w 12199343"/>
              <a:gd name="connsiteY1426" fmla="*/ 2576015 h 2802353"/>
              <a:gd name="connsiteX1427" fmla="*/ 292026 w 12199343"/>
              <a:gd name="connsiteY1427" fmla="*/ 2577623 h 2802353"/>
              <a:gd name="connsiteX1428" fmla="*/ 292625 w 12199343"/>
              <a:gd name="connsiteY1428" fmla="*/ 2579116 h 2802353"/>
              <a:gd name="connsiteX1429" fmla="*/ 293108 w 12199343"/>
              <a:gd name="connsiteY1429" fmla="*/ 2579719 h 2802353"/>
              <a:gd name="connsiteX1430" fmla="*/ 293564 w 12199343"/>
              <a:gd name="connsiteY1430" fmla="*/ 2580179 h 2802353"/>
              <a:gd name="connsiteX1431" fmla="*/ 294618 w 12199343"/>
              <a:gd name="connsiteY1431" fmla="*/ 2580839 h 2802353"/>
              <a:gd name="connsiteX1432" fmla="*/ 296469 w 12199343"/>
              <a:gd name="connsiteY1432" fmla="*/ 2581557 h 2802353"/>
              <a:gd name="connsiteX1433" fmla="*/ 297692 w 12199343"/>
              <a:gd name="connsiteY1433" fmla="*/ 2582045 h 2802353"/>
              <a:gd name="connsiteX1434" fmla="*/ 298404 w 12199343"/>
              <a:gd name="connsiteY1434" fmla="*/ 2582361 h 2802353"/>
              <a:gd name="connsiteX1435" fmla="*/ 299659 w 12199343"/>
              <a:gd name="connsiteY1435" fmla="*/ 2583165 h 2802353"/>
              <a:gd name="connsiteX1436" fmla="*/ 301310 w 12199343"/>
              <a:gd name="connsiteY1436" fmla="*/ 2584572 h 2802353"/>
              <a:gd name="connsiteX1437" fmla="*/ 303017 w 12199343"/>
              <a:gd name="connsiteY1437" fmla="*/ 2586927 h 2802353"/>
              <a:gd name="connsiteX1438" fmla="*/ 304271 w 12199343"/>
              <a:gd name="connsiteY1438" fmla="*/ 2589684 h 2802353"/>
              <a:gd name="connsiteX1439" fmla="*/ 305069 w 12199343"/>
              <a:gd name="connsiteY1439" fmla="*/ 2592756 h 2802353"/>
              <a:gd name="connsiteX1440" fmla="*/ 305523 w 12199343"/>
              <a:gd name="connsiteY1440" fmla="*/ 2596030 h 2802353"/>
              <a:gd name="connsiteX1441" fmla="*/ 305780 w 12199343"/>
              <a:gd name="connsiteY1441" fmla="*/ 2600969 h 2802353"/>
              <a:gd name="connsiteX1442" fmla="*/ 305665 w 12199343"/>
              <a:gd name="connsiteY1442" fmla="*/ 2604214 h 2802353"/>
              <a:gd name="connsiteX1443" fmla="*/ 305523 w 12199343"/>
              <a:gd name="connsiteY1443" fmla="*/ 2606109 h 2802353"/>
              <a:gd name="connsiteX1444" fmla="*/ 304925 w 12199343"/>
              <a:gd name="connsiteY1444" fmla="*/ 2608866 h 2802353"/>
              <a:gd name="connsiteX1445" fmla="*/ 304014 w 12199343"/>
              <a:gd name="connsiteY1445" fmla="*/ 2610445 h 2802353"/>
              <a:gd name="connsiteX1446" fmla="*/ 303359 w 12199343"/>
              <a:gd name="connsiteY1446" fmla="*/ 2611077 h 2802353"/>
              <a:gd name="connsiteX1447" fmla="*/ 302647 w 12199343"/>
              <a:gd name="connsiteY1447" fmla="*/ 2611652 h 2802353"/>
              <a:gd name="connsiteX1448" fmla="*/ 301109 w 12199343"/>
              <a:gd name="connsiteY1448" fmla="*/ 2612226 h 2802353"/>
              <a:gd name="connsiteX1449" fmla="*/ 299373 w 12199343"/>
              <a:gd name="connsiteY1449" fmla="*/ 2612312 h 2802353"/>
              <a:gd name="connsiteX1450" fmla="*/ 297578 w 12199343"/>
              <a:gd name="connsiteY1450" fmla="*/ 2612054 h 2802353"/>
              <a:gd name="connsiteX1451" fmla="*/ 294789 w 12199343"/>
              <a:gd name="connsiteY1451" fmla="*/ 2611364 h 2802353"/>
              <a:gd name="connsiteX1452" fmla="*/ 291913 w 12199343"/>
              <a:gd name="connsiteY1452" fmla="*/ 2610733 h 2802353"/>
              <a:gd name="connsiteX1453" fmla="*/ 289977 w 12199343"/>
              <a:gd name="connsiteY1453" fmla="*/ 2610532 h 2802353"/>
              <a:gd name="connsiteX1454" fmla="*/ 289094 w 12199343"/>
              <a:gd name="connsiteY1454" fmla="*/ 2610618 h 2802353"/>
              <a:gd name="connsiteX1455" fmla="*/ 288183 w 12199343"/>
              <a:gd name="connsiteY1455" fmla="*/ 2610733 h 2802353"/>
              <a:gd name="connsiteX1456" fmla="*/ 286588 w 12199343"/>
              <a:gd name="connsiteY1456" fmla="*/ 2611307 h 2802353"/>
              <a:gd name="connsiteX1457" fmla="*/ 285222 w 12199343"/>
              <a:gd name="connsiteY1457" fmla="*/ 2612140 h 2802353"/>
              <a:gd name="connsiteX1458" fmla="*/ 283997 w 12199343"/>
              <a:gd name="connsiteY1458" fmla="*/ 2613288 h 2802353"/>
              <a:gd name="connsiteX1459" fmla="*/ 282403 w 12199343"/>
              <a:gd name="connsiteY1459" fmla="*/ 2615356 h 2802353"/>
              <a:gd name="connsiteX1460" fmla="*/ 280694 w 12199343"/>
              <a:gd name="connsiteY1460" fmla="*/ 2618687 h 2802353"/>
              <a:gd name="connsiteX1461" fmla="*/ 279043 w 12199343"/>
              <a:gd name="connsiteY1461" fmla="*/ 2622305 h 2802353"/>
              <a:gd name="connsiteX1462" fmla="*/ 277363 w 12199343"/>
              <a:gd name="connsiteY1462" fmla="*/ 2625866 h 2802353"/>
              <a:gd name="connsiteX1463" fmla="*/ 275881 w 12199343"/>
              <a:gd name="connsiteY1463" fmla="*/ 2628307 h 2802353"/>
              <a:gd name="connsiteX1464" fmla="*/ 274744 w 12199343"/>
              <a:gd name="connsiteY1464" fmla="*/ 2629743 h 2802353"/>
              <a:gd name="connsiteX1465" fmla="*/ 273462 w 12199343"/>
              <a:gd name="connsiteY1465" fmla="*/ 2631006 h 2802353"/>
              <a:gd name="connsiteX1466" fmla="*/ 271981 w 12199343"/>
              <a:gd name="connsiteY1466" fmla="*/ 2631982 h 2802353"/>
              <a:gd name="connsiteX1467" fmla="*/ 271156 w 12199343"/>
              <a:gd name="connsiteY1467" fmla="*/ 2632356 h 2802353"/>
              <a:gd name="connsiteX1468" fmla="*/ 270272 w 12199343"/>
              <a:gd name="connsiteY1468" fmla="*/ 2632700 h 2802353"/>
              <a:gd name="connsiteX1469" fmla="*/ 268507 w 12199343"/>
              <a:gd name="connsiteY1469" fmla="*/ 2633074 h 2802353"/>
              <a:gd name="connsiteX1470" fmla="*/ 265717 w 12199343"/>
              <a:gd name="connsiteY1470" fmla="*/ 2633074 h 2802353"/>
              <a:gd name="connsiteX1471" fmla="*/ 260022 w 12199343"/>
              <a:gd name="connsiteY1471" fmla="*/ 2631954 h 2802353"/>
              <a:gd name="connsiteX1472" fmla="*/ 256207 w 12199343"/>
              <a:gd name="connsiteY1472" fmla="*/ 2631236 h 2802353"/>
              <a:gd name="connsiteX1473" fmla="*/ 255267 w 12199343"/>
              <a:gd name="connsiteY1473" fmla="*/ 2631207 h 2802353"/>
              <a:gd name="connsiteX1474" fmla="*/ 253303 w 12199343"/>
              <a:gd name="connsiteY1474" fmla="*/ 2631379 h 2802353"/>
              <a:gd name="connsiteX1475" fmla="*/ 251309 w 12199343"/>
              <a:gd name="connsiteY1475" fmla="*/ 2631896 h 2802353"/>
              <a:gd name="connsiteX1476" fmla="*/ 249572 w 12199343"/>
              <a:gd name="connsiteY1476" fmla="*/ 2632786 h 2802353"/>
              <a:gd name="connsiteX1477" fmla="*/ 248006 w 12199343"/>
              <a:gd name="connsiteY1477" fmla="*/ 2633878 h 2802353"/>
              <a:gd name="connsiteX1478" fmla="*/ 246896 w 12199343"/>
              <a:gd name="connsiteY1478" fmla="*/ 2635256 h 2802353"/>
              <a:gd name="connsiteX1479" fmla="*/ 246241 w 12199343"/>
              <a:gd name="connsiteY1479" fmla="*/ 2636778 h 2802353"/>
              <a:gd name="connsiteX1480" fmla="*/ 246184 w 12199343"/>
              <a:gd name="connsiteY1480" fmla="*/ 2638472 h 2802353"/>
              <a:gd name="connsiteX1481" fmla="*/ 246497 w 12199343"/>
              <a:gd name="connsiteY1481" fmla="*/ 2639362 h 2802353"/>
              <a:gd name="connsiteX1482" fmla="*/ 247465 w 12199343"/>
              <a:gd name="connsiteY1482" fmla="*/ 2641258 h 2802353"/>
              <a:gd name="connsiteX1483" fmla="*/ 248690 w 12199343"/>
              <a:gd name="connsiteY1483" fmla="*/ 2643641 h 2802353"/>
              <a:gd name="connsiteX1484" fmla="*/ 248917 w 12199343"/>
              <a:gd name="connsiteY1484" fmla="*/ 2644502 h 2802353"/>
              <a:gd name="connsiteX1485" fmla="*/ 248861 w 12199343"/>
              <a:gd name="connsiteY1485" fmla="*/ 2645306 h 2802353"/>
              <a:gd name="connsiteX1486" fmla="*/ 248490 w 12199343"/>
              <a:gd name="connsiteY1486" fmla="*/ 2645996 h 2802353"/>
              <a:gd name="connsiteX1487" fmla="*/ 248120 w 12199343"/>
              <a:gd name="connsiteY1487" fmla="*/ 2646254 h 2802353"/>
              <a:gd name="connsiteX1488" fmla="*/ 236389 w 12199343"/>
              <a:gd name="connsiteY1488" fmla="*/ 2640425 h 2802353"/>
              <a:gd name="connsiteX1489" fmla="*/ 224715 w 12199343"/>
              <a:gd name="connsiteY1489" fmla="*/ 2634624 h 2802353"/>
              <a:gd name="connsiteX1490" fmla="*/ 224516 w 12199343"/>
              <a:gd name="connsiteY1490" fmla="*/ 2637237 h 2802353"/>
              <a:gd name="connsiteX1491" fmla="*/ 223576 w 12199343"/>
              <a:gd name="connsiteY1491" fmla="*/ 2642406 h 2802353"/>
              <a:gd name="connsiteX1492" fmla="*/ 222835 w 12199343"/>
              <a:gd name="connsiteY1492" fmla="*/ 2644933 h 2802353"/>
              <a:gd name="connsiteX1493" fmla="*/ 222124 w 12199343"/>
              <a:gd name="connsiteY1493" fmla="*/ 2645220 h 2802353"/>
              <a:gd name="connsiteX1494" fmla="*/ 220729 w 12199343"/>
              <a:gd name="connsiteY1494" fmla="*/ 2645393 h 2802353"/>
              <a:gd name="connsiteX1495" fmla="*/ 219390 w 12199343"/>
              <a:gd name="connsiteY1495" fmla="*/ 2645019 h 2802353"/>
              <a:gd name="connsiteX1496" fmla="*/ 218080 w 12199343"/>
              <a:gd name="connsiteY1496" fmla="*/ 2644301 h 2802353"/>
              <a:gd name="connsiteX1497" fmla="*/ 216230 w 12199343"/>
              <a:gd name="connsiteY1497" fmla="*/ 2642693 h 2802353"/>
              <a:gd name="connsiteX1498" fmla="*/ 214008 w 12199343"/>
              <a:gd name="connsiteY1498" fmla="*/ 2639965 h 2802353"/>
              <a:gd name="connsiteX1499" fmla="*/ 213097 w 12199343"/>
              <a:gd name="connsiteY1499" fmla="*/ 2638616 h 2802353"/>
              <a:gd name="connsiteX1500" fmla="*/ 211873 w 12199343"/>
              <a:gd name="connsiteY1500" fmla="*/ 2636835 h 2802353"/>
              <a:gd name="connsiteX1501" fmla="*/ 208997 w 12199343"/>
              <a:gd name="connsiteY1501" fmla="*/ 2633648 h 2802353"/>
              <a:gd name="connsiteX1502" fmla="*/ 205780 w 12199343"/>
              <a:gd name="connsiteY1502" fmla="*/ 2630862 h 2802353"/>
              <a:gd name="connsiteX1503" fmla="*/ 202192 w 12199343"/>
              <a:gd name="connsiteY1503" fmla="*/ 2628565 h 2802353"/>
              <a:gd name="connsiteX1504" fmla="*/ 198348 w 12199343"/>
              <a:gd name="connsiteY1504" fmla="*/ 2626699 h 2802353"/>
              <a:gd name="connsiteX1505" fmla="*/ 194333 w 12199343"/>
              <a:gd name="connsiteY1505" fmla="*/ 2625320 h 2802353"/>
              <a:gd name="connsiteX1506" fmla="*/ 193500 w 12199343"/>
              <a:gd name="connsiteY1506" fmla="*/ 2625149 h 2802353"/>
              <a:gd name="connsiteX1507" fmla="*/ 194742 w 12199343"/>
              <a:gd name="connsiteY1507" fmla="*/ 2630778 h 2802353"/>
              <a:gd name="connsiteX1508" fmla="*/ 194828 w 12199343"/>
              <a:gd name="connsiteY1508" fmla="*/ 2631267 h 2802353"/>
              <a:gd name="connsiteX1509" fmla="*/ 194799 w 12199343"/>
              <a:gd name="connsiteY1509" fmla="*/ 2632300 h 2802353"/>
              <a:gd name="connsiteX1510" fmla="*/ 194428 w 12199343"/>
              <a:gd name="connsiteY1510" fmla="*/ 2633248 h 2802353"/>
              <a:gd name="connsiteX1511" fmla="*/ 193860 w 12199343"/>
              <a:gd name="connsiteY1511" fmla="*/ 2634052 h 2802353"/>
              <a:gd name="connsiteX1512" fmla="*/ 193664 w 12199343"/>
              <a:gd name="connsiteY1512" fmla="*/ 2634197 h 2802353"/>
              <a:gd name="connsiteX1513" fmla="*/ 194163 w 12199343"/>
              <a:gd name="connsiteY1513" fmla="*/ 2634595 h 2802353"/>
              <a:gd name="connsiteX1514" fmla="*/ 194989 w 12199343"/>
              <a:gd name="connsiteY1514" fmla="*/ 2635514 h 2802353"/>
              <a:gd name="connsiteX1515" fmla="*/ 195529 w 12199343"/>
              <a:gd name="connsiteY1515" fmla="*/ 2636548 h 2802353"/>
              <a:gd name="connsiteX1516" fmla="*/ 195729 w 12199343"/>
              <a:gd name="connsiteY1516" fmla="*/ 2637639 h 2802353"/>
              <a:gd name="connsiteX1517" fmla="*/ 195671 w 12199343"/>
              <a:gd name="connsiteY1517" fmla="*/ 2638271 h 2802353"/>
              <a:gd name="connsiteX1518" fmla="*/ 195587 w 12199343"/>
              <a:gd name="connsiteY1518" fmla="*/ 2638759 h 2802353"/>
              <a:gd name="connsiteX1519" fmla="*/ 195245 w 12199343"/>
              <a:gd name="connsiteY1519" fmla="*/ 2639649 h 2802353"/>
              <a:gd name="connsiteX1520" fmla="*/ 194703 w 12199343"/>
              <a:gd name="connsiteY1520" fmla="*/ 2640396 h 2802353"/>
              <a:gd name="connsiteX1521" fmla="*/ 193963 w 12199343"/>
              <a:gd name="connsiteY1521" fmla="*/ 2640999 h 2802353"/>
              <a:gd name="connsiteX1522" fmla="*/ 192682 w 12199343"/>
              <a:gd name="connsiteY1522" fmla="*/ 2641717 h 2802353"/>
              <a:gd name="connsiteX1523" fmla="*/ 190717 w 12199343"/>
              <a:gd name="connsiteY1523" fmla="*/ 2642090 h 2802353"/>
              <a:gd name="connsiteX1524" fmla="*/ 189749 w 12199343"/>
              <a:gd name="connsiteY1524" fmla="*/ 2642004 h 2802353"/>
              <a:gd name="connsiteX1525" fmla="*/ 188752 w 12199343"/>
              <a:gd name="connsiteY1525" fmla="*/ 2641832 h 2802353"/>
              <a:gd name="connsiteX1526" fmla="*/ 186959 w 12199343"/>
              <a:gd name="connsiteY1526" fmla="*/ 2641171 h 2802353"/>
              <a:gd name="connsiteX1527" fmla="*/ 186615 w 12199343"/>
              <a:gd name="connsiteY1527" fmla="*/ 2640970 h 2802353"/>
              <a:gd name="connsiteX1528" fmla="*/ 185433 w 12199343"/>
              <a:gd name="connsiteY1528" fmla="*/ 2642321 h 2802353"/>
              <a:gd name="connsiteX1529" fmla="*/ 182415 w 12199343"/>
              <a:gd name="connsiteY1529" fmla="*/ 2646168 h 2802353"/>
              <a:gd name="connsiteX1530" fmla="*/ 179283 w 12199343"/>
              <a:gd name="connsiteY1530" fmla="*/ 2650619 h 2802353"/>
              <a:gd name="connsiteX1531" fmla="*/ 176094 w 12199343"/>
              <a:gd name="connsiteY1531" fmla="*/ 2655787 h 2802353"/>
              <a:gd name="connsiteX1532" fmla="*/ 173020 w 12199343"/>
              <a:gd name="connsiteY1532" fmla="*/ 2661529 h 2802353"/>
              <a:gd name="connsiteX1533" fmla="*/ 170058 w 12199343"/>
              <a:gd name="connsiteY1533" fmla="*/ 2667989 h 2802353"/>
              <a:gd name="connsiteX1534" fmla="*/ 167410 w 12199343"/>
              <a:gd name="connsiteY1534" fmla="*/ 2675024 h 2802353"/>
              <a:gd name="connsiteX1535" fmla="*/ 165160 w 12199343"/>
              <a:gd name="connsiteY1535" fmla="*/ 2682661 h 2802353"/>
              <a:gd name="connsiteX1536" fmla="*/ 163340 w 12199343"/>
              <a:gd name="connsiteY1536" fmla="*/ 2690930 h 2802353"/>
              <a:gd name="connsiteX1537" fmla="*/ 162115 w 12199343"/>
              <a:gd name="connsiteY1537" fmla="*/ 2699774 h 2802353"/>
              <a:gd name="connsiteX1538" fmla="*/ 161660 w 12199343"/>
              <a:gd name="connsiteY1538" fmla="*/ 2706808 h 2802353"/>
              <a:gd name="connsiteX1539" fmla="*/ 161575 w 12199343"/>
              <a:gd name="connsiteY1539" fmla="*/ 2711689 h 2802353"/>
              <a:gd name="connsiteX1540" fmla="*/ 161716 w 12199343"/>
              <a:gd name="connsiteY1540" fmla="*/ 2716685 h 2802353"/>
              <a:gd name="connsiteX1541" fmla="*/ 162086 w 12199343"/>
              <a:gd name="connsiteY1541" fmla="*/ 2721796 h 2802353"/>
              <a:gd name="connsiteX1542" fmla="*/ 162599 w 12199343"/>
              <a:gd name="connsiteY1542" fmla="*/ 2727108 h 2802353"/>
              <a:gd name="connsiteX1543" fmla="*/ 163423 w 12199343"/>
              <a:gd name="connsiteY1543" fmla="*/ 2732506 h 2802353"/>
              <a:gd name="connsiteX1544" fmla="*/ 163966 w 12199343"/>
              <a:gd name="connsiteY1544" fmla="*/ 2735291 h 2802353"/>
              <a:gd name="connsiteX1545" fmla="*/ 163993 w 12199343"/>
              <a:gd name="connsiteY1545" fmla="*/ 2735520 h 2802353"/>
              <a:gd name="connsiteX1546" fmla="*/ 164079 w 12199343"/>
              <a:gd name="connsiteY1546" fmla="*/ 2735779 h 2802353"/>
              <a:gd name="connsiteX1547" fmla="*/ 164421 w 12199343"/>
              <a:gd name="connsiteY1547" fmla="*/ 2737100 h 2802353"/>
              <a:gd name="connsiteX1548" fmla="*/ 165589 w 12199343"/>
              <a:gd name="connsiteY1548" fmla="*/ 2741866 h 2802353"/>
              <a:gd name="connsiteX1549" fmla="*/ 166955 w 12199343"/>
              <a:gd name="connsiteY1549" fmla="*/ 2746086 h 2802353"/>
              <a:gd name="connsiteX1550" fmla="*/ 168918 w 12199343"/>
              <a:gd name="connsiteY1550" fmla="*/ 2751025 h 2802353"/>
              <a:gd name="connsiteX1551" fmla="*/ 171623 w 12199343"/>
              <a:gd name="connsiteY1551" fmla="*/ 2756423 h 2802353"/>
              <a:gd name="connsiteX1552" fmla="*/ 174243 w 12199343"/>
              <a:gd name="connsiteY1552" fmla="*/ 2760615 h 2802353"/>
              <a:gd name="connsiteX1553" fmla="*/ 176293 w 12199343"/>
              <a:gd name="connsiteY1553" fmla="*/ 2763429 h 2802353"/>
              <a:gd name="connsiteX1554" fmla="*/ 178543 w 12199343"/>
              <a:gd name="connsiteY1554" fmla="*/ 2766242 h 2802353"/>
              <a:gd name="connsiteX1555" fmla="*/ 181134 w 12199343"/>
              <a:gd name="connsiteY1555" fmla="*/ 2769027 h 2802353"/>
              <a:gd name="connsiteX1556" fmla="*/ 182528 w 12199343"/>
              <a:gd name="connsiteY1556" fmla="*/ 2770377 h 2802353"/>
              <a:gd name="connsiteX1557" fmla="*/ 182870 w 12199343"/>
              <a:gd name="connsiteY1557" fmla="*/ 2770750 h 2802353"/>
              <a:gd name="connsiteX1558" fmla="*/ 183354 w 12199343"/>
              <a:gd name="connsiteY1558" fmla="*/ 2771583 h 2802353"/>
              <a:gd name="connsiteX1559" fmla="*/ 183610 w 12199343"/>
              <a:gd name="connsiteY1559" fmla="*/ 2772502 h 2802353"/>
              <a:gd name="connsiteX1560" fmla="*/ 183610 w 12199343"/>
              <a:gd name="connsiteY1560" fmla="*/ 2773392 h 2802353"/>
              <a:gd name="connsiteX1561" fmla="*/ 183383 w 12199343"/>
              <a:gd name="connsiteY1561" fmla="*/ 2774282 h 2802353"/>
              <a:gd name="connsiteX1562" fmla="*/ 182927 w 12199343"/>
              <a:gd name="connsiteY1562" fmla="*/ 2775086 h 2802353"/>
              <a:gd name="connsiteX1563" fmla="*/ 182330 w 12199343"/>
              <a:gd name="connsiteY1563" fmla="*/ 2775746 h 2802353"/>
              <a:gd name="connsiteX1564" fmla="*/ 181504 w 12199343"/>
              <a:gd name="connsiteY1564" fmla="*/ 2776205 h 2802353"/>
              <a:gd name="connsiteX1565" fmla="*/ 181020 w 12199343"/>
              <a:gd name="connsiteY1565" fmla="*/ 2776378 h 2802353"/>
              <a:gd name="connsiteX1566" fmla="*/ 177973 w 12199343"/>
              <a:gd name="connsiteY1566" fmla="*/ 2777153 h 2802353"/>
              <a:gd name="connsiteX1567" fmla="*/ 171597 w 12199343"/>
              <a:gd name="connsiteY1567" fmla="*/ 2778991 h 2802353"/>
              <a:gd name="connsiteX1568" fmla="*/ 168749 w 12199343"/>
              <a:gd name="connsiteY1568" fmla="*/ 2779938 h 2802353"/>
              <a:gd name="connsiteX1569" fmla="*/ 167780 w 12199343"/>
              <a:gd name="connsiteY1569" fmla="*/ 2780254 h 2802353"/>
              <a:gd name="connsiteX1570" fmla="*/ 165730 w 12199343"/>
              <a:gd name="connsiteY1570" fmla="*/ 2780685 h 2802353"/>
              <a:gd name="connsiteX1571" fmla="*/ 163623 w 12199343"/>
              <a:gd name="connsiteY1571" fmla="*/ 2780828 h 2802353"/>
              <a:gd name="connsiteX1572" fmla="*/ 161545 w 12199343"/>
              <a:gd name="connsiteY1572" fmla="*/ 2780771 h 2802353"/>
              <a:gd name="connsiteX1573" fmla="*/ 158299 w 12199343"/>
              <a:gd name="connsiteY1573" fmla="*/ 2780311 h 2802353"/>
              <a:gd name="connsiteX1574" fmla="*/ 154086 w 12199343"/>
              <a:gd name="connsiteY1574" fmla="*/ 2779134 h 2802353"/>
              <a:gd name="connsiteX1575" fmla="*/ 150014 w 12199343"/>
              <a:gd name="connsiteY1575" fmla="*/ 2777498 h 2802353"/>
              <a:gd name="connsiteX1576" fmla="*/ 146285 w 12199343"/>
              <a:gd name="connsiteY1576" fmla="*/ 2775660 h 2802353"/>
              <a:gd name="connsiteX1577" fmla="*/ 141615 w 12199343"/>
              <a:gd name="connsiteY1577" fmla="*/ 2772904 h 2802353"/>
              <a:gd name="connsiteX1578" fmla="*/ 139566 w 12199343"/>
              <a:gd name="connsiteY1578" fmla="*/ 2771497 h 2802353"/>
              <a:gd name="connsiteX1579" fmla="*/ 139166 w 12199343"/>
              <a:gd name="connsiteY1579" fmla="*/ 2771238 h 2802353"/>
              <a:gd name="connsiteX1580" fmla="*/ 138285 w 12199343"/>
              <a:gd name="connsiteY1580" fmla="*/ 2770951 h 2802353"/>
              <a:gd name="connsiteX1581" fmla="*/ 137430 w 12199343"/>
              <a:gd name="connsiteY1581" fmla="*/ 2770865 h 2802353"/>
              <a:gd name="connsiteX1582" fmla="*/ 136519 w 12199343"/>
              <a:gd name="connsiteY1582" fmla="*/ 2771037 h 2802353"/>
              <a:gd name="connsiteX1583" fmla="*/ 136120 w 12199343"/>
              <a:gd name="connsiteY1583" fmla="*/ 2771210 h 2802353"/>
              <a:gd name="connsiteX1584" fmla="*/ 133786 w 12199343"/>
              <a:gd name="connsiteY1584" fmla="*/ 2772329 h 2802353"/>
              <a:gd name="connsiteX1585" fmla="*/ 126896 w 12199343"/>
              <a:gd name="connsiteY1585" fmla="*/ 2775258 h 2802353"/>
              <a:gd name="connsiteX1586" fmla="*/ 120917 w 12199343"/>
              <a:gd name="connsiteY1586" fmla="*/ 2777411 h 2802353"/>
              <a:gd name="connsiteX1587" fmla="*/ 117016 w 12199343"/>
              <a:gd name="connsiteY1587" fmla="*/ 2778531 h 2802353"/>
              <a:gd name="connsiteX1588" fmla="*/ 113400 w 12199343"/>
              <a:gd name="connsiteY1588" fmla="*/ 2779192 h 2802353"/>
              <a:gd name="connsiteX1589" fmla="*/ 111123 w 12199343"/>
              <a:gd name="connsiteY1589" fmla="*/ 2779306 h 2802353"/>
              <a:gd name="connsiteX1590" fmla="*/ 109756 w 12199343"/>
              <a:gd name="connsiteY1590" fmla="*/ 2779192 h 2802353"/>
              <a:gd name="connsiteX1591" fmla="*/ 109187 w 12199343"/>
              <a:gd name="connsiteY1591" fmla="*/ 2779019 h 2802353"/>
              <a:gd name="connsiteX1592" fmla="*/ 106226 w 12199343"/>
              <a:gd name="connsiteY1592" fmla="*/ 2778158 h 2802353"/>
              <a:gd name="connsiteX1593" fmla="*/ 103948 w 12199343"/>
              <a:gd name="connsiteY1593" fmla="*/ 2777297 h 2802353"/>
              <a:gd name="connsiteX1594" fmla="*/ 103492 w 12199343"/>
              <a:gd name="connsiteY1594" fmla="*/ 2777124 h 2802353"/>
              <a:gd name="connsiteX1595" fmla="*/ 102752 w 12199343"/>
              <a:gd name="connsiteY1595" fmla="*/ 2776579 h 2802353"/>
              <a:gd name="connsiteX1596" fmla="*/ 102182 w 12199343"/>
              <a:gd name="connsiteY1596" fmla="*/ 2775918 h 2802353"/>
              <a:gd name="connsiteX1597" fmla="*/ 101812 w 12199343"/>
              <a:gd name="connsiteY1597" fmla="*/ 2775143 h 2802353"/>
              <a:gd name="connsiteX1598" fmla="*/ 101642 w 12199343"/>
              <a:gd name="connsiteY1598" fmla="*/ 2774282 h 2802353"/>
              <a:gd name="connsiteX1599" fmla="*/ 101671 w 12199343"/>
              <a:gd name="connsiteY1599" fmla="*/ 2773392 h 2802353"/>
              <a:gd name="connsiteX1600" fmla="*/ 101955 w 12199343"/>
              <a:gd name="connsiteY1600" fmla="*/ 2772559 h 2802353"/>
              <a:gd name="connsiteX1601" fmla="*/ 102410 w 12199343"/>
              <a:gd name="connsiteY1601" fmla="*/ 2771784 h 2802353"/>
              <a:gd name="connsiteX1602" fmla="*/ 102781 w 12199343"/>
              <a:gd name="connsiteY1602" fmla="*/ 2771468 h 2802353"/>
              <a:gd name="connsiteX1603" fmla="*/ 104005 w 12199343"/>
              <a:gd name="connsiteY1603" fmla="*/ 2770205 h 2802353"/>
              <a:gd name="connsiteX1604" fmla="*/ 106510 w 12199343"/>
              <a:gd name="connsiteY1604" fmla="*/ 2767046 h 2802353"/>
              <a:gd name="connsiteX1605" fmla="*/ 109015 w 12199343"/>
              <a:gd name="connsiteY1605" fmla="*/ 2762912 h 2802353"/>
              <a:gd name="connsiteX1606" fmla="*/ 111607 w 12199343"/>
              <a:gd name="connsiteY1606" fmla="*/ 2757686 h 2802353"/>
              <a:gd name="connsiteX1607" fmla="*/ 114255 w 12199343"/>
              <a:gd name="connsiteY1607" fmla="*/ 2751369 h 2802353"/>
              <a:gd name="connsiteX1608" fmla="*/ 116931 w 12199343"/>
              <a:gd name="connsiteY1608" fmla="*/ 2743876 h 2802353"/>
              <a:gd name="connsiteX1609" fmla="*/ 119693 w 12199343"/>
              <a:gd name="connsiteY1609" fmla="*/ 2735090 h 2802353"/>
              <a:gd name="connsiteX1610" fmla="*/ 122455 w 12199343"/>
              <a:gd name="connsiteY1610" fmla="*/ 2724954 h 2802353"/>
              <a:gd name="connsiteX1611" fmla="*/ 123850 w 12199343"/>
              <a:gd name="connsiteY1611" fmla="*/ 2719298 h 2802353"/>
              <a:gd name="connsiteX1612" fmla="*/ 123907 w 12199343"/>
              <a:gd name="connsiteY1612" fmla="*/ 2719126 h 2802353"/>
              <a:gd name="connsiteX1613" fmla="*/ 123935 w 12199343"/>
              <a:gd name="connsiteY1613" fmla="*/ 2718953 h 2802353"/>
              <a:gd name="connsiteX1614" fmla="*/ 124220 w 12199343"/>
              <a:gd name="connsiteY1614" fmla="*/ 2716915 h 2802353"/>
              <a:gd name="connsiteX1615" fmla="*/ 125101 w 12199343"/>
              <a:gd name="connsiteY1615" fmla="*/ 2707469 h 2802353"/>
              <a:gd name="connsiteX1616" fmla="*/ 125472 w 12199343"/>
              <a:gd name="connsiteY1616" fmla="*/ 2698539 h 2802353"/>
              <a:gd name="connsiteX1617" fmla="*/ 125387 w 12199343"/>
              <a:gd name="connsiteY1617" fmla="*/ 2687772 h 2802353"/>
              <a:gd name="connsiteX1618" fmla="*/ 124818 w 12199343"/>
              <a:gd name="connsiteY1618" fmla="*/ 2678728 h 2802353"/>
              <a:gd name="connsiteX1619" fmla="*/ 124134 w 12199343"/>
              <a:gd name="connsiteY1619" fmla="*/ 2672440 h 2802353"/>
              <a:gd name="connsiteX1620" fmla="*/ 123194 w 12199343"/>
              <a:gd name="connsiteY1620" fmla="*/ 2665922 h 2802353"/>
              <a:gd name="connsiteX1621" fmla="*/ 122027 w 12199343"/>
              <a:gd name="connsiteY1621" fmla="*/ 2659261 h 2802353"/>
              <a:gd name="connsiteX1622" fmla="*/ 120461 w 12199343"/>
              <a:gd name="connsiteY1622" fmla="*/ 2652485 h 2802353"/>
              <a:gd name="connsiteX1623" fmla="*/ 118525 w 12199343"/>
              <a:gd name="connsiteY1623" fmla="*/ 2645709 h 2802353"/>
              <a:gd name="connsiteX1624" fmla="*/ 117699 w 12199343"/>
              <a:gd name="connsiteY1624" fmla="*/ 2643252 h 2802353"/>
              <a:gd name="connsiteX1625" fmla="*/ 116173 w 12199343"/>
              <a:gd name="connsiteY1625" fmla="*/ 2643641 h 2802353"/>
              <a:gd name="connsiteX1626" fmla="*/ 108798 w 12199343"/>
              <a:gd name="connsiteY1626" fmla="*/ 2645536 h 2802353"/>
              <a:gd name="connsiteX1627" fmla="*/ 106776 w 12199343"/>
              <a:gd name="connsiteY1627" fmla="*/ 2646053 h 2802353"/>
              <a:gd name="connsiteX1628" fmla="*/ 103674 w 12199343"/>
              <a:gd name="connsiteY1628" fmla="*/ 2646455 h 2802353"/>
              <a:gd name="connsiteX1629" fmla="*/ 101652 w 12199343"/>
              <a:gd name="connsiteY1629" fmla="*/ 2646283 h 2802353"/>
              <a:gd name="connsiteX1630" fmla="*/ 100684 w 12199343"/>
              <a:gd name="connsiteY1630" fmla="*/ 2646053 h 2802353"/>
              <a:gd name="connsiteX1631" fmla="*/ 99772 w 12199343"/>
              <a:gd name="connsiteY1631" fmla="*/ 2645709 h 2802353"/>
              <a:gd name="connsiteX1632" fmla="*/ 98092 w 12199343"/>
              <a:gd name="connsiteY1632" fmla="*/ 2644732 h 2802353"/>
              <a:gd name="connsiteX1633" fmla="*/ 95786 w 12199343"/>
              <a:gd name="connsiteY1633" fmla="*/ 2642894 h 2802353"/>
              <a:gd name="connsiteX1634" fmla="*/ 94248 w 12199343"/>
              <a:gd name="connsiteY1634" fmla="*/ 2641717 h 2802353"/>
              <a:gd name="connsiteX1635" fmla="*/ 92967 w 12199343"/>
              <a:gd name="connsiteY1635" fmla="*/ 2640913 h 2802353"/>
              <a:gd name="connsiteX1636" fmla="*/ 90290 w 12199343"/>
              <a:gd name="connsiteY1636" fmla="*/ 2639678 h 2802353"/>
              <a:gd name="connsiteX1637" fmla="*/ 87472 w 12199343"/>
              <a:gd name="connsiteY1637" fmla="*/ 2638903 h 2802353"/>
              <a:gd name="connsiteX1638" fmla="*/ 84567 w 12199343"/>
              <a:gd name="connsiteY1638" fmla="*/ 2638443 h 2802353"/>
              <a:gd name="connsiteX1639" fmla="*/ 80012 w 12199343"/>
              <a:gd name="connsiteY1639" fmla="*/ 2638156 h 2802353"/>
              <a:gd name="connsiteX1640" fmla="*/ 73832 w 12199343"/>
              <a:gd name="connsiteY1640" fmla="*/ 2638242 h 2802353"/>
              <a:gd name="connsiteX1641" fmla="*/ 70786 w 12199343"/>
              <a:gd name="connsiteY1641" fmla="*/ 2638185 h 2802353"/>
              <a:gd name="connsiteX1642" fmla="*/ 69277 w 12199343"/>
              <a:gd name="connsiteY1642" fmla="*/ 2638156 h 2802353"/>
              <a:gd name="connsiteX1643" fmla="*/ 66145 w 12199343"/>
              <a:gd name="connsiteY1643" fmla="*/ 2637783 h 2802353"/>
              <a:gd name="connsiteX1644" fmla="*/ 63069 w 12199343"/>
              <a:gd name="connsiteY1644" fmla="*/ 2637122 h 2802353"/>
              <a:gd name="connsiteX1645" fmla="*/ 60136 w 12199343"/>
              <a:gd name="connsiteY1645" fmla="*/ 2636117 h 2802353"/>
              <a:gd name="connsiteX1646" fmla="*/ 57432 w 12199343"/>
              <a:gd name="connsiteY1646" fmla="*/ 2634768 h 2802353"/>
              <a:gd name="connsiteX1647" fmla="*/ 55070 w 12199343"/>
              <a:gd name="connsiteY1647" fmla="*/ 2633016 h 2802353"/>
              <a:gd name="connsiteX1648" fmla="*/ 53190 w 12199343"/>
              <a:gd name="connsiteY1648" fmla="*/ 2630920 h 2802353"/>
              <a:gd name="connsiteX1649" fmla="*/ 52165 w 12199343"/>
              <a:gd name="connsiteY1649" fmla="*/ 2629053 h 2802353"/>
              <a:gd name="connsiteX1650" fmla="*/ 51680 w 12199343"/>
              <a:gd name="connsiteY1650" fmla="*/ 2627646 h 2802353"/>
              <a:gd name="connsiteX1651" fmla="*/ 51509 w 12199343"/>
              <a:gd name="connsiteY1651" fmla="*/ 2626957 h 2802353"/>
              <a:gd name="connsiteX1652" fmla="*/ 50684 w 12199343"/>
              <a:gd name="connsiteY1652" fmla="*/ 2626957 h 2802353"/>
              <a:gd name="connsiteX1653" fmla="*/ 51111 w 12199343"/>
              <a:gd name="connsiteY1653" fmla="*/ 2626038 h 2802353"/>
              <a:gd name="connsiteX1654" fmla="*/ 51680 w 12199343"/>
              <a:gd name="connsiteY1654" fmla="*/ 2624085 h 2802353"/>
              <a:gd name="connsiteX1655" fmla="*/ 51964 w 12199343"/>
              <a:gd name="connsiteY1655" fmla="*/ 2622075 h 2802353"/>
              <a:gd name="connsiteX1656" fmla="*/ 51964 w 12199343"/>
              <a:gd name="connsiteY1656" fmla="*/ 2620094 h 2802353"/>
              <a:gd name="connsiteX1657" fmla="*/ 51766 w 12199343"/>
              <a:gd name="connsiteY1657" fmla="*/ 2618055 h 2802353"/>
              <a:gd name="connsiteX1658" fmla="*/ 51282 w 12199343"/>
              <a:gd name="connsiteY1658" fmla="*/ 2616074 h 2802353"/>
              <a:gd name="connsiteX1659" fmla="*/ 50485 w 12199343"/>
              <a:gd name="connsiteY1659" fmla="*/ 2614207 h 2802353"/>
              <a:gd name="connsiteX1660" fmla="*/ 49516 w 12199343"/>
              <a:gd name="connsiteY1660" fmla="*/ 2612484 h 2802353"/>
              <a:gd name="connsiteX1661" fmla="*/ 48890 w 12199343"/>
              <a:gd name="connsiteY1661" fmla="*/ 2611652 h 2802353"/>
              <a:gd name="connsiteX1662" fmla="*/ 48263 w 12199343"/>
              <a:gd name="connsiteY1662" fmla="*/ 2610847 h 2802353"/>
              <a:gd name="connsiteX1663" fmla="*/ 46811 w 12199343"/>
              <a:gd name="connsiteY1663" fmla="*/ 2609498 h 2802353"/>
              <a:gd name="connsiteX1664" fmla="*/ 45189 w 12199343"/>
              <a:gd name="connsiteY1664" fmla="*/ 2608292 h 2802353"/>
              <a:gd name="connsiteX1665" fmla="*/ 43395 w 12199343"/>
              <a:gd name="connsiteY1665" fmla="*/ 2607344 h 2802353"/>
              <a:gd name="connsiteX1666" fmla="*/ 41515 w 12199343"/>
              <a:gd name="connsiteY1666" fmla="*/ 2606655 h 2802353"/>
              <a:gd name="connsiteX1667" fmla="*/ 39579 w 12199343"/>
              <a:gd name="connsiteY1667" fmla="*/ 2606196 h 2802353"/>
              <a:gd name="connsiteX1668" fmla="*/ 37586 w 12199343"/>
              <a:gd name="connsiteY1668" fmla="*/ 2606023 h 2802353"/>
              <a:gd name="connsiteX1669" fmla="*/ 35564 w 12199343"/>
              <a:gd name="connsiteY1669" fmla="*/ 2606109 h 2802353"/>
              <a:gd name="connsiteX1670" fmla="*/ 34568 w 12199343"/>
              <a:gd name="connsiteY1670" fmla="*/ 2606282 h 2802353"/>
              <a:gd name="connsiteX1671" fmla="*/ 34851 w 12199343"/>
              <a:gd name="connsiteY1671" fmla="*/ 2606684 h 2802353"/>
              <a:gd name="connsiteX1672" fmla="*/ 35164 w 12199343"/>
              <a:gd name="connsiteY1672" fmla="*/ 2607603 h 2802353"/>
              <a:gd name="connsiteX1673" fmla="*/ 35164 w 12199343"/>
              <a:gd name="connsiteY1673" fmla="*/ 2608550 h 2802353"/>
              <a:gd name="connsiteX1674" fmla="*/ 34937 w 12199343"/>
              <a:gd name="connsiteY1674" fmla="*/ 2609498 h 2802353"/>
              <a:gd name="connsiteX1675" fmla="*/ 34254 w 12199343"/>
              <a:gd name="connsiteY1675" fmla="*/ 2610905 h 2802353"/>
              <a:gd name="connsiteX1676" fmla="*/ 33173 w 12199343"/>
              <a:gd name="connsiteY1676" fmla="*/ 2612025 h 2802353"/>
              <a:gd name="connsiteX1677" fmla="*/ 32318 w 12199343"/>
              <a:gd name="connsiteY1677" fmla="*/ 2612570 h 2802353"/>
              <a:gd name="connsiteX1678" fmla="*/ 31862 w 12199343"/>
              <a:gd name="connsiteY1678" fmla="*/ 2612771 h 2802353"/>
              <a:gd name="connsiteX1679" fmla="*/ 30894 w 12199343"/>
              <a:gd name="connsiteY1679" fmla="*/ 2613087 h 2802353"/>
              <a:gd name="connsiteX1680" fmla="*/ 28929 w 12199343"/>
              <a:gd name="connsiteY1680" fmla="*/ 2613260 h 2802353"/>
              <a:gd name="connsiteX1681" fmla="*/ 25883 w 12199343"/>
              <a:gd name="connsiteY1681" fmla="*/ 2612886 h 2802353"/>
              <a:gd name="connsiteX1682" fmla="*/ 23919 w 12199343"/>
              <a:gd name="connsiteY1682" fmla="*/ 2612398 h 2802353"/>
              <a:gd name="connsiteX1683" fmla="*/ 16999 w 12199343"/>
              <a:gd name="connsiteY1683" fmla="*/ 2610646 h 2802353"/>
              <a:gd name="connsiteX1684" fmla="*/ 10022 w 12199343"/>
              <a:gd name="connsiteY1684" fmla="*/ 2608866 h 2802353"/>
              <a:gd name="connsiteX1685" fmla="*/ 7832 w 12199343"/>
              <a:gd name="connsiteY1685" fmla="*/ 2608349 h 2802353"/>
              <a:gd name="connsiteX1686" fmla="*/ 4756 w 12199343"/>
              <a:gd name="connsiteY1686" fmla="*/ 2607086 h 2802353"/>
              <a:gd name="connsiteX1687" fmla="*/ 2962 w 12199343"/>
              <a:gd name="connsiteY1687" fmla="*/ 2605908 h 2802353"/>
              <a:gd name="connsiteX1688" fmla="*/ 2193 w 12199343"/>
              <a:gd name="connsiteY1688" fmla="*/ 2605104 h 2802353"/>
              <a:gd name="connsiteX1689" fmla="*/ 1624 w 12199343"/>
              <a:gd name="connsiteY1689" fmla="*/ 2604444 h 2802353"/>
              <a:gd name="connsiteX1690" fmla="*/ 797 w 12199343"/>
              <a:gd name="connsiteY1690" fmla="*/ 2602951 h 2802353"/>
              <a:gd name="connsiteX1691" fmla="*/ 256 w 12199343"/>
              <a:gd name="connsiteY1691" fmla="*/ 2601314 h 2802353"/>
              <a:gd name="connsiteX1692" fmla="*/ 0 w 12199343"/>
              <a:gd name="connsiteY1692" fmla="*/ 2599620 h 2802353"/>
              <a:gd name="connsiteX1693" fmla="*/ 0 w 12199343"/>
              <a:gd name="connsiteY1693" fmla="*/ 2596892 h 2802353"/>
              <a:gd name="connsiteX1694" fmla="*/ 542 w 12199343"/>
              <a:gd name="connsiteY1694" fmla="*/ 2593245 h 2802353"/>
              <a:gd name="connsiteX1695" fmla="*/ 911 w 12199343"/>
              <a:gd name="connsiteY1695" fmla="*/ 2591464 h 2802353"/>
              <a:gd name="connsiteX1696" fmla="*/ 1538 w 12199343"/>
              <a:gd name="connsiteY1696" fmla="*/ 2588736 h 2802353"/>
              <a:gd name="connsiteX1697" fmla="*/ 2136 w 12199343"/>
              <a:gd name="connsiteY1697" fmla="*/ 2585980 h 2802353"/>
              <a:gd name="connsiteX1698" fmla="*/ 4157 w 12199343"/>
              <a:gd name="connsiteY1698" fmla="*/ 2577049 h 2802353"/>
              <a:gd name="connsiteX1699" fmla="*/ 6151 w 12199343"/>
              <a:gd name="connsiteY1699" fmla="*/ 2568118 h 2802353"/>
              <a:gd name="connsiteX1700" fmla="*/ 6664 w 12199343"/>
              <a:gd name="connsiteY1700" fmla="*/ 2566194 h 2802353"/>
              <a:gd name="connsiteX1701" fmla="*/ 7632 w 12199343"/>
              <a:gd name="connsiteY1701" fmla="*/ 2563323 h 2802353"/>
              <a:gd name="connsiteX1702" fmla="*/ 8514 w 12199343"/>
              <a:gd name="connsiteY1702" fmla="*/ 2561485 h 2802353"/>
              <a:gd name="connsiteX1703" fmla="*/ 9568 w 12199343"/>
              <a:gd name="connsiteY1703" fmla="*/ 2559877 h 2802353"/>
              <a:gd name="connsiteX1704" fmla="*/ 10793 w 12199343"/>
              <a:gd name="connsiteY1704" fmla="*/ 2558556 h 2802353"/>
              <a:gd name="connsiteX1705" fmla="*/ 12244 w 12199343"/>
              <a:gd name="connsiteY1705" fmla="*/ 2557580 h 2802353"/>
              <a:gd name="connsiteX1706" fmla="*/ 13867 w 12199343"/>
              <a:gd name="connsiteY1706" fmla="*/ 2557034 h 2802353"/>
              <a:gd name="connsiteX1707" fmla="*/ 14807 w 12199343"/>
              <a:gd name="connsiteY1707" fmla="*/ 2556977 h 2802353"/>
              <a:gd name="connsiteX1708" fmla="*/ 14436 w 12199343"/>
              <a:gd name="connsiteY1708" fmla="*/ 2554593 h 2802353"/>
              <a:gd name="connsiteX1709" fmla="*/ 14294 w 12199343"/>
              <a:gd name="connsiteY1709" fmla="*/ 2550831 h 2802353"/>
              <a:gd name="connsiteX1710" fmla="*/ 14408 w 12199343"/>
              <a:gd name="connsiteY1710" fmla="*/ 2548333 h 2802353"/>
              <a:gd name="connsiteX1711" fmla="*/ 14864 w 12199343"/>
              <a:gd name="connsiteY1711" fmla="*/ 2546036 h 2802353"/>
              <a:gd name="connsiteX1712" fmla="*/ 15632 w 12199343"/>
              <a:gd name="connsiteY1712" fmla="*/ 2543911 h 2802353"/>
              <a:gd name="connsiteX1713" fmla="*/ 16829 w 12199343"/>
              <a:gd name="connsiteY1713" fmla="*/ 2542130 h 2802353"/>
              <a:gd name="connsiteX1714" fmla="*/ 18509 w 12199343"/>
              <a:gd name="connsiteY1714" fmla="*/ 2540781 h 2802353"/>
              <a:gd name="connsiteX1715" fmla="*/ 19534 w 12199343"/>
              <a:gd name="connsiteY1715" fmla="*/ 2540293 h 2802353"/>
              <a:gd name="connsiteX1716" fmla="*/ 20474 w 12199343"/>
              <a:gd name="connsiteY1716" fmla="*/ 2540005 h 2802353"/>
              <a:gd name="connsiteX1717" fmla="*/ 22410 w 12199343"/>
              <a:gd name="connsiteY1717" fmla="*/ 2539718 h 2802353"/>
              <a:gd name="connsiteX1718" fmla="*/ 25342 w 12199343"/>
              <a:gd name="connsiteY1718" fmla="*/ 2539661 h 2802353"/>
              <a:gd name="connsiteX1719" fmla="*/ 27364 w 12199343"/>
              <a:gd name="connsiteY1719" fmla="*/ 2539632 h 2802353"/>
              <a:gd name="connsiteX1720" fmla="*/ 28673 w 12199343"/>
              <a:gd name="connsiteY1720" fmla="*/ 2539460 h 2802353"/>
              <a:gd name="connsiteX1721" fmla="*/ 31179 w 12199343"/>
              <a:gd name="connsiteY1721" fmla="*/ 2538742 h 2802353"/>
              <a:gd name="connsiteX1722" fmla="*/ 33513 w 12199343"/>
              <a:gd name="connsiteY1722" fmla="*/ 2537565 h 2802353"/>
              <a:gd name="connsiteX1723" fmla="*/ 35593 w 12199343"/>
              <a:gd name="connsiteY1723" fmla="*/ 2535985 h 2802353"/>
              <a:gd name="connsiteX1724" fmla="*/ 37416 w 12199343"/>
              <a:gd name="connsiteY1724" fmla="*/ 2534033 h 2802353"/>
              <a:gd name="connsiteX1725" fmla="*/ 38895 w 12199343"/>
              <a:gd name="connsiteY1725" fmla="*/ 2531850 h 2802353"/>
              <a:gd name="connsiteX1726" fmla="*/ 39920 w 12199343"/>
              <a:gd name="connsiteY1726" fmla="*/ 2529438 h 2802353"/>
              <a:gd name="connsiteX1727" fmla="*/ 40518 w 12199343"/>
              <a:gd name="connsiteY1727" fmla="*/ 2526882 h 2802353"/>
              <a:gd name="connsiteX1728" fmla="*/ 40603 w 12199343"/>
              <a:gd name="connsiteY1728" fmla="*/ 2525561 h 2802353"/>
              <a:gd name="connsiteX1729" fmla="*/ 40603 w 12199343"/>
              <a:gd name="connsiteY1729" fmla="*/ 2524126 h 2802353"/>
              <a:gd name="connsiteX1730" fmla="*/ 40291 w 12199343"/>
              <a:gd name="connsiteY1730" fmla="*/ 2521225 h 2802353"/>
              <a:gd name="connsiteX1731" fmla="*/ 39920 w 12199343"/>
              <a:gd name="connsiteY1731" fmla="*/ 2518382 h 2802353"/>
              <a:gd name="connsiteX1732" fmla="*/ 39778 w 12199343"/>
              <a:gd name="connsiteY1732" fmla="*/ 2515482 h 2802353"/>
              <a:gd name="connsiteX1733" fmla="*/ 39949 w 12199343"/>
              <a:gd name="connsiteY1733" fmla="*/ 2514075 h 2802353"/>
              <a:gd name="connsiteX1734" fmla="*/ 40120 w 12199343"/>
              <a:gd name="connsiteY1734" fmla="*/ 2513328 h 2802353"/>
              <a:gd name="connsiteX1735" fmla="*/ 40661 w 12199343"/>
              <a:gd name="connsiteY1735" fmla="*/ 2511950 h 2802353"/>
              <a:gd name="connsiteX1736" fmla="*/ 41458 w 12199343"/>
              <a:gd name="connsiteY1736" fmla="*/ 2510687 h 2802353"/>
              <a:gd name="connsiteX1737" fmla="*/ 42484 w 12199343"/>
              <a:gd name="connsiteY1737" fmla="*/ 2509595 h 2802353"/>
              <a:gd name="connsiteX1738" fmla="*/ 43651 w 12199343"/>
              <a:gd name="connsiteY1738" fmla="*/ 2508791 h 2802353"/>
              <a:gd name="connsiteX1739" fmla="*/ 44903 w 12199343"/>
              <a:gd name="connsiteY1739" fmla="*/ 2508246 h 2802353"/>
              <a:gd name="connsiteX1740" fmla="*/ 46185 w 12199343"/>
              <a:gd name="connsiteY1740" fmla="*/ 2508131 h 2802353"/>
              <a:gd name="connsiteX1741" fmla="*/ 47466 w 12199343"/>
              <a:gd name="connsiteY1741" fmla="*/ 2508418 h 2802353"/>
              <a:gd name="connsiteX1742" fmla="*/ 48063 w 12199343"/>
              <a:gd name="connsiteY1742" fmla="*/ 2508791 h 2802353"/>
              <a:gd name="connsiteX1743" fmla="*/ 47694 w 12199343"/>
              <a:gd name="connsiteY1743" fmla="*/ 2503536 h 2802353"/>
              <a:gd name="connsiteX1744" fmla="*/ 47324 w 12199343"/>
              <a:gd name="connsiteY1744" fmla="*/ 2498310 h 2802353"/>
              <a:gd name="connsiteX1745" fmla="*/ 50456 w 12199343"/>
              <a:gd name="connsiteY1745" fmla="*/ 2497449 h 2802353"/>
              <a:gd name="connsiteX1746" fmla="*/ 53560 w 12199343"/>
              <a:gd name="connsiteY1746" fmla="*/ 2496587 h 2802353"/>
              <a:gd name="connsiteX1747" fmla="*/ 53275 w 12199343"/>
              <a:gd name="connsiteY1747" fmla="*/ 2495266 h 2802353"/>
              <a:gd name="connsiteX1748" fmla="*/ 52250 w 12199343"/>
              <a:gd name="connsiteY1748" fmla="*/ 2492854 h 2802353"/>
              <a:gd name="connsiteX1749" fmla="*/ 50086 w 12199343"/>
              <a:gd name="connsiteY1749" fmla="*/ 2489523 h 2802353"/>
              <a:gd name="connsiteX1750" fmla="*/ 48548 w 12199343"/>
              <a:gd name="connsiteY1750" fmla="*/ 2487283 h 2802353"/>
              <a:gd name="connsiteX1751" fmla="*/ 47864 w 12199343"/>
              <a:gd name="connsiteY1751" fmla="*/ 2486163 h 2802353"/>
              <a:gd name="connsiteX1752" fmla="*/ 46726 w 12199343"/>
              <a:gd name="connsiteY1752" fmla="*/ 2483636 h 2802353"/>
              <a:gd name="connsiteX1753" fmla="*/ 46270 w 12199343"/>
              <a:gd name="connsiteY1753" fmla="*/ 2481684 h 2802353"/>
              <a:gd name="connsiteX1754" fmla="*/ 46185 w 12199343"/>
              <a:gd name="connsiteY1754" fmla="*/ 2480363 h 2802353"/>
              <a:gd name="connsiteX1755" fmla="*/ 46356 w 12199343"/>
              <a:gd name="connsiteY1755" fmla="*/ 2479128 h 2802353"/>
              <a:gd name="connsiteX1756" fmla="*/ 46726 w 12199343"/>
              <a:gd name="connsiteY1756" fmla="*/ 2477893 h 2802353"/>
              <a:gd name="connsiteX1757" fmla="*/ 47039 w 12199343"/>
              <a:gd name="connsiteY1757" fmla="*/ 2477319 h 2802353"/>
              <a:gd name="connsiteX1758" fmla="*/ 47409 w 12199343"/>
              <a:gd name="connsiteY1758" fmla="*/ 2476773 h 2802353"/>
              <a:gd name="connsiteX1759" fmla="*/ 48405 w 12199343"/>
              <a:gd name="connsiteY1759" fmla="*/ 2475940 h 2802353"/>
              <a:gd name="connsiteX1760" fmla="*/ 49630 w 12199343"/>
              <a:gd name="connsiteY1760" fmla="*/ 2475452 h 2802353"/>
              <a:gd name="connsiteX1761" fmla="*/ 50939 w 12199343"/>
              <a:gd name="connsiteY1761" fmla="*/ 2475280 h 2802353"/>
              <a:gd name="connsiteX1762" fmla="*/ 52221 w 12199343"/>
              <a:gd name="connsiteY1762" fmla="*/ 2475452 h 2802353"/>
              <a:gd name="connsiteX1763" fmla="*/ 53361 w 12199343"/>
              <a:gd name="connsiteY1763" fmla="*/ 2475912 h 2802353"/>
              <a:gd name="connsiteX1764" fmla="*/ 54214 w 12199343"/>
              <a:gd name="connsiteY1764" fmla="*/ 2476658 h 2802353"/>
              <a:gd name="connsiteX1765" fmla="*/ 54670 w 12199343"/>
              <a:gd name="connsiteY1765" fmla="*/ 2477692 h 2802353"/>
              <a:gd name="connsiteX1766" fmla="*/ 54698 w 12199343"/>
              <a:gd name="connsiteY1766" fmla="*/ 2478353 h 2802353"/>
              <a:gd name="connsiteX1767" fmla="*/ 57489 w 12199343"/>
              <a:gd name="connsiteY1767" fmla="*/ 2477635 h 2802353"/>
              <a:gd name="connsiteX1768" fmla="*/ 60279 w 12199343"/>
              <a:gd name="connsiteY1768" fmla="*/ 2476945 h 2802353"/>
              <a:gd name="connsiteX1769" fmla="*/ 59510 w 12199343"/>
              <a:gd name="connsiteY1769" fmla="*/ 2474418 h 2802353"/>
              <a:gd name="connsiteX1770" fmla="*/ 58685 w 12199343"/>
              <a:gd name="connsiteY1770" fmla="*/ 2470628 h 2802353"/>
              <a:gd name="connsiteX1771" fmla="*/ 58570 w 12199343"/>
              <a:gd name="connsiteY1771" fmla="*/ 2468044 h 2802353"/>
              <a:gd name="connsiteX1772" fmla="*/ 58685 w 12199343"/>
              <a:gd name="connsiteY1772" fmla="*/ 2466780 h 2802353"/>
              <a:gd name="connsiteX1773" fmla="*/ 58941 w 12199343"/>
              <a:gd name="connsiteY1773" fmla="*/ 2465459 h 2802353"/>
              <a:gd name="connsiteX1774" fmla="*/ 59994 w 12199343"/>
              <a:gd name="connsiteY1774" fmla="*/ 2463047 h 2802353"/>
              <a:gd name="connsiteX1775" fmla="*/ 61190 w 12199343"/>
              <a:gd name="connsiteY1775" fmla="*/ 2461468 h 2802353"/>
              <a:gd name="connsiteX1776" fmla="*/ 62188 w 12199343"/>
              <a:gd name="connsiteY1776" fmla="*/ 2460664 h 2802353"/>
              <a:gd name="connsiteX1777" fmla="*/ 63241 w 12199343"/>
              <a:gd name="connsiteY1777" fmla="*/ 2460032 h 2802353"/>
              <a:gd name="connsiteX1778" fmla="*/ 64437 w 12199343"/>
              <a:gd name="connsiteY1778" fmla="*/ 2459630 h 2802353"/>
              <a:gd name="connsiteX1779" fmla="*/ 65035 w 12199343"/>
              <a:gd name="connsiteY1779" fmla="*/ 2459544 h 2802353"/>
              <a:gd name="connsiteX1780" fmla="*/ 66145 w 12199343"/>
              <a:gd name="connsiteY1780" fmla="*/ 2459457 h 2802353"/>
              <a:gd name="connsiteX1781" fmla="*/ 68252 w 12199343"/>
              <a:gd name="connsiteY1781" fmla="*/ 2459946 h 2802353"/>
              <a:gd name="connsiteX1782" fmla="*/ 70216 w 12199343"/>
              <a:gd name="connsiteY1782" fmla="*/ 2460893 h 2802353"/>
              <a:gd name="connsiteX1783" fmla="*/ 72096 w 12199343"/>
              <a:gd name="connsiteY1783" fmla="*/ 2462128 h 2802353"/>
              <a:gd name="connsiteX1784" fmla="*/ 73007 w 12199343"/>
              <a:gd name="connsiteY1784" fmla="*/ 2462789 h 2802353"/>
              <a:gd name="connsiteX1785" fmla="*/ 77591 w 12199343"/>
              <a:gd name="connsiteY1785" fmla="*/ 2466263 h 2802353"/>
              <a:gd name="connsiteX1786" fmla="*/ 82176 w 12199343"/>
              <a:gd name="connsiteY1786" fmla="*/ 2469738 h 2802353"/>
              <a:gd name="connsiteX1787" fmla="*/ 83571 w 12199343"/>
              <a:gd name="connsiteY1787" fmla="*/ 2470772 h 2802353"/>
              <a:gd name="connsiteX1788" fmla="*/ 85877 w 12199343"/>
              <a:gd name="connsiteY1788" fmla="*/ 2472035 h 2802353"/>
              <a:gd name="connsiteX1789" fmla="*/ 87528 w 12199343"/>
              <a:gd name="connsiteY1789" fmla="*/ 2472437 h 2802353"/>
              <a:gd name="connsiteX1790" fmla="*/ 88326 w 12199343"/>
              <a:gd name="connsiteY1790" fmla="*/ 2472437 h 2802353"/>
              <a:gd name="connsiteX1791" fmla="*/ 88782 w 12199343"/>
              <a:gd name="connsiteY1791" fmla="*/ 2472408 h 2802353"/>
              <a:gd name="connsiteX1792" fmla="*/ 89607 w 12199343"/>
              <a:gd name="connsiteY1792" fmla="*/ 2472092 h 2802353"/>
              <a:gd name="connsiteX1793" fmla="*/ 90717 w 12199343"/>
              <a:gd name="connsiteY1793" fmla="*/ 2471403 h 2802353"/>
              <a:gd name="connsiteX1794" fmla="*/ 91487 w 12199343"/>
              <a:gd name="connsiteY1794" fmla="*/ 2470370 h 2802353"/>
              <a:gd name="connsiteX1795" fmla="*/ 91829 w 12199343"/>
              <a:gd name="connsiteY1795" fmla="*/ 2469623 h 2802353"/>
              <a:gd name="connsiteX1796" fmla="*/ 91912 w 12199343"/>
              <a:gd name="connsiteY1796" fmla="*/ 2468848 h 2802353"/>
              <a:gd name="connsiteX1797" fmla="*/ 91686 w 12199343"/>
              <a:gd name="connsiteY1797" fmla="*/ 2468044 h 2802353"/>
              <a:gd name="connsiteX1798" fmla="*/ 91487 w 12199343"/>
              <a:gd name="connsiteY1798" fmla="*/ 2467670 h 2802353"/>
              <a:gd name="connsiteX1799" fmla="*/ 90548 w 12199343"/>
              <a:gd name="connsiteY1799" fmla="*/ 2467469 h 2802353"/>
              <a:gd name="connsiteX1800" fmla="*/ 88838 w 12199343"/>
              <a:gd name="connsiteY1800" fmla="*/ 2466694 h 2802353"/>
              <a:gd name="connsiteX1801" fmla="*/ 87387 w 12199343"/>
              <a:gd name="connsiteY1801" fmla="*/ 2465488 h 2802353"/>
              <a:gd name="connsiteX1802" fmla="*/ 86162 w 12199343"/>
              <a:gd name="connsiteY1802" fmla="*/ 2463995 h 2802353"/>
              <a:gd name="connsiteX1803" fmla="*/ 85138 w 12199343"/>
              <a:gd name="connsiteY1803" fmla="*/ 2462214 h 2802353"/>
              <a:gd name="connsiteX1804" fmla="*/ 84311 w 12199343"/>
              <a:gd name="connsiteY1804" fmla="*/ 2460319 h 2802353"/>
              <a:gd name="connsiteX1805" fmla="*/ 83371 w 12199343"/>
              <a:gd name="connsiteY1805" fmla="*/ 2457304 h 2802353"/>
              <a:gd name="connsiteX1806" fmla="*/ 82916 w 12199343"/>
              <a:gd name="connsiteY1806" fmla="*/ 2455265 h 2802353"/>
              <a:gd name="connsiteX1807" fmla="*/ 82688 w 12199343"/>
              <a:gd name="connsiteY1807" fmla="*/ 2454088 h 2802353"/>
              <a:gd name="connsiteX1808" fmla="*/ 82346 w 12199343"/>
              <a:gd name="connsiteY1808" fmla="*/ 2451647 h 2802353"/>
              <a:gd name="connsiteX1809" fmla="*/ 82346 w 12199343"/>
              <a:gd name="connsiteY1809" fmla="*/ 2449235 h 2802353"/>
              <a:gd name="connsiteX1810" fmla="*/ 82716 w 12199343"/>
              <a:gd name="connsiteY1810" fmla="*/ 2447540 h 2802353"/>
              <a:gd name="connsiteX1811" fmla="*/ 83201 w 12199343"/>
              <a:gd name="connsiteY1811" fmla="*/ 2446478 h 2802353"/>
              <a:gd name="connsiteX1812" fmla="*/ 83486 w 12199343"/>
              <a:gd name="connsiteY1812" fmla="*/ 2445961 h 2802353"/>
              <a:gd name="connsiteX1813" fmla="*/ 84111 w 12199343"/>
              <a:gd name="connsiteY1813" fmla="*/ 2445157 h 2802353"/>
              <a:gd name="connsiteX1814" fmla="*/ 85622 w 12199343"/>
              <a:gd name="connsiteY1814" fmla="*/ 2443865 h 2802353"/>
              <a:gd name="connsiteX1815" fmla="*/ 88326 w 12199343"/>
              <a:gd name="connsiteY1815" fmla="*/ 2442515 h 2802353"/>
              <a:gd name="connsiteX1816" fmla="*/ 90262 w 12199343"/>
              <a:gd name="connsiteY1816" fmla="*/ 2441855 h 2802353"/>
              <a:gd name="connsiteX1817" fmla="*/ 107062 w 12199343"/>
              <a:gd name="connsiteY1817" fmla="*/ 2436169 h 2802353"/>
              <a:gd name="connsiteX1818" fmla="*/ 123917 w 12199343"/>
              <a:gd name="connsiteY1818" fmla="*/ 2430483 h 2802353"/>
              <a:gd name="connsiteX1819" fmla="*/ 125484 w 12199343"/>
              <a:gd name="connsiteY1819" fmla="*/ 2429938 h 2802353"/>
              <a:gd name="connsiteX1820" fmla="*/ 127905 w 12199343"/>
              <a:gd name="connsiteY1820" fmla="*/ 2429507 h 2802353"/>
              <a:gd name="connsiteX1821" fmla="*/ 129470 w 12199343"/>
              <a:gd name="connsiteY1821" fmla="*/ 2429679 h 2802353"/>
              <a:gd name="connsiteX1822" fmla="*/ 130211 w 12199343"/>
              <a:gd name="connsiteY1822" fmla="*/ 2429938 h 2802353"/>
              <a:gd name="connsiteX1823" fmla="*/ 131150 w 12199343"/>
              <a:gd name="connsiteY1823" fmla="*/ 2430426 h 2802353"/>
              <a:gd name="connsiteX1824" fmla="*/ 132631 w 12199343"/>
              <a:gd name="connsiteY1824" fmla="*/ 2431919 h 2802353"/>
              <a:gd name="connsiteX1825" fmla="*/ 134027 w 12199343"/>
              <a:gd name="connsiteY1825" fmla="*/ 2433584 h 2802353"/>
              <a:gd name="connsiteX1826" fmla="*/ 135478 w 12199343"/>
              <a:gd name="connsiteY1826" fmla="*/ 2435049 h 2802353"/>
              <a:gd name="connsiteX1827" fmla="*/ 136390 w 12199343"/>
              <a:gd name="connsiteY1827" fmla="*/ 2435566 h 2802353"/>
              <a:gd name="connsiteX1828" fmla="*/ 137584 w 12199343"/>
              <a:gd name="connsiteY1828" fmla="*/ 2435997 h 2802353"/>
              <a:gd name="connsiteX1829" fmla="*/ 140319 w 12199343"/>
              <a:gd name="connsiteY1829" fmla="*/ 2436456 h 2802353"/>
              <a:gd name="connsiteX1830" fmla="*/ 142284 w 12199343"/>
              <a:gd name="connsiteY1830" fmla="*/ 2436887 h 2802353"/>
              <a:gd name="connsiteX1831" fmla="*/ 143366 w 12199343"/>
              <a:gd name="connsiteY1831" fmla="*/ 2437289 h 2802353"/>
              <a:gd name="connsiteX1832" fmla="*/ 144134 w 12199343"/>
              <a:gd name="connsiteY1832" fmla="*/ 2437921 h 2802353"/>
              <a:gd name="connsiteX1833" fmla="*/ 144589 w 12199343"/>
              <a:gd name="connsiteY1833" fmla="*/ 2438782 h 2802353"/>
              <a:gd name="connsiteX1834" fmla="*/ 144619 w 12199343"/>
              <a:gd name="connsiteY1834" fmla="*/ 2439356 h 2802353"/>
              <a:gd name="connsiteX1835" fmla="*/ 146327 w 12199343"/>
              <a:gd name="connsiteY1835" fmla="*/ 2436514 h 2802353"/>
              <a:gd name="connsiteX1836" fmla="*/ 148006 w 12199343"/>
              <a:gd name="connsiteY1836" fmla="*/ 2433642 h 2802353"/>
              <a:gd name="connsiteX1837" fmla="*/ 149999 w 12199343"/>
              <a:gd name="connsiteY1837" fmla="*/ 2436542 h 2802353"/>
              <a:gd name="connsiteX1838" fmla="*/ 152050 w 12199343"/>
              <a:gd name="connsiteY1838" fmla="*/ 2439443 h 2802353"/>
              <a:gd name="connsiteX1839" fmla="*/ 152591 w 12199343"/>
              <a:gd name="connsiteY1839" fmla="*/ 2437921 h 2802353"/>
              <a:gd name="connsiteX1840" fmla="*/ 153986 w 12199343"/>
              <a:gd name="connsiteY1840" fmla="*/ 2434934 h 2802353"/>
              <a:gd name="connsiteX1841" fmla="*/ 155324 w 12199343"/>
              <a:gd name="connsiteY1841" fmla="*/ 2432953 h 2802353"/>
              <a:gd name="connsiteX1842" fmla="*/ 156407 w 12199343"/>
              <a:gd name="connsiteY1842" fmla="*/ 2431890 h 2802353"/>
              <a:gd name="connsiteX1843" fmla="*/ 157602 w 12199343"/>
              <a:gd name="connsiteY1843" fmla="*/ 2431057 h 2802353"/>
              <a:gd name="connsiteX1844" fmla="*/ 158997 w 12199343"/>
              <a:gd name="connsiteY1844" fmla="*/ 2430541 h 2802353"/>
              <a:gd name="connsiteX1845" fmla="*/ 159766 w 12199343"/>
              <a:gd name="connsiteY1845" fmla="*/ 2430483 h 2802353"/>
              <a:gd name="connsiteX1846" fmla="*/ 160422 w 12199343"/>
              <a:gd name="connsiteY1846" fmla="*/ 2430483 h 2802353"/>
              <a:gd name="connsiteX1847" fmla="*/ 161646 w 12199343"/>
              <a:gd name="connsiteY1847" fmla="*/ 2430627 h 2802353"/>
              <a:gd name="connsiteX1848" fmla="*/ 163440 w 12199343"/>
              <a:gd name="connsiteY1848" fmla="*/ 2431287 h 2802353"/>
              <a:gd name="connsiteX1849" fmla="*/ 166857 w 12199343"/>
              <a:gd name="connsiteY1849" fmla="*/ 2433412 h 2802353"/>
              <a:gd name="connsiteX1850" fmla="*/ 169248 w 12199343"/>
              <a:gd name="connsiteY1850" fmla="*/ 2434676 h 2802353"/>
              <a:gd name="connsiteX1851" fmla="*/ 169846 w 12199343"/>
              <a:gd name="connsiteY1851" fmla="*/ 2434934 h 2802353"/>
              <a:gd name="connsiteX1852" fmla="*/ 171213 w 12199343"/>
              <a:gd name="connsiteY1852" fmla="*/ 2435135 h 2802353"/>
              <a:gd name="connsiteX1853" fmla="*/ 172607 w 12199343"/>
              <a:gd name="connsiteY1853" fmla="*/ 2435020 h 2802353"/>
              <a:gd name="connsiteX1854" fmla="*/ 173918 w 12199343"/>
              <a:gd name="connsiteY1854" fmla="*/ 2434647 h 2802353"/>
              <a:gd name="connsiteX1855" fmla="*/ 175057 w 12199343"/>
              <a:gd name="connsiteY1855" fmla="*/ 2434015 h 2802353"/>
              <a:gd name="connsiteX1856" fmla="*/ 175911 w 12199343"/>
              <a:gd name="connsiteY1856" fmla="*/ 2433211 h 2802353"/>
              <a:gd name="connsiteX1857" fmla="*/ 176423 w 12199343"/>
              <a:gd name="connsiteY1857" fmla="*/ 2432235 h 2802353"/>
              <a:gd name="connsiteX1858" fmla="*/ 176423 w 12199343"/>
              <a:gd name="connsiteY1858" fmla="*/ 2431144 h 2802353"/>
              <a:gd name="connsiteX1859" fmla="*/ 176168 w 12199343"/>
              <a:gd name="connsiteY1859" fmla="*/ 2430541 h 2802353"/>
              <a:gd name="connsiteX1860" fmla="*/ 176908 w 12199343"/>
              <a:gd name="connsiteY1860" fmla="*/ 2430139 h 2802353"/>
              <a:gd name="connsiteX1861" fmla="*/ 178502 w 12199343"/>
              <a:gd name="connsiteY1861" fmla="*/ 2429593 h 2802353"/>
              <a:gd name="connsiteX1862" fmla="*/ 180182 w 12199343"/>
              <a:gd name="connsiteY1862" fmla="*/ 2429478 h 2802353"/>
              <a:gd name="connsiteX1863" fmla="*/ 181890 w 12199343"/>
              <a:gd name="connsiteY1863" fmla="*/ 2429650 h 2802353"/>
              <a:gd name="connsiteX1864" fmla="*/ 183599 w 12199343"/>
              <a:gd name="connsiteY1864" fmla="*/ 2430139 h 2802353"/>
              <a:gd name="connsiteX1865" fmla="*/ 185279 w 12199343"/>
              <a:gd name="connsiteY1865" fmla="*/ 2430856 h 2802353"/>
              <a:gd name="connsiteX1866" fmla="*/ 187699 w 12199343"/>
              <a:gd name="connsiteY1866" fmla="*/ 2432206 h 2802353"/>
              <a:gd name="connsiteX1867" fmla="*/ 189122 w 12199343"/>
              <a:gd name="connsiteY1867" fmla="*/ 2433269 h 2802353"/>
              <a:gd name="connsiteX1868" fmla="*/ 191913 w 12199343"/>
              <a:gd name="connsiteY1868" fmla="*/ 2435595 h 2802353"/>
              <a:gd name="connsiteX1869" fmla="*/ 196298 w 12199343"/>
              <a:gd name="connsiteY1869" fmla="*/ 2438696 h 2802353"/>
              <a:gd name="connsiteX1870" fmla="*/ 198662 w 12199343"/>
              <a:gd name="connsiteY1870" fmla="*/ 2439730 h 2802353"/>
              <a:gd name="connsiteX1871" fmla="*/ 200314 w 12199343"/>
              <a:gd name="connsiteY1871" fmla="*/ 2440189 h 2802353"/>
              <a:gd name="connsiteX1872" fmla="*/ 201225 w 12199343"/>
              <a:gd name="connsiteY1872" fmla="*/ 2440275 h 2802353"/>
              <a:gd name="connsiteX1873" fmla="*/ 202477 w 12199343"/>
              <a:gd name="connsiteY1873" fmla="*/ 2440304 h 2802353"/>
              <a:gd name="connsiteX1874" fmla="*/ 205067 w 12199343"/>
              <a:gd name="connsiteY1874" fmla="*/ 2439988 h 2802353"/>
              <a:gd name="connsiteX1875" fmla="*/ 207659 w 12199343"/>
              <a:gd name="connsiteY1875" fmla="*/ 2439529 h 2802353"/>
              <a:gd name="connsiteX1876" fmla="*/ 210194 w 12199343"/>
              <a:gd name="connsiteY1876" fmla="*/ 2439356 h 2802353"/>
              <a:gd name="connsiteX1877" fmla="*/ 210779 w 12199343"/>
              <a:gd name="connsiteY1877" fmla="*/ 2439435 h 2802353"/>
              <a:gd name="connsiteX1878" fmla="*/ 211068 w 12199343"/>
              <a:gd name="connsiteY1878" fmla="*/ 2438640 h 2802353"/>
              <a:gd name="connsiteX1879" fmla="*/ 212263 w 12199343"/>
              <a:gd name="connsiteY1879" fmla="*/ 2436859 h 2802353"/>
              <a:gd name="connsiteX1880" fmla="*/ 213942 w 12199343"/>
              <a:gd name="connsiteY1880" fmla="*/ 2435510 h 2802353"/>
              <a:gd name="connsiteX1881" fmla="*/ 214968 w 12199343"/>
              <a:gd name="connsiteY1881" fmla="*/ 2435022 h 2802353"/>
              <a:gd name="connsiteX1882" fmla="*/ 215908 w 12199343"/>
              <a:gd name="connsiteY1882" fmla="*/ 2434734 h 2802353"/>
              <a:gd name="connsiteX1883" fmla="*/ 217843 w 12199343"/>
              <a:gd name="connsiteY1883" fmla="*/ 2434447 h 2802353"/>
              <a:gd name="connsiteX1884" fmla="*/ 220776 w 12199343"/>
              <a:gd name="connsiteY1884" fmla="*/ 2434390 h 2802353"/>
              <a:gd name="connsiteX1885" fmla="*/ 222798 w 12199343"/>
              <a:gd name="connsiteY1885" fmla="*/ 2434361 h 2802353"/>
              <a:gd name="connsiteX1886" fmla="*/ 224107 w 12199343"/>
              <a:gd name="connsiteY1886" fmla="*/ 2434189 h 2802353"/>
              <a:gd name="connsiteX1887" fmla="*/ 226613 w 12199343"/>
              <a:gd name="connsiteY1887" fmla="*/ 2433471 h 2802353"/>
              <a:gd name="connsiteX1888" fmla="*/ 228948 w 12199343"/>
              <a:gd name="connsiteY1888" fmla="*/ 2432294 h 2802353"/>
              <a:gd name="connsiteX1889" fmla="*/ 231028 w 12199343"/>
              <a:gd name="connsiteY1889" fmla="*/ 2430714 h 2802353"/>
              <a:gd name="connsiteX1890" fmla="*/ 232848 w 12199343"/>
              <a:gd name="connsiteY1890" fmla="*/ 2428761 h 2802353"/>
              <a:gd name="connsiteX1891" fmla="*/ 234330 w 12199343"/>
              <a:gd name="connsiteY1891" fmla="*/ 2426579 h 2802353"/>
              <a:gd name="connsiteX1892" fmla="*/ 235355 w 12199343"/>
              <a:gd name="connsiteY1892" fmla="*/ 2424167 h 2802353"/>
              <a:gd name="connsiteX1893" fmla="*/ 235953 w 12199343"/>
              <a:gd name="connsiteY1893" fmla="*/ 2421611 h 2802353"/>
              <a:gd name="connsiteX1894" fmla="*/ 236039 w 12199343"/>
              <a:gd name="connsiteY1894" fmla="*/ 2420290 h 2802353"/>
              <a:gd name="connsiteX1895" fmla="*/ 236039 w 12199343"/>
              <a:gd name="connsiteY1895" fmla="*/ 2418854 h 2802353"/>
              <a:gd name="connsiteX1896" fmla="*/ 235725 w 12199343"/>
              <a:gd name="connsiteY1896" fmla="*/ 2415954 h 2802353"/>
              <a:gd name="connsiteX1897" fmla="*/ 235355 w 12199343"/>
              <a:gd name="connsiteY1897" fmla="*/ 2413111 h 2802353"/>
              <a:gd name="connsiteX1898" fmla="*/ 235212 w 12199343"/>
              <a:gd name="connsiteY1898" fmla="*/ 2410211 h 2802353"/>
              <a:gd name="connsiteX1899" fmla="*/ 235383 w 12199343"/>
              <a:gd name="connsiteY1899" fmla="*/ 2408804 h 2802353"/>
              <a:gd name="connsiteX1900" fmla="*/ 235554 w 12199343"/>
              <a:gd name="connsiteY1900" fmla="*/ 2408057 h 2802353"/>
              <a:gd name="connsiteX1901" fmla="*/ 236095 w 12199343"/>
              <a:gd name="connsiteY1901" fmla="*/ 2406679 h 2802353"/>
              <a:gd name="connsiteX1902" fmla="*/ 236893 w 12199343"/>
              <a:gd name="connsiteY1902" fmla="*/ 2405415 h 2802353"/>
              <a:gd name="connsiteX1903" fmla="*/ 237917 w 12199343"/>
              <a:gd name="connsiteY1903" fmla="*/ 2404324 h 2802353"/>
              <a:gd name="connsiteX1904" fmla="*/ 239084 w 12199343"/>
              <a:gd name="connsiteY1904" fmla="*/ 2403520 h 2802353"/>
              <a:gd name="connsiteX1905" fmla="*/ 240338 w 12199343"/>
              <a:gd name="connsiteY1905" fmla="*/ 2402974 h 2802353"/>
              <a:gd name="connsiteX1906" fmla="*/ 241620 w 12199343"/>
              <a:gd name="connsiteY1906" fmla="*/ 2402860 h 2802353"/>
              <a:gd name="connsiteX1907" fmla="*/ 242900 w 12199343"/>
              <a:gd name="connsiteY1907" fmla="*/ 2403147 h 2802353"/>
              <a:gd name="connsiteX1908" fmla="*/ 243499 w 12199343"/>
              <a:gd name="connsiteY1908" fmla="*/ 2403520 h 2802353"/>
              <a:gd name="connsiteX1909" fmla="*/ 243128 w 12199343"/>
              <a:gd name="connsiteY1909" fmla="*/ 2398265 h 2802353"/>
              <a:gd name="connsiteX1910" fmla="*/ 242758 w 12199343"/>
              <a:gd name="connsiteY1910" fmla="*/ 2393039 h 2802353"/>
              <a:gd name="connsiteX1911" fmla="*/ 245891 w 12199343"/>
              <a:gd name="connsiteY1911" fmla="*/ 2392177 h 2802353"/>
              <a:gd name="connsiteX1912" fmla="*/ 248995 w 12199343"/>
              <a:gd name="connsiteY1912" fmla="*/ 2391316 h 2802353"/>
              <a:gd name="connsiteX1913" fmla="*/ 248709 w 12199343"/>
              <a:gd name="connsiteY1913" fmla="*/ 2389995 h 2802353"/>
              <a:gd name="connsiteX1914" fmla="*/ 247684 w 12199343"/>
              <a:gd name="connsiteY1914" fmla="*/ 2387583 h 2802353"/>
              <a:gd name="connsiteX1915" fmla="*/ 245519 w 12199343"/>
              <a:gd name="connsiteY1915" fmla="*/ 2384252 h 2802353"/>
              <a:gd name="connsiteX1916" fmla="*/ 243983 w 12199343"/>
              <a:gd name="connsiteY1916" fmla="*/ 2382012 h 2802353"/>
              <a:gd name="connsiteX1917" fmla="*/ 243299 w 12199343"/>
              <a:gd name="connsiteY1917" fmla="*/ 2380892 h 2802353"/>
              <a:gd name="connsiteX1918" fmla="*/ 242159 w 12199343"/>
              <a:gd name="connsiteY1918" fmla="*/ 2378365 h 2802353"/>
              <a:gd name="connsiteX1919" fmla="*/ 241704 w 12199343"/>
              <a:gd name="connsiteY1919" fmla="*/ 2376412 h 2802353"/>
              <a:gd name="connsiteX1920" fmla="*/ 241620 w 12199343"/>
              <a:gd name="connsiteY1920" fmla="*/ 2375091 h 2802353"/>
              <a:gd name="connsiteX1921" fmla="*/ 241790 w 12199343"/>
              <a:gd name="connsiteY1921" fmla="*/ 2373857 h 2802353"/>
              <a:gd name="connsiteX1922" fmla="*/ 242159 w 12199343"/>
              <a:gd name="connsiteY1922" fmla="*/ 2372622 h 2802353"/>
              <a:gd name="connsiteX1923" fmla="*/ 242474 w 12199343"/>
              <a:gd name="connsiteY1923" fmla="*/ 2372047 h 2802353"/>
              <a:gd name="connsiteX1924" fmla="*/ 242844 w 12199343"/>
              <a:gd name="connsiteY1924" fmla="*/ 2371502 h 2802353"/>
              <a:gd name="connsiteX1925" fmla="*/ 243841 w 12199343"/>
              <a:gd name="connsiteY1925" fmla="*/ 2370669 h 2802353"/>
              <a:gd name="connsiteX1926" fmla="*/ 245064 w 12199343"/>
              <a:gd name="connsiteY1926" fmla="*/ 2370181 h 2802353"/>
              <a:gd name="connsiteX1927" fmla="*/ 246375 w 12199343"/>
              <a:gd name="connsiteY1927" fmla="*/ 2370009 h 2802353"/>
              <a:gd name="connsiteX1928" fmla="*/ 247655 w 12199343"/>
              <a:gd name="connsiteY1928" fmla="*/ 2370181 h 2802353"/>
              <a:gd name="connsiteX1929" fmla="*/ 248794 w 12199343"/>
              <a:gd name="connsiteY1929" fmla="*/ 2370640 h 2802353"/>
              <a:gd name="connsiteX1930" fmla="*/ 249649 w 12199343"/>
              <a:gd name="connsiteY1930" fmla="*/ 2371387 h 2802353"/>
              <a:gd name="connsiteX1931" fmla="*/ 250104 w 12199343"/>
              <a:gd name="connsiteY1931" fmla="*/ 2372421 h 2802353"/>
              <a:gd name="connsiteX1932" fmla="*/ 250133 w 12199343"/>
              <a:gd name="connsiteY1932" fmla="*/ 2373081 h 2802353"/>
              <a:gd name="connsiteX1933" fmla="*/ 252923 w 12199343"/>
              <a:gd name="connsiteY1933" fmla="*/ 2372363 h 2802353"/>
              <a:gd name="connsiteX1934" fmla="*/ 255714 w 12199343"/>
              <a:gd name="connsiteY1934" fmla="*/ 2371674 h 2802353"/>
              <a:gd name="connsiteX1935" fmla="*/ 254945 w 12199343"/>
              <a:gd name="connsiteY1935" fmla="*/ 2369147 h 2802353"/>
              <a:gd name="connsiteX1936" fmla="*/ 254119 w 12199343"/>
              <a:gd name="connsiteY1936" fmla="*/ 2365357 h 2802353"/>
              <a:gd name="connsiteX1937" fmla="*/ 254005 w 12199343"/>
              <a:gd name="connsiteY1937" fmla="*/ 2362772 h 2802353"/>
              <a:gd name="connsiteX1938" fmla="*/ 254119 w 12199343"/>
              <a:gd name="connsiteY1938" fmla="*/ 2361509 h 2802353"/>
              <a:gd name="connsiteX1939" fmla="*/ 254376 w 12199343"/>
              <a:gd name="connsiteY1939" fmla="*/ 2360188 h 2802353"/>
              <a:gd name="connsiteX1940" fmla="*/ 255429 w 12199343"/>
              <a:gd name="connsiteY1940" fmla="*/ 2357776 h 2802353"/>
              <a:gd name="connsiteX1941" fmla="*/ 256625 w 12199343"/>
              <a:gd name="connsiteY1941" fmla="*/ 2356196 h 2802353"/>
              <a:gd name="connsiteX1942" fmla="*/ 257622 w 12199343"/>
              <a:gd name="connsiteY1942" fmla="*/ 2355392 h 2802353"/>
              <a:gd name="connsiteX1943" fmla="*/ 258675 w 12199343"/>
              <a:gd name="connsiteY1943" fmla="*/ 2354761 h 2802353"/>
              <a:gd name="connsiteX1944" fmla="*/ 259870 w 12199343"/>
              <a:gd name="connsiteY1944" fmla="*/ 2354359 h 2802353"/>
              <a:gd name="connsiteX1945" fmla="*/ 260469 w 12199343"/>
              <a:gd name="connsiteY1945" fmla="*/ 2354272 h 2802353"/>
              <a:gd name="connsiteX1946" fmla="*/ 261580 w 12199343"/>
              <a:gd name="connsiteY1946" fmla="*/ 2354186 h 2802353"/>
              <a:gd name="connsiteX1947" fmla="*/ 263686 w 12199343"/>
              <a:gd name="connsiteY1947" fmla="*/ 2354674 h 2802353"/>
              <a:gd name="connsiteX1948" fmla="*/ 265651 w 12199343"/>
              <a:gd name="connsiteY1948" fmla="*/ 2355622 h 2802353"/>
              <a:gd name="connsiteX1949" fmla="*/ 267531 w 12199343"/>
              <a:gd name="connsiteY1949" fmla="*/ 2356857 h 2802353"/>
              <a:gd name="connsiteX1950" fmla="*/ 268442 w 12199343"/>
              <a:gd name="connsiteY1950" fmla="*/ 2357517 h 2802353"/>
              <a:gd name="connsiteX1951" fmla="*/ 273026 w 12199343"/>
              <a:gd name="connsiteY1951" fmla="*/ 2360992 h 2802353"/>
              <a:gd name="connsiteX1952" fmla="*/ 277609 w 12199343"/>
              <a:gd name="connsiteY1952" fmla="*/ 2364467 h 2802353"/>
              <a:gd name="connsiteX1953" fmla="*/ 279005 w 12199343"/>
              <a:gd name="connsiteY1953" fmla="*/ 2365500 h 2802353"/>
              <a:gd name="connsiteX1954" fmla="*/ 281311 w 12199343"/>
              <a:gd name="connsiteY1954" fmla="*/ 2366764 h 2802353"/>
              <a:gd name="connsiteX1955" fmla="*/ 282963 w 12199343"/>
              <a:gd name="connsiteY1955" fmla="*/ 2367166 h 2802353"/>
              <a:gd name="connsiteX1956" fmla="*/ 283760 w 12199343"/>
              <a:gd name="connsiteY1956" fmla="*/ 2367166 h 2802353"/>
              <a:gd name="connsiteX1957" fmla="*/ 284216 w 12199343"/>
              <a:gd name="connsiteY1957" fmla="*/ 2367137 h 2802353"/>
              <a:gd name="connsiteX1958" fmla="*/ 285040 w 12199343"/>
              <a:gd name="connsiteY1958" fmla="*/ 2366821 h 2802353"/>
              <a:gd name="connsiteX1959" fmla="*/ 286151 w 12199343"/>
              <a:gd name="connsiteY1959" fmla="*/ 2366132 h 2802353"/>
              <a:gd name="connsiteX1960" fmla="*/ 286921 w 12199343"/>
              <a:gd name="connsiteY1960" fmla="*/ 2365098 h 2802353"/>
              <a:gd name="connsiteX1961" fmla="*/ 287263 w 12199343"/>
              <a:gd name="connsiteY1961" fmla="*/ 2364352 h 2802353"/>
              <a:gd name="connsiteX1962" fmla="*/ 287348 w 12199343"/>
              <a:gd name="connsiteY1962" fmla="*/ 2363576 h 2802353"/>
              <a:gd name="connsiteX1963" fmla="*/ 287121 w 12199343"/>
              <a:gd name="connsiteY1963" fmla="*/ 2362772 h 2802353"/>
              <a:gd name="connsiteX1964" fmla="*/ 286921 w 12199343"/>
              <a:gd name="connsiteY1964" fmla="*/ 2362399 h 2802353"/>
              <a:gd name="connsiteX1965" fmla="*/ 285981 w 12199343"/>
              <a:gd name="connsiteY1965" fmla="*/ 2362198 h 2802353"/>
              <a:gd name="connsiteX1966" fmla="*/ 284273 w 12199343"/>
              <a:gd name="connsiteY1966" fmla="*/ 2361423 h 2802353"/>
              <a:gd name="connsiteX1967" fmla="*/ 282821 w 12199343"/>
              <a:gd name="connsiteY1967" fmla="*/ 2360217 h 2802353"/>
              <a:gd name="connsiteX1968" fmla="*/ 281597 w 12199343"/>
              <a:gd name="connsiteY1968" fmla="*/ 2358723 h 2802353"/>
              <a:gd name="connsiteX1969" fmla="*/ 280571 w 12199343"/>
              <a:gd name="connsiteY1969" fmla="*/ 2356943 h 2802353"/>
              <a:gd name="connsiteX1970" fmla="*/ 279746 w 12199343"/>
              <a:gd name="connsiteY1970" fmla="*/ 2355048 h 2802353"/>
              <a:gd name="connsiteX1971" fmla="*/ 278806 w 12199343"/>
              <a:gd name="connsiteY1971" fmla="*/ 2352033 h 2802353"/>
              <a:gd name="connsiteX1972" fmla="*/ 278350 w 12199343"/>
              <a:gd name="connsiteY1972" fmla="*/ 2349994 h 2802353"/>
              <a:gd name="connsiteX1973" fmla="*/ 278123 w 12199343"/>
              <a:gd name="connsiteY1973" fmla="*/ 2348816 h 2802353"/>
              <a:gd name="connsiteX1974" fmla="*/ 277781 w 12199343"/>
              <a:gd name="connsiteY1974" fmla="*/ 2346376 h 2802353"/>
              <a:gd name="connsiteX1975" fmla="*/ 277781 w 12199343"/>
              <a:gd name="connsiteY1975" fmla="*/ 2343963 h 2802353"/>
              <a:gd name="connsiteX1976" fmla="*/ 278151 w 12199343"/>
              <a:gd name="connsiteY1976" fmla="*/ 2342269 h 2802353"/>
              <a:gd name="connsiteX1977" fmla="*/ 278636 w 12199343"/>
              <a:gd name="connsiteY1977" fmla="*/ 2341207 h 2802353"/>
              <a:gd name="connsiteX1978" fmla="*/ 278919 w 12199343"/>
              <a:gd name="connsiteY1978" fmla="*/ 2340690 h 2802353"/>
              <a:gd name="connsiteX1979" fmla="*/ 279546 w 12199343"/>
              <a:gd name="connsiteY1979" fmla="*/ 2339886 h 2802353"/>
              <a:gd name="connsiteX1980" fmla="*/ 281056 w 12199343"/>
              <a:gd name="connsiteY1980" fmla="*/ 2338594 h 2802353"/>
              <a:gd name="connsiteX1981" fmla="*/ 283760 w 12199343"/>
              <a:gd name="connsiteY1981" fmla="*/ 2337244 h 2802353"/>
              <a:gd name="connsiteX1982" fmla="*/ 285697 w 12199343"/>
              <a:gd name="connsiteY1982" fmla="*/ 2336583 h 2802353"/>
              <a:gd name="connsiteX1983" fmla="*/ 302497 w 12199343"/>
              <a:gd name="connsiteY1983" fmla="*/ 2330898 h 2802353"/>
              <a:gd name="connsiteX1984" fmla="*/ 319352 w 12199343"/>
              <a:gd name="connsiteY1984" fmla="*/ 2325212 h 2802353"/>
              <a:gd name="connsiteX1985" fmla="*/ 320919 w 12199343"/>
              <a:gd name="connsiteY1985" fmla="*/ 2324666 h 2802353"/>
              <a:gd name="connsiteX1986" fmla="*/ 323338 w 12199343"/>
              <a:gd name="connsiteY1986" fmla="*/ 2324236 h 2802353"/>
              <a:gd name="connsiteX1987" fmla="*/ 324905 w 12199343"/>
              <a:gd name="connsiteY1987" fmla="*/ 2324408 h 2802353"/>
              <a:gd name="connsiteX1988" fmla="*/ 325645 w 12199343"/>
              <a:gd name="connsiteY1988" fmla="*/ 2324666 h 2802353"/>
              <a:gd name="connsiteX1989" fmla="*/ 326585 w 12199343"/>
              <a:gd name="connsiteY1989" fmla="*/ 2325154 h 2802353"/>
              <a:gd name="connsiteX1990" fmla="*/ 328065 w 12199343"/>
              <a:gd name="connsiteY1990" fmla="*/ 2326648 h 2802353"/>
              <a:gd name="connsiteX1991" fmla="*/ 329460 w 12199343"/>
              <a:gd name="connsiteY1991" fmla="*/ 2328313 h 2802353"/>
              <a:gd name="connsiteX1992" fmla="*/ 330912 w 12199343"/>
              <a:gd name="connsiteY1992" fmla="*/ 2329778 h 2802353"/>
              <a:gd name="connsiteX1993" fmla="*/ 331823 w 12199343"/>
              <a:gd name="connsiteY1993" fmla="*/ 2330295 h 2802353"/>
              <a:gd name="connsiteX1994" fmla="*/ 333019 w 12199343"/>
              <a:gd name="connsiteY1994" fmla="*/ 2330725 h 2802353"/>
              <a:gd name="connsiteX1995" fmla="*/ 335753 w 12199343"/>
              <a:gd name="connsiteY1995" fmla="*/ 2331185 h 2802353"/>
              <a:gd name="connsiteX1996" fmla="*/ 337719 w 12199343"/>
              <a:gd name="connsiteY1996" fmla="*/ 2331616 h 2802353"/>
              <a:gd name="connsiteX1997" fmla="*/ 338799 w 12199343"/>
              <a:gd name="connsiteY1997" fmla="*/ 2332018 h 2802353"/>
              <a:gd name="connsiteX1998" fmla="*/ 339569 w 12199343"/>
              <a:gd name="connsiteY1998" fmla="*/ 2332649 h 2802353"/>
              <a:gd name="connsiteX1999" fmla="*/ 340024 w 12199343"/>
              <a:gd name="connsiteY1999" fmla="*/ 2333511 h 2802353"/>
              <a:gd name="connsiteX2000" fmla="*/ 340053 w 12199343"/>
              <a:gd name="connsiteY2000" fmla="*/ 2334085 h 2802353"/>
              <a:gd name="connsiteX2001" fmla="*/ 341761 w 12199343"/>
              <a:gd name="connsiteY2001" fmla="*/ 2331242 h 2802353"/>
              <a:gd name="connsiteX2002" fmla="*/ 343440 w 12199343"/>
              <a:gd name="connsiteY2002" fmla="*/ 2328371 h 2802353"/>
              <a:gd name="connsiteX2003" fmla="*/ 345434 w 12199343"/>
              <a:gd name="connsiteY2003" fmla="*/ 2331271 h 2802353"/>
              <a:gd name="connsiteX2004" fmla="*/ 347485 w 12199343"/>
              <a:gd name="connsiteY2004" fmla="*/ 2334171 h 2802353"/>
              <a:gd name="connsiteX2005" fmla="*/ 348025 w 12199343"/>
              <a:gd name="connsiteY2005" fmla="*/ 2332649 h 2802353"/>
              <a:gd name="connsiteX2006" fmla="*/ 349420 w 12199343"/>
              <a:gd name="connsiteY2006" fmla="*/ 2329663 h 2802353"/>
              <a:gd name="connsiteX2007" fmla="*/ 350759 w 12199343"/>
              <a:gd name="connsiteY2007" fmla="*/ 2327681 h 2802353"/>
              <a:gd name="connsiteX2008" fmla="*/ 351841 w 12199343"/>
              <a:gd name="connsiteY2008" fmla="*/ 2326619 h 2802353"/>
              <a:gd name="connsiteX2009" fmla="*/ 353036 w 12199343"/>
              <a:gd name="connsiteY2009" fmla="*/ 2325786 h 2802353"/>
              <a:gd name="connsiteX2010" fmla="*/ 354432 w 12199343"/>
              <a:gd name="connsiteY2010" fmla="*/ 2325269 h 2802353"/>
              <a:gd name="connsiteX2011" fmla="*/ 355201 w 12199343"/>
              <a:gd name="connsiteY2011" fmla="*/ 2325212 h 2802353"/>
              <a:gd name="connsiteX2012" fmla="*/ 355856 w 12199343"/>
              <a:gd name="connsiteY2012" fmla="*/ 2325212 h 2802353"/>
              <a:gd name="connsiteX2013" fmla="*/ 357080 w 12199343"/>
              <a:gd name="connsiteY2013" fmla="*/ 2325356 h 2802353"/>
              <a:gd name="connsiteX2014" fmla="*/ 358873 w 12199343"/>
              <a:gd name="connsiteY2014" fmla="*/ 2326016 h 2802353"/>
              <a:gd name="connsiteX2015" fmla="*/ 362290 w 12199343"/>
              <a:gd name="connsiteY2015" fmla="*/ 2328141 h 2802353"/>
              <a:gd name="connsiteX2016" fmla="*/ 364682 w 12199343"/>
              <a:gd name="connsiteY2016" fmla="*/ 2329404 h 2802353"/>
              <a:gd name="connsiteX2017" fmla="*/ 365280 w 12199343"/>
              <a:gd name="connsiteY2017" fmla="*/ 2329663 h 2802353"/>
              <a:gd name="connsiteX2018" fmla="*/ 366648 w 12199343"/>
              <a:gd name="connsiteY2018" fmla="*/ 2329864 h 2802353"/>
              <a:gd name="connsiteX2019" fmla="*/ 368042 w 12199343"/>
              <a:gd name="connsiteY2019" fmla="*/ 2329749 h 2802353"/>
              <a:gd name="connsiteX2020" fmla="*/ 369352 w 12199343"/>
              <a:gd name="connsiteY2020" fmla="*/ 2329376 h 2802353"/>
              <a:gd name="connsiteX2021" fmla="*/ 370491 w 12199343"/>
              <a:gd name="connsiteY2021" fmla="*/ 2328744 h 2802353"/>
              <a:gd name="connsiteX2022" fmla="*/ 371345 w 12199343"/>
              <a:gd name="connsiteY2022" fmla="*/ 2327940 h 2802353"/>
              <a:gd name="connsiteX2023" fmla="*/ 371859 w 12199343"/>
              <a:gd name="connsiteY2023" fmla="*/ 2326964 h 2802353"/>
              <a:gd name="connsiteX2024" fmla="*/ 371859 w 12199343"/>
              <a:gd name="connsiteY2024" fmla="*/ 2325872 h 2802353"/>
              <a:gd name="connsiteX2025" fmla="*/ 371602 w 12199343"/>
              <a:gd name="connsiteY2025" fmla="*/ 2325269 h 2802353"/>
              <a:gd name="connsiteX2026" fmla="*/ 372341 w 12199343"/>
              <a:gd name="connsiteY2026" fmla="*/ 2324867 h 2802353"/>
              <a:gd name="connsiteX2027" fmla="*/ 373936 w 12199343"/>
              <a:gd name="connsiteY2027" fmla="*/ 2324322 h 2802353"/>
              <a:gd name="connsiteX2028" fmla="*/ 375617 w 12199343"/>
              <a:gd name="connsiteY2028" fmla="*/ 2324207 h 2802353"/>
              <a:gd name="connsiteX2029" fmla="*/ 377324 w 12199343"/>
              <a:gd name="connsiteY2029" fmla="*/ 2324379 h 2802353"/>
              <a:gd name="connsiteX2030" fmla="*/ 379033 w 12199343"/>
              <a:gd name="connsiteY2030" fmla="*/ 2324867 h 2802353"/>
              <a:gd name="connsiteX2031" fmla="*/ 380714 w 12199343"/>
              <a:gd name="connsiteY2031" fmla="*/ 2325585 h 2802353"/>
              <a:gd name="connsiteX2032" fmla="*/ 383133 w 12199343"/>
              <a:gd name="connsiteY2032" fmla="*/ 2326935 h 2802353"/>
              <a:gd name="connsiteX2033" fmla="*/ 384557 w 12199343"/>
              <a:gd name="connsiteY2033" fmla="*/ 2327997 h 2802353"/>
              <a:gd name="connsiteX2034" fmla="*/ 387347 w 12199343"/>
              <a:gd name="connsiteY2034" fmla="*/ 2330323 h 2802353"/>
              <a:gd name="connsiteX2035" fmla="*/ 391732 w 12199343"/>
              <a:gd name="connsiteY2035" fmla="*/ 2333425 h 2802353"/>
              <a:gd name="connsiteX2036" fmla="*/ 394095 w 12199343"/>
              <a:gd name="connsiteY2036" fmla="*/ 2334458 h 2802353"/>
              <a:gd name="connsiteX2037" fmla="*/ 395747 w 12199343"/>
              <a:gd name="connsiteY2037" fmla="*/ 2334918 h 2802353"/>
              <a:gd name="connsiteX2038" fmla="*/ 396659 w 12199343"/>
              <a:gd name="connsiteY2038" fmla="*/ 2335004 h 2802353"/>
              <a:gd name="connsiteX2039" fmla="*/ 397911 w 12199343"/>
              <a:gd name="connsiteY2039" fmla="*/ 2335033 h 2802353"/>
              <a:gd name="connsiteX2040" fmla="*/ 400502 w 12199343"/>
              <a:gd name="connsiteY2040" fmla="*/ 2334717 h 2802353"/>
              <a:gd name="connsiteX2041" fmla="*/ 403093 w 12199343"/>
              <a:gd name="connsiteY2041" fmla="*/ 2334257 h 2802353"/>
              <a:gd name="connsiteX2042" fmla="*/ 405628 w 12199343"/>
              <a:gd name="connsiteY2042" fmla="*/ 2334085 h 2802353"/>
              <a:gd name="connsiteX2043" fmla="*/ 406909 w 12199343"/>
              <a:gd name="connsiteY2043" fmla="*/ 2334257 h 2802353"/>
              <a:gd name="connsiteX2044" fmla="*/ 407848 w 12199343"/>
              <a:gd name="connsiteY2044" fmla="*/ 2334430 h 2802353"/>
              <a:gd name="connsiteX2045" fmla="*/ 409556 w 12199343"/>
              <a:gd name="connsiteY2045" fmla="*/ 2335176 h 2802353"/>
              <a:gd name="connsiteX2046" fmla="*/ 412034 w 12199343"/>
              <a:gd name="connsiteY2046" fmla="*/ 2336641 h 2802353"/>
              <a:gd name="connsiteX2047" fmla="*/ 415223 w 12199343"/>
              <a:gd name="connsiteY2047" fmla="*/ 2338996 h 2802353"/>
              <a:gd name="connsiteX2048" fmla="*/ 417700 w 12199343"/>
              <a:gd name="connsiteY2048" fmla="*/ 2340460 h 2802353"/>
              <a:gd name="connsiteX2049" fmla="*/ 419437 w 12199343"/>
              <a:gd name="connsiteY2049" fmla="*/ 2341063 h 2802353"/>
              <a:gd name="connsiteX2050" fmla="*/ 420405 w 12199343"/>
              <a:gd name="connsiteY2050" fmla="*/ 2341235 h 2802353"/>
              <a:gd name="connsiteX2051" fmla="*/ 421060 w 12199343"/>
              <a:gd name="connsiteY2051" fmla="*/ 2341322 h 2802353"/>
              <a:gd name="connsiteX2052" fmla="*/ 422399 w 12199343"/>
              <a:gd name="connsiteY2052" fmla="*/ 2341293 h 2802353"/>
              <a:gd name="connsiteX2053" fmla="*/ 424363 w 12199343"/>
              <a:gd name="connsiteY2053" fmla="*/ 2340862 h 2802353"/>
              <a:gd name="connsiteX2054" fmla="*/ 428293 w 12199343"/>
              <a:gd name="connsiteY2054" fmla="*/ 2339426 h 2802353"/>
              <a:gd name="connsiteX2055" fmla="*/ 430941 w 12199343"/>
              <a:gd name="connsiteY2055" fmla="*/ 2338507 h 2802353"/>
              <a:gd name="connsiteX2056" fmla="*/ 432279 w 12199343"/>
              <a:gd name="connsiteY2056" fmla="*/ 2338191 h 2802353"/>
              <a:gd name="connsiteX2057" fmla="*/ 434443 w 12199343"/>
              <a:gd name="connsiteY2057" fmla="*/ 2338105 h 2802353"/>
              <a:gd name="connsiteX2058" fmla="*/ 435838 w 12199343"/>
              <a:gd name="connsiteY2058" fmla="*/ 2338306 h 2802353"/>
              <a:gd name="connsiteX2059" fmla="*/ 437177 w 12199343"/>
              <a:gd name="connsiteY2059" fmla="*/ 2338680 h 2802353"/>
              <a:gd name="connsiteX2060" fmla="*/ 438344 w 12199343"/>
              <a:gd name="connsiteY2060" fmla="*/ 2339311 h 2802353"/>
              <a:gd name="connsiteX2061" fmla="*/ 439283 w 12199343"/>
              <a:gd name="connsiteY2061" fmla="*/ 2340173 h 2802353"/>
              <a:gd name="connsiteX2062" fmla="*/ 439938 w 12199343"/>
              <a:gd name="connsiteY2062" fmla="*/ 2341235 h 2802353"/>
              <a:gd name="connsiteX2063" fmla="*/ 440110 w 12199343"/>
              <a:gd name="connsiteY2063" fmla="*/ 2341896 h 2802353"/>
              <a:gd name="connsiteX2064" fmla="*/ 440280 w 12199343"/>
              <a:gd name="connsiteY2064" fmla="*/ 2343131 h 2802353"/>
              <a:gd name="connsiteX2065" fmla="*/ 440110 w 12199343"/>
              <a:gd name="connsiteY2065" fmla="*/ 2345658 h 2802353"/>
              <a:gd name="connsiteX2066" fmla="*/ 440280 w 12199343"/>
              <a:gd name="connsiteY2066" fmla="*/ 2346892 h 2802353"/>
              <a:gd name="connsiteX2067" fmla="*/ 440451 w 12199343"/>
              <a:gd name="connsiteY2067" fmla="*/ 2347524 h 2802353"/>
              <a:gd name="connsiteX2068" fmla="*/ 441021 w 12199343"/>
              <a:gd name="connsiteY2068" fmla="*/ 2348558 h 2802353"/>
              <a:gd name="connsiteX2069" fmla="*/ 441271 w 12199343"/>
              <a:gd name="connsiteY2069" fmla="*/ 2348819 h 2802353"/>
              <a:gd name="connsiteX2070" fmla="*/ 442417 w 12199343"/>
              <a:gd name="connsiteY2070" fmla="*/ 2347112 h 2802353"/>
              <a:gd name="connsiteX2071" fmla="*/ 444183 w 12199343"/>
              <a:gd name="connsiteY2071" fmla="*/ 2345693 h 2802353"/>
              <a:gd name="connsiteX2072" fmla="*/ 445261 w 12199343"/>
              <a:gd name="connsiteY2072" fmla="*/ 2345179 h 2802353"/>
              <a:gd name="connsiteX2073" fmla="*/ 446250 w 12199343"/>
              <a:gd name="connsiteY2073" fmla="*/ 2344877 h 2802353"/>
              <a:gd name="connsiteX2074" fmla="*/ 448286 w 12199343"/>
              <a:gd name="connsiteY2074" fmla="*/ 2344575 h 2802353"/>
              <a:gd name="connsiteX2075" fmla="*/ 451371 w 12199343"/>
              <a:gd name="connsiteY2075" fmla="*/ 2344515 h 2802353"/>
              <a:gd name="connsiteX2076" fmla="*/ 453496 w 12199343"/>
              <a:gd name="connsiteY2076" fmla="*/ 2344485 h 2802353"/>
              <a:gd name="connsiteX2077" fmla="*/ 454876 w 12199343"/>
              <a:gd name="connsiteY2077" fmla="*/ 2344303 h 2802353"/>
              <a:gd name="connsiteX2078" fmla="*/ 457510 w 12199343"/>
              <a:gd name="connsiteY2078" fmla="*/ 2343548 h 2802353"/>
              <a:gd name="connsiteX2079" fmla="*/ 459966 w 12199343"/>
              <a:gd name="connsiteY2079" fmla="*/ 2342310 h 2802353"/>
              <a:gd name="connsiteX2080" fmla="*/ 462152 w 12199343"/>
              <a:gd name="connsiteY2080" fmla="*/ 2340649 h 2802353"/>
              <a:gd name="connsiteX2081" fmla="*/ 464068 w 12199343"/>
              <a:gd name="connsiteY2081" fmla="*/ 2338595 h 2802353"/>
              <a:gd name="connsiteX2082" fmla="*/ 465626 w 12199343"/>
              <a:gd name="connsiteY2082" fmla="*/ 2336300 h 2802353"/>
              <a:gd name="connsiteX2083" fmla="*/ 466704 w 12199343"/>
              <a:gd name="connsiteY2083" fmla="*/ 2333763 h 2802353"/>
              <a:gd name="connsiteX2084" fmla="*/ 467332 w 12199343"/>
              <a:gd name="connsiteY2084" fmla="*/ 2331075 h 2802353"/>
              <a:gd name="connsiteX2085" fmla="*/ 467423 w 12199343"/>
              <a:gd name="connsiteY2085" fmla="*/ 2329686 h 2802353"/>
              <a:gd name="connsiteX2086" fmla="*/ 467423 w 12199343"/>
              <a:gd name="connsiteY2086" fmla="*/ 2328175 h 2802353"/>
              <a:gd name="connsiteX2087" fmla="*/ 467093 w 12199343"/>
              <a:gd name="connsiteY2087" fmla="*/ 2325125 h 2802353"/>
              <a:gd name="connsiteX2088" fmla="*/ 466704 w 12199343"/>
              <a:gd name="connsiteY2088" fmla="*/ 2322135 h 2802353"/>
              <a:gd name="connsiteX2089" fmla="*/ 466554 w 12199343"/>
              <a:gd name="connsiteY2089" fmla="*/ 2319085 h 2802353"/>
              <a:gd name="connsiteX2090" fmla="*/ 466733 w 12199343"/>
              <a:gd name="connsiteY2090" fmla="*/ 2317605 h 2802353"/>
              <a:gd name="connsiteX2091" fmla="*/ 466914 w 12199343"/>
              <a:gd name="connsiteY2091" fmla="*/ 2316819 h 2802353"/>
              <a:gd name="connsiteX2092" fmla="*/ 467483 w 12199343"/>
              <a:gd name="connsiteY2092" fmla="*/ 2315370 h 2802353"/>
              <a:gd name="connsiteX2093" fmla="*/ 468321 w 12199343"/>
              <a:gd name="connsiteY2093" fmla="*/ 2314041 h 2802353"/>
              <a:gd name="connsiteX2094" fmla="*/ 469399 w 12199343"/>
              <a:gd name="connsiteY2094" fmla="*/ 2312893 h 2802353"/>
              <a:gd name="connsiteX2095" fmla="*/ 470626 w 12199343"/>
              <a:gd name="connsiteY2095" fmla="*/ 2312047 h 2802353"/>
              <a:gd name="connsiteX2096" fmla="*/ 471944 w 12199343"/>
              <a:gd name="connsiteY2096" fmla="*/ 2311474 h 2802353"/>
              <a:gd name="connsiteX2097" fmla="*/ 473293 w 12199343"/>
              <a:gd name="connsiteY2097" fmla="*/ 2311353 h 2802353"/>
              <a:gd name="connsiteX2098" fmla="*/ 474639 w 12199343"/>
              <a:gd name="connsiteY2098" fmla="*/ 2311655 h 2802353"/>
              <a:gd name="connsiteX2099" fmla="*/ 475269 w 12199343"/>
              <a:gd name="connsiteY2099" fmla="*/ 2312047 h 2802353"/>
              <a:gd name="connsiteX2100" fmla="*/ 474879 w 12199343"/>
              <a:gd name="connsiteY2100" fmla="*/ 2306520 h 2802353"/>
              <a:gd name="connsiteX2101" fmla="*/ 474490 w 12199343"/>
              <a:gd name="connsiteY2101" fmla="*/ 2301024 h 2802353"/>
              <a:gd name="connsiteX2102" fmla="*/ 477785 w 12199343"/>
              <a:gd name="connsiteY2102" fmla="*/ 2300118 h 2802353"/>
              <a:gd name="connsiteX2103" fmla="*/ 481048 w 12199343"/>
              <a:gd name="connsiteY2103" fmla="*/ 2299211 h 2802353"/>
              <a:gd name="connsiteX2104" fmla="*/ 480749 w 12199343"/>
              <a:gd name="connsiteY2104" fmla="*/ 2297822 h 2802353"/>
              <a:gd name="connsiteX2105" fmla="*/ 479672 w 12199343"/>
              <a:gd name="connsiteY2105" fmla="*/ 2295285 h 2802353"/>
              <a:gd name="connsiteX2106" fmla="*/ 477395 w 12199343"/>
              <a:gd name="connsiteY2106" fmla="*/ 2291782 h 2802353"/>
              <a:gd name="connsiteX2107" fmla="*/ 475778 w 12199343"/>
              <a:gd name="connsiteY2107" fmla="*/ 2289426 h 2802353"/>
              <a:gd name="connsiteX2108" fmla="*/ 475059 w 12199343"/>
              <a:gd name="connsiteY2108" fmla="*/ 2288248 h 2802353"/>
              <a:gd name="connsiteX2109" fmla="*/ 473860 w 12199343"/>
              <a:gd name="connsiteY2109" fmla="*/ 2285590 h 2802353"/>
              <a:gd name="connsiteX2110" fmla="*/ 473382 w 12199343"/>
              <a:gd name="connsiteY2110" fmla="*/ 2283537 h 2802353"/>
              <a:gd name="connsiteX2111" fmla="*/ 473293 w 12199343"/>
              <a:gd name="connsiteY2111" fmla="*/ 2282147 h 2802353"/>
              <a:gd name="connsiteX2112" fmla="*/ 473472 w 12199343"/>
              <a:gd name="connsiteY2112" fmla="*/ 2280849 h 2802353"/>
              <a:gd name="connsiteX2113" fmla="*/ 473860 w 12199343"/>
              <a:gd name="connsiteY2113" fmla="*/ 2279550 h 2802353"/>
              <a:gd name="connsiteX2114" fmla="*/ 474191 w 12199343"/>
              <a:gd name="connsiteY2114" fmla="*/ 2278946 h 2802353"/>
              <a:gd name="connsiteX2115" fmla="*/ 474580 w 12199343"/>
              <a:gd name="connsiteY2115" fmla="*/ 2278372 h 2802353"/>
              <a:gd name="connsiteX2116" fmla="*/ 475628 w 12199343"/>
              <a:gd name="connsiteY2116" fmla="*/ 2277496 h 2802353"/>
              <a:gd name="connsiteX2117" fmla="*/ 476915 w 12199343"/>
              <a:gd name="connsiteY2117" fmla="*/ 2276983 h 2802353"/>
              <a:gd name="connsiteX2118" fmla="*/ 478294 w 12199343"/>
              <a:gd name="connsiteY2118" fmla="*/ 2276801 h 2802353"/>
              <a:gd name="connsiteX2119" fmla="*/ 479641 w 12199343"/>
              <a:gd name="connsiteY2119" fmla="*/ 2276983 h 2802353"/>
              <a:gd name="connsiteX2120" fmla="*/ 480839 w 12199343"/>
              <a:gd name="connsiteY2120" fmla="*/ 2277466 h 2802353"/>
              <a:gd name="connsiteX2121" fmla="*/ 481738 w 12199343"/>
              <a:gd name="connsiteY2121" fmla="*/ 2278251 h 2802353"/>
              <a:gd name="connsiteX2122" fmla="*/ 482216 w 12199343"/>
              <a:gd name="connsiteY2122" fmla="*/ 2279338 h 2802353"/>
              <a:gd name="connsiteX2123" fmla="*/ 482247 w 12199343"/>
              <a:gd name="connsiteY2123" fmla="*/ 2280033 h 2802353"/>
              <a:gd name="connsiteX2124" fmla="*/ 485181 w 12199343"/>
              <a:gd name="connsiteY2124" fmla="*/ 2279278 h 2802353"/>
              <a:gd name="connsiteX2125" fmla="*/ 488116 w 12199343"/>
              <a:gd name="connsiteY2125" fmla="*/ 2278553 h 2802353"/>
              <a:gd name="connsiteX2126" fmla="*/ 487308 w 12199343"/>
              <a:gd name="connsiteY2126" fmla="*/ 2275895 h 2802353"/>
              <a:gd name="connsiteX2127" fmla="*/ 486440 w 12199343"/>
              <a:gd name="connsiteY2127" fmla="*/ 2271909 h 2802353"/>
              <a:gd name="connsiteX2128" fmla="*/ 486319 w 12199343"/>
              <a:gd name="connsiteY2128" fmla="*/ 2269190 h 2802353"/>
              <a:gd name="connsiteX2129" fmla="*/ 486440 w 12199343"/>
              <a:gd name="connsiteY2129" fmla="*/ 2267862 h 2802353"/>
              <a:gd name="connsiteX2130" fmla="*/ 486708 w 12199343"/>
              <a:gd name="connsiteY2130" fmla="*/ 2266472 h 2802353"/>
              <a:gd name="connsiteX2131" fmla="*/ 487817 w 12199343"/>
              <a:gd name="connsiteY2131" fmla="*/ 2263935 h 2802353"/>
              <a:gd name="connsiteX2132" fmla="*/ 489075 w 12199343"/>
              <a:gd name="connsiteY2132" fmla="*/ 2262274 h 2802353"/>
              <a:gd name="connsiteX2133" fmla="*/ 490122 w 12199343"/>
              <a:gd name="connsiteY2133" fmla="*/ 2261428 h 2802353"/>
              <a:gd name="connsiteX2134" fmla="*/ 491231 w 12199343"/>
              <a:gd name="connsiteY2134" fmla="*/ 2260764 h 2802353"/>
              <a:gd name="connsiteX2135" fmla="*/ 492489 w 12199343"/>
              <a:gd name="connsiteY2135" fmla="*/ 2260341 h 2802353"/>
              <a:gd name="connsiteX2136" fmla="*/ 493117 w 12199343"/>
              <a:gd name="connsiteY2136" fmla="*/ 2260251 h 2802353"/>
              <a:gd name="connsiteX2137" fmla="*/ 494285 w 12199343"/>
              <a:gd name="connsiteY2137" fmla="*/ 2260160 h 2802353"/>
              <a:gd name="connsiteX2138" fmla="*/ 496501 w 12199343"/>
              <a:gd name="connsiteY2138" fmla="*/ 2260673 h 2802353"/>
              <a:gd name="connsiteX2139" fmla="*/ 498568 w 12199343"/>
              <a:gd name="connsiteY2139" fmla="*/ 2261670 h 2802353"/>
              <a:gd name="connsiteX2140" fmla="*/ 500544 w 12199343"/>
              <a:gd name="connsiteY2140" fmla="*/ 2262969 h 2802353"/>
              <a:gd name="connsiteX2141" fmla="*/ 501503 w 12199343"/>
              <a:gd name="connsiteY2141" fmla="*/ 2263663 h 2802353"/>
              <a:gd name="connsiteX2142" fmla="*/ 506324 w 12199343"/>
              <a:gd name="connsiteY2142" fmla="*/ 2267318 h 2802353"/>
              <a:gd name="connsiteX2143" fmla="*/ 511146 w 12199343"/>
              <a:gd name="connsiteY2143" fmla="*/ 2270972 h 2802353"/>
              <a:gd name="connsiteX2144" fmla="*/ 512614 w 12199343"/>
              <a:gd name="connsiteY2144" fmla="*/ 2272060 h 2802353"/>
              <a:gd name="connsiteX2145" fmla="*/ 515040 w 12199343"/>
              <a:gd name="connsiteY2145" fmla="*/ 2273389 h 2802353"/>
              <a:gd name="connsiteX2146" fmla="*/ 516776 w 12199343"/>
              <a:gd name="connsiteY2146" fmla="*/ 2273811 h 2802353"/>
              <a:gd name="connsiteX2147" fmla="*/ 517615 w 12199343"/>
              <a:gd name="connsiteY2147" fmla="*/ 2273811 h 2802353"/>
              <a:gd name="connsiteX2148" fmla="*/ 518094 w 12199343"/>
              <a:gd name="connsiteY2148" fmla="*/ 2273781 h 2802353"/>
              <a:gd name="connsiteX2149" fmla="*/ 518963 w 12199343"/>
              <a:gd name="connsiteY2149" fmla="*/ 2273449 h 2802353"/>
              <a:gd name="connsiteX2150" fmla="*/ 520130 w 12199343"/>
              <a:gd name="connsiteY2150" fmla="*/ 2272724 h 2802353"/>
              <a:gd name="connsiteX2151" fmla="*/ 520939 w 12199343"/>
              <a:gd name="connsiteY2151" fmla="*/ 2271637 h 2802353"/>
              <a:gd name="connsiteX2152" fmla="*/ 521299 w 12199343"/>
              <a:gd name="connsiteY2152" fmla="*/ 2270852 h 2802353"/>
              <a:gd name="connsiteX2153" fmla="*/ 521389 w 12199343"/>
              <a:gd name="connsiteY2153" fmla="*/ 2270036 h 2802353"/>
              <a:gd name="connsiteX2154" fmla="*/ 521148 w 12199343"/>
              <a:gd name="connsiteY2154" fmla="*/ 2269190 h 2802353"/>
              <a:gd name="connsiteX2155" fmla="*/ 520939 w 12199343"/>
              <a:gd name="connsiteY2155" fmla="*/ 2268798 h 2802353"/>
              <a:gd name="connsiteX2156" fmla="*/ 519951 w 12199343"/>
              <a:gd name="connsiteY2156" fmla="*/ 2268586 h 2802353"/>
              <a:gd name="connsiteX2157" fmla="*/ 518153 w 12199343"/>
              <a:gd name="connsiteY2157" fmla="*/ 2267771 h 2802353"/>
              <a:gd name="connsiteX2158" fmla="*/ 516626 w 12199343"/>
              <a:gd name="connsiteY2158" fmla="*/ 2266502 h 2802353"/>
              <a:gd name="connsiteX2159" fmla="*/ 515338 w 12199343"/>
              <a:gd name="connsiteY2159" fmla="*/ 2264932 h 2802353"/>
              <a:gd name="connsiteX2160" fmla="*/ 514261 w 12199343"/>
              <a:gd name="connsiteY2160" fmla="*/ 2263059 h 2802353"/>
              <a:gd name="connsiteX2161" fmla="*/ 513391 w 12199343"/>
              <a:gd name="connsiteY2161" fmla="*/ 2261066 h 2802353"/>
              <a:gd name="connsiteX2162" fmla="*/ 512404 w 12199343"/>
              <a:gd name="connsiteY2162" fmla="*/ 2257895 h 2802353"/>
              <a:gd name="connsiteX2163" fmla="*/ 511925 w 12199343"/>
              <a:gd name="connsiteY2163" fmla="*/ 2255750 h 2802353"/>
              <a:gd name="connsiteX2164" fmla="*/ 511685 w 12199343"/>
              <a:gd name="connsiteY2164" fmla="*/ 2254512 h 2802353"/>
              <a:gd name="connsiteX2165" fmla="*/ 511326 w 12199343"/>
              <a:gd name="connsiteY2165" fmla="*/ 2251945 h 2802353"/>
              <a:gd name="connsiteX2166" fmla="*/ 511326 w 12199343"/>
              <a:gd name="connsiteY2166" fmla="*/ 2249408 h 2802353"/>
              <a:gd name="connsiteX2167" fmla="*/ 511715 w 12199343"/>
              <a:gd name="connsiteY2167" fmla="*/ 2247626 h 2802353"/>
              <a:gd name="connsiteX2168" fmla="*/ 512224 w 12199343"/>
              <a:gd name="connsiteY2168" fmla="*/ 2246509 h 2802353"/>
              <a:gd name="connsiteX2169" fmla="*/ 512524 w 12199343"/>
              <a:gd name="connsiteY2169" fmla="*/ 2245965 h 2802353"/>
              <a:gd name="connsiteX2170" fmla="*/ 513182 w 12199343"/>
              <a:gd name="connsiteY2170" fmla="*/ 2245119 h 2802353"/>
              <a:gd name="connsiteX2171" fmla="*/ 514770 w 12199343"/>
              <a:gd name="connsiteY2171" fmla="*/ 2243760 h 2802353"/>
              <a:gd name="connsiteX2172" fmla="*/ 517615 w 12199343"/>
              <a:gd name="connsiteY2172" fmla="*/ 2242341 h 2802353"/>
              <a:gd name="connsiteX2173" fmla="*/ 519650 w 12199343"/>
              <a:gd name="connsiteY2173" fmla="*/ 2241646 h 2802353"/>
              <a:gd name="connsiteX2174" fmla="*/ 537321 w 12199343"/>
              <a:gd name="connsiteY2174" fmla="*/ 2235666 h 2802353"/>
              <a:gd name="connsiteX2175" fmla="*/ 555049 w 12199343"/>
              <a:gd name="connsiteY2175" fmla="*/ 2229686 h 2802353"/>
              <a:gd name="connsiteX2176" fmla="*/ 556696 w 12199343"/>
              <a:gd name="connsiteY2176" fmla="*/ 2229112 h 2802353"/>
              <a:gd name="connsiteX2177" fmla="*/ 559241 w 12199343"/>
              <a:gd name="connsiteY2177" fmla="*/ 2228659 h 2802353"/>
              <a:gd name="connsiteX2178" fmla="*/ 560889 w 12199343"/>
              <a:gd name="connsiteY2178" fmla="*/ 2228840 h 2802353"/>
              <a:gd name="connsiteX2179" fmla="*/ 561667 w 12199343"/>
              <a:gd name="connsiteY2179" fmla="*/ 2229112 h 2802353"/>
              <a:gd name="connsiteX2180" fmla="*/ 562655 w 12199343"/>
              <a:gd name="connsiteY2180" fmla="*/ 2229626 h 2802353"/>
              <a:gd name="connsiteX2181" fmla="*/ 564213 w 12199343"/>
              <a:gd name="connsiteY2181" fmla="*/ 2231196 h 2802353"/>
              <a:gd name="connsiteX2182" fmla="*/ 565680 w 12199343"/>
              <a:gd name="connsiteY2182" fmla="*/ 2232948 h 2802353"/>
              <a:gd name="connsiteX2183" fmla="*/ 567207 w 12199343"/>
              <a:gd name="connsiteY2183" fmla="*/ 2234488 h 2802353"/>
              <a:gd name="connsiteX2184" fmla="*/ 568166 w 12199343"/>
              <a:gd name="connsiteY2184" fmla="*/ 2235032 h 2802353"/>
              <a:gd name="connsiteX2185" fmla="*/ 569423 w 12199343"/>
              <a:gd name="connsiteY2185" fmla="*/ 2235485 h 2802353"/>
              <a:gd name="connsiteX2186" fmla="*/ 572299 w 12199343"/>
              <a:gd name="connsiteY2186" fmla="*/ 2235968 h 2802353"/>
              <a:gd name="connsiteX2187" fmla="*/ 574365 w 12199343"/>
              <a:gd name="connsiteY2187" fmla="*/ 2236421 h 2802353"/>
              <a:gd name="connsiteX2188" fmla="*/ 575504 w 12199343"/>
              <a:gd name="connsiteY2188" fmla="*/ 2236844 h 2802353"/>
              <a:gd name="connsiteX2189" fmla="*/ 576312 w 12199343"/>
              <a:gd name="connsiteY2189" fmla="*/ 2237508 h 2802353"/>
              <a:gd name="connsiteX2190" fmla="*/ 576790 w 12199343"/>
              <a:gd name="connsiteY2190" fmla="*/ 2238414 h 2802353"/>
              <a:gd name="connsiteX2191" fmla="*/ 576821 w 12199343"/>
              <a:gd name="connsiteY2191" fmla="*/ 2239018 h 2802353"/>
              <a:gd name="connsiteX2192" fmla="*/ 578618 w 12199343"/>
              <a:gd name="connsiteY2192" fmla="*/ 2236028 h 2802353"/>
              <a:gd name="connsiteX2193" fmla="*/ 580384 w 12199343"/>
              <a:gd name="connsiteY2193" fmla="*/ 2233008 h 2802353"/>
              <a:gd name="connsiteX2194" fmla="*/ 582482 w 12199343"/>
              <a:gd name="connsiteY2194" fmla="*/ 2236059 h 2802353"/>
              <a:gd name="connsiteX2195" fmla="*/ 584636 w 12199343"/>
              <a:gd name="connsiteY2195" fmla="*/ 2239109 h 2802353"/>
              <a:gd name="connsiteX2196" fmla="*/ 585207 w 12199343"/>
              <a:gd name="connsiteY2196" fmla="*/ 2237508 h 2802353"/>
              <a:gd name="connsiteX2197" fmla="*/ 586674 w 12199343"/>
              <a:gd name="connsiteY2197" fmla="*/ 2234367 h 2802353"/>
              <a:gd name="connsiteX2198" fmla="*/ 588081 w 12199343"/>
              <a:gd name="connsiteY2198" fmla="*/ 2232283 h 2802353"/>
              <a:gd name="connsiteX2199" fmla="*/ 589219 w 12199343"/>
              <a:gd name="connsiteY2199" fmla="*/ 2231166 h 2802353"/>
              <a:gd name="connsiteX2200" fmla="*/ 590477 w 12199343"/>
              <a:gd name="connsiteY2200" fmla="*/ 2230290 h 2802353"/>
              <a:gd name="connsiteX2201" fmla="*/ 591945 w 12199343"/>
              <a:gd name="connsiteY2201" fmla="*/ 2229746 h 2802353"/>
              <a:gd name="connsiteX2202" fmla="*/ 592753 w 12199343"/>
              <a:gd name="connsiteY2202" fmla="*/ 2229686 h 2802353"/>
              <a:gd name="connsiteX2203" fmla="*/ 593442 w 12199343"/>
              <a:gd name="connsiteY2203" fmla="*/ 2229686 h 2802353"/>
              <a:gd name="connsiteX2204" fmla="*/ 594729 w 12199343"/>
              <a:gd name="connsiteY2204" fmla="*/ 2229837 h 2802353"/>
              <a:gd name="connsiteX2205" fmla="*/ 596616 w 12199343"/>
              <a:gd name="connsiteY2205" fmla="*/ 2230532 h 2802353"/>
              <a:gd name="connsiteX2206" fmla="*/ 600209 w 12199343"/>
              <a:gd name="connsiteY2206" fmla="*/ 2232767 h 2802353"/>
              <a:gd name="connsiteX2207" fmla="*/ 602726 w 12199343"/>
              <a:gd name="connsiteY2207" fmla="*/ 2234095 h 2802353"/>
              <a:gd name="connsiteX2208" fmla="*/ 603354 w 12199343"/>
              <a:gd name="connsiteY2208" fmla="*/ 2234367 h 2802353"/>
              <a:gd name="connsiteX2209" fmla="*/ 604792 w 12199343"/>
              <a:gd name="connsiteY2209" fmla="*/ 2234579 h 2802353"/>
              <a:gd name="connsiteX2210" fmla="*/ 606259 w 12199343"/>
              <a:gd name="connsiteY2210" fmla="*/ 2234458 h 2802353"/>
              <a:gd name="connsiteX2211" fmla="*/ 607637 w 12199343"/>
              <a:gd name="connsiteY2211" fmla="*/ 2234065 h 2802353"/>
              <a:gd name="connsiteX2212" fmla="*/ 608835 w 12199343"/>
              <a:gd name="connsiteY2212" fmla="*/ 2233401 h 2802353"/>
              <a:gd name="connsiteX2213" fmla="*/ 609734 w 12199343"/>
              <a:gd name="connsiteY2213" fmla="*/ 2232555 h 2802353"/>
              <a:gd name="connsiteX2214" fmla="*/ 610271 w 12199343"/>
              <a:gd name="connsiteY2214" fmla="*/ 2231528 h 2802353"/>
              <a:gd name="connsiteX2215" fmla="*/ 610271 w 12199343"/>
              <a:gd name="connsiteY2215" fmla="*/ 2230381 h 2802353"/>
              <a:gd name="connsiteX2216" fmla="*/ 610003 w 12199343"/>
              <a:gd name="connsiteY2216" fmla="*/ 2229746 h 2802353"/>
              <a:gd name="connsiteX2217" fmla="*/ 610781 w 12199343"/>
              <a:gd name="connsiteY2217" fmla="*/ 2229324 h 2802353"/>
              <a:gd name="connsiteX2218" fmla="*/ 612457 w 12199343"/>
              <a:gd name="connsiteY2218" fmla="*/ 2228750 h 2802353"/>
              <a:gd name="connsiteX2219" fmla="*/ 614225 w 12199343"/>
              <a:gd name="connsiteY2219" fmla="*/ 2228629 h 2802353"/>
              <a:gd name="connsiteX2220" fmla="*/ 616022 w 12199343"/>
              <a:gd name="connsiteY2220" fmla="*/ 2228810 h 2802353"/>
              <a:gd name="connsiteX2221" fmla="*/ 617819 w 12199343"/>
              <a:gd name="connsiteY2221" fmla="*/ 2229324 h 2802353"/>
              <a:gd name="connsiteX2222" fmla="*/ 619585 w 12199343"/>
              <a:gd name="connsiteY2222" fmla="*/ 2230079 h 2802353"/>
              <a:gd name="connsiteX2223" fmla="*/ 622131 w 12199343"/>
              <a:gd name="connsiteY2223" fmla="*/ 2231498 h 2802353"/>
              <a:gd name="connsiteX2224" fmla="*/ 623629 w 12199343"/>
              <a:gd name="connsiteY2224" fmla="*/ 2232616 h 2802353"/>
              <a:gd name="connsiteX2225" fmla="*/ 626564 w 12199343"/>
              <a:gd name="connsiteY2225" fmla="*/ 2235062 h 2802353"/>
              <a:gd name="connsiteX2226" fmla="*/ 631175 w 12199343"/>
              <a:gd name="connsiteY2226" fmla="*/ 2238324 h 2802353"/>
              <a:gd name="connsiteX2227" fmla="*/ 633662 w 12199343"/>
              <a:gd name="connsiteY2227" fmla="*/ 2239411 h 2802353"/>
              <a:gd name="connsiteX2228" fmla="*/ 635399 w 12199343"/>
              <a:gd name="connsiteY2228" fmla="*/ 2239894 h 2802353"/>
              <a:gd name="connsiteX2229" fmla="*/ 636356 w 12199343"/>
              <a:gd name="connsiteY2229" fmla="*/ 2239985 h 2802353"/>
              <a:gd name="connsiteX2230" fmla="*/ 637673 w 12199343"/>
              <a:gd name="connsiteY2230" fmla="*/ 2240015 h 2802353"/>
              <a:gd name="connsiteX2231" fmla="*/ 640398 w 12199343"/>
              <a:gd name="connsiteY2231" fmla="*/ 2239683 h 2802353"/>
              <a:gd name="connsiteX2232" fmla="*/ 643124 w 12199343"/>
              <a:gd name="connsiteY2232" fmla="*/ 2239200 h 2802353"/>
              <a:gd name="connsiteX2233" fmla="*/ 645790 w 12199343"/>
              <a:gd name="connsiteY2233" fmla="*/ 2239018 h 2802353"/>
              <a:gd name="connsiteX2234" fmla="*/ 647137 w 12199343"/>
              <a:gd name="connsiteY2234" fmla="*/ 2239200 h 2802353"/>
              <a:gd name="connsiteX2235" fmla="*/ 648127 w 12199343"/>
              <a:gd name="connsiteY2235" fmla="*/ 2239381 h 2802353"/>
              <a:gd name="connsiteX2236" fmla="*/ 649923 w 12199343"/>
              <a:gd name="connsiteY2236" fmla="*/ 2240166 h 2802353"/>
              <a:gd name="connsiteX2237" fmla="*/ 652528 w 12199343"/>
              <a:gd name="connsiteY2237" fmla="*/ 2241706 h 2802353"/>
              <a:gd name="connsiteX2238" fmla="*/ 655882 w 12199343"/>
              <a:gd name="connsiteY2238" fmla="*/ 2244183 h 2802353"/>
              <a:gd name="connsiteX2239" fmla="*/ 658486 w 12199343"/>
              <a:gd name="connsiteY2239" fmla="*/ 2245723 h 2802353"/>
              <a:gd name="connsiteX2240" fmla="*/ 660315 w 12199343"/>
              <a:gd name="connsiteY2240" fmla="*/ 2246358 h 2802353"/>
              <a:gd name="connsiteX2241" fmla="*/ 661332 w 12199343"/>
              <a:gd name="connsiteY2241" fmla="*/ 2246539 h 2802353"/>
              <a:gd name="connsiteX2242" fmla="*/ 662021 w 12199343"/>
              <a:gd name="connsiteY2242" fmla="*/ 2246629 h 2802353"/>
              <a:gd name="connsiteX2243" fmla="*/ 663428 w 12199343"/>
              <a:gd name="connsiteY2243" fmla="*/ 2246599 h 2802353"/>
              <a:gd name="connsiteX2244" fmla="*/ 665496 w 12199343"/>
              <a:gd name="connsiteY2244" fmla="*/ 2246146 h 2802353"/>
              <a:gd name="connsiteX2245" fmla="*/ 669629 w 12199343"/>
              <a:gd name="connsiteY2245" fmla="*/ 2244636 h 2802353"/>
              <a:gd name="connsiteX2246" fmla="*/ 672414 w 12199343"/>
              <a:gd name="connsiteY2246" fmla="*/ 2243670 h 2802353"/>
              <a:gd name="connsiteX2247" fmla="*/ 673820 w 12199343"/>
              <a:gd name="connsiteY2247" fmla="*/ 2243337 h 2802353"/>
              <a:gd name="connsiteX2248" fmla="*/ 676096 w 12199343"/>
              <a:gd name="connsiteY2248" fmla="*/ 2243247 h 2802353"/>
              <a:gd name="connsiteX2249" fmla="*/ 677564 w 12199343"/>
              <a:gd name="connsiteY2249" fmla="*/ 2243458 h 2802353"/>
              <a:gd name="connsiteX2250" fmla="*/ 678971 w 12199343"/>
              <a:gd name="connsiteY2250" fmla="*/ 2243851 h 2802353"/>
              <a:gd name="connsiteX2251" fmla="*/ 680201 w 12199343"/>
              <a:gd name="connsiteY2251" fmla="*/ 2244515 h 2802353"/>
              <a:gd name="connsiteX2252" fmla="*/ 681188 w 12199343"/>
              <a:gd name="connsiteY2252" fmla="*/ 2245421 h 2802353"/>
              <a:gd name="connsiteX2253" fmla="*/ 681876 w 12199343"/>
              <a:gd name="connsiteY2253" fmla="*/ 2246539 h 2802353"/>
              <a:gd name="connsiteX2254" fmla="*/ 682057 w 12199343"/>
              <a:gd name="connsiteY2254" fmla="*/ 2247233 h 2802353"/>
              <a:gd name="connsiteX2255" fmla="*/ 682237 w 12199343"/>
              <a:gd name="connsiteY2255" fmla="*/ 2248532 h 2802353"/>
              <a:gd name="connsiteX2256" fmla="*/ 682057 w 12199343"/>
              <a:gd name="connsiteY2256" fmla="*/ 2251190 h 2802353"/>
              <a:gd name="connsiteX2257" fmla="*/ 682163 w 12199343"/>
              <a:gd name="connsiteY2257" fmla="*/ 2251963 h 2802353"/>
              <a:gd name="connsiteX2258" fmla="*/ 684331 w 12199343"/>
              <a:gd name="connsiteY2258" fmla="*/ 2250316 h 2802353"/>
              <a:gd name="connsiteX2259" fmla="*/ 686837 w 12199343"/>
              <a:gd name="connsiteY2259" fmla="*/ 2247631 h 2802353"/>
              <a:gd name="connsiteX2260" fmla="*/ 688873 w 12199343"/>
              <a:gd name="connsiteY2260" fmla="*/ 2244630 h 2802353"/>
              <a:gd name="connsiteX2261" fmla="*/ 690283 w 12199343"/>
              <a:gd name="connsiteY2261" fmla="*/ 2241313 h 2802353"/>
              <a:gd name="connsiteX2262" fmla="*/ 691104 w 12199343"/>
              <a:gd name="connsiteY2262" fmla="*/ 2237799 h 2802353"/>
              <a:gd name="connsiteX2263" fmla="*/ 691222 w 12199343"/>
              <a:gd name="connsiteY2263" fmla="*/ 2235983 h 2802353"/>
              <a:gd name="connsiteX2264" fmla="*/ 691222 w 12199343"/>
              <a:gd name="connsiteY2264" fmla="*/ 2234008 h 2802353"/>
              <a:gd name="connsiteX2265" fmla="*/ 690792 w 12199343"/>
              <a:gd name="connsiteY2265" fmla="*/ 2230020 h 2802353"/>
              <a:gd name="connsiteX2266" fmla="*/ 690283 w 12199343"/>
              <a:gd name="connsiteY2266" fmla="*/ 2226111 h 2802353"/>
              <a:gd name="connsiteX2267" fmla="*/ 690087 w 12199343"/>
              <a:gd name="connsiteY2267" fmla="*/ 2222123 h 2802353"/>
              <a:gd name="connsiteX2268" fmla="*/ 690322 w 12199343"/>
              <a:gd name="connsiteY2268" fmla="*/ 2220188 h 2802353"/>
              <a:gd name="connsiteX2269" fmla="*/ 690557 w 12199343"/>
              <a:gd name="connsiteY2269" fmla="*/ 2219162 h 2802353"/>
              <a:gd name="connsiteX2270" fmla="*/ 691300 w 12199343"/>
              <a:gd name="connsiteY2270" fmla="*/ 2217266 h 2802353"/>
              <a:gd name="connsiteX2271" fmla="*/ 692396 w 12199343"/>
              <a:gd name="connsiteY2271" fmla="*/ 2215529 h 2802353"/>
              <a:gd name="connsiteX2272" fmla="*/ 693807 w 12199343"/>
              <a:gd name="connsiteY2272" fmla="*/ 2214029 h 2802353"/>
              <a:gd name="connsiteX2273" fmla="*/ 695412 w 12199343"/>
              <a:gd name="connsiteY2273" fmla="*/ 2212923 h 2802353"/>
              <a:gd name="connsiteX2274" fmla="*/ 697134 w 12199343"/>
              <a:gd name="connsiteY2274" fmla="*/ 2212173 h 2802353"/>
              <a:gd name="connsiteX2275" fmla="*/ 698896 w 12199343"/>
              <a:gd name="connsiteY2275" fmla="*/ 2212015 h 2802353"/>
              <a:gd name="connsiteX2276" fmla="*/ 700658 w 12199343"/>
              <a:gd name="connsiteY2276" fmla="*/ 2212410 h 2802353"/>
              <a:gd name="connsiteX2277" fmla="*/ 701480 w 12199343"/>
              <a:gd name="connsiteY2277" fmla="*/ 2212923 h 2802353"/>
              <a:gd name="connsiteX2278" fmla="*/ 700972 w 12199343"/>
              <a:gd name="connsiteY2278" fmla="*/ 2205697 h 2802353"/>
              <a:gd name="connsiteX2279" fmla="*/ 700463 w 12199343"/>
              <a:gd name="connsiteY2279" fmla="*/ 2198511 h 2802353"/>
              <a:gd name="connsiteX2280" fmla="*/ 704769 w 12199343"/>
              <a:gd name="connsiteY2280" fmla="*/ 2197326 h 2802353"/>
              <a:gd name="connsiteX2281" fmla="*/ 709037 w 12199343"/>
              <a:gd name="connsiteY2281" fmla="*/ 2196142 h 2802353"/>
              <a:gd name="connsiteX2282" fmla="*/ 708646 w 12199343"/>
              <a:gd name="connsiteY2282" fmla="*/ 2194325 h 2802353"/>
              <a:gd name="connsiteX2283" fmla="*/ 707237 w 12199343"/>
              <a:gd name="connsiteY2283" fmla="*/ 2191009 h 2802353"/>
              <a:gd name="connsiteX2284" fmla="*/ 704260 w 12199343"/>
              <a:gd name="connsiteY2284" fmla="*/ 2186428 h 2802353"/>
              <a:gd name="connsiteX2285" fmla="*/ 702146 w 12199343"/>
              <a:gd name="connsiteY2285" fmla="*/ 2183348 h 2802353"/>
              <a:gd name="connsiteX2286" fmla="*/ 701206 w 12199343"/>
              <a:gd name="connsiteY2286" fmla="*/ 2181808 h 2802353"/>
              <a:gd name="connsiteX2287" fmla="*/ 699640 w 12199343"/>
              <a:gd name="connsiteY2287" fmla="*/ 2178334 h 2802353"/>
              <a:gd name="connsiteX2288" fmla="*/ 699013 w 12199343"/>
              <a:gd name="connsiteY2288" fmla="*/ 2175649 h 2802353"/>
              <a:gd name="connsiteX2289" fmla="*/ 698896 w 12199343"/>
              <a:gd name="connsiteY2289" fmla="*/ 2173832 h 2802353"/>
              <a:gd name="connsiteX2290" fmla="*/ 699131 w 12199343"/>
              <a:gd name="connsiteY2290" fmla="*/ 2172134 h 2802353"/>
              <a:gd name="connsiteX2291" fmla="*/ 699640 w 12199343"/>
              <a:gd name="connsiteY2291" fmla="*/ 2170437 h 2802353"/>
              <a:gd name="connsiteX2292" fmla="*/ 700070 w 12199343"/>
              <a:gd name="connsiteY2292" fmla="*/ 2169647 h 2802353"/>
              <a:gd name="connsiteX2293" fmla="*/ 700579 w 12199343"/>
              <a:gd name="connsiteY2293" fmla="*/ 2168897 h 2802353"/>
              <a:gd name="connsiteX2294" fmla="*/ 701950 w 12199343"/>
              <a:gd name="connsiteY2294" fmla="*/ 2167752 h 2802353"/>
              <a:gd name="connsiteX2295" fmla="*/ 703634 w 12199343"/>
              <a:gd name="connsiteY2295" fmla="*/ 2167080 h 2802353"/>
              <a:gd name="connsiteX2296" fmla="*/ 705434 w 12199343"/>
              <a:gd name="connsiteY2296" fmla="*/ 2166843 h 2802353"/>
              <a:gd name="connsiteX2297" fmla="*/ 707196 w 12199343"/>
              <a:gd name="connsiteY2297" fmla="*/ 2167080 h 2802353"/>
              <a:gd name="connsiteX2298" fmla="*/ 708763 w 12199343"/>
              <a:gd name="connsiteY2298" fmla="*/ 2167712 h 2802353"/>
              <a:gd name="connsiteX2299" fmla="*/ 709937 w 12199343"/>
              <a:gd name="connsiteY2299" fmla="*/ 2168739 h 2802353"/>
              <a:gd name="connsiteX2300" fmla="*/ 710563 w 12199343"/>
              <a:gd name="connsiteY2300" fmla="*/ 2170160 h 2802353"/>
              <a:gd name="connsiteX2301" fmla="*/ 710603 w 12199343"/>
              <a:gd name="connsiteY2301" fmla="*/ 2171068 h 2802353"/>
              <a:gd name="connsiteX2302" fmla="*/ 714441 w 12199343"/>
              <a:gd name="connsiteY2302" fmla="*/ 2170081 h 2802353"/>
              <a:gd name="connsiteX2303" fmla="*/ 718278 w 12199343"/>
              <a:gd name="connsiteY2303" fmla="*/ 2169134 h 2802353"/>
              <a:gd name="connsiteX2304" fmla="*/ 717220 w 12199343"/>
              <a:gd name="connsiteY2304" fmla="*/ 2165659 h 2802353"/>
              <a:gd name="connsiteX2305" fmla="*/ 716084 w 12199343"/>
              <a:gd name="connsiteY2305" fmla="*/ 2160447 h 2802353"/>
              <a:gd name="connsiteX2306" fmla="*/ 715927 w 12199343"/>
              <a:gd name="connsiteY2306" fmla="*/ 2156893 h 2802353"/>
              <a:gd name="connsiteX2307" fmla="*/ 716084 w 12199343"/>
              <a:gd name="connsiteY2307" fmla="*/ 2155156 h 2802353"/>
              <a:gd name="connsiteX2308" fmla="*/ 716437 w 12199343"/>
              <a:gd name="connsiteY2308" fmla="*/ 2153339 h 2802353"/>
              <a:gd name="connsiteX2309" fmla="*/ 717885 w 12199343"/>
              <a:gd name="connsiteY2309" fmla="*/ 2150023 h 2802353"/>
              <a:gd name="connsiteX2310" fmla="*/ 719529 w 12199343"/>
              <a:gd name="connsiteY2310" fmla="*/ 2147851 h 2802353"/>
              <a:gd name="connsiteX2311" fmla="*/ 720900 w 12199343"/>
              <a:gd name="connsiteY2311" fmla="*/ 2146745 h 2802353"/>
              <a:gd name="connsiteX2312" fmla="*/ 722348 w 12199343"/>
              <a:gd name="connsiteY2312" fmla="*/ 2145877 h 2802353"/>
              <a:gd name="connsiteX2313" fmla="*/ 723993 w 12199343"/>
              <a:gd name="connsiteY2313" fmla="*/ 2145324 h 2802353"/>
              <a:gd name="connsiteX2314" fmla="*/ 724815 w 12199343"/>
              <a:gd name="connsiteY2314" fmla="*/ 2145205 h 2802353"/>
              <a:gd name="connsiteX2315" fmla="*/ 726342 w 12199343"/>
              <a:gd name="connsiteY2315" fmla="*/ 2145087 h 2802353"/>
              <a:gd name="connsiteX2316" fmla="*/ 729239 w 12199343"/>
              <a:gd name="connsiteY2316" fmla="*/ 2145758 h 2802353"/>
              <a:gd name="connsiteX2317" fmla="*/ 731940 w 12199343"/>
              <a:gd name="connsiteY2317" fmla="*/ 2147061 h 2802353"/>
              <a:gd name="connsiteX2318" fmla="*/ 734525 w 12199343"/>
              <a:gd name="connsiteY2318" fmla="*/ 2148759 h 2802353"/>
              <a:gd name="connsiteX2319" fmla="*/ 735777 w 12199343"/>
              <a:gd name="connsiteY2319" fmla="*/ 2149667 h 2802353"/>
              <a:gd name="connsiteX2320" fmla="*/ 742082 w 12199343"/>
              <a:gd name="connsiteY2320" fmla="*/ 2154445 h 2802353"/>
              <a:gd name="connsiteX2321" fmla="*/ 748384 w 12199343"/>
              <a:gd name="connsiteY2321" fmla="*/ 2159223 h 2802353"/>
              <a:gd name="connsiteX2322" fmla="*/ 750303 w 12199343"/>
              <a:gd name="connsiteY2322" fmla="*/ 2160644 h 2802353"/>
              <a:gd name="connsiteX2323" fmla="*/ 753475 w 12199343"/>
              <a:gd name="connsiteY2323" fmla="*/ 2162381 h 2802353"/>
              <a:gd name="connsiteX2324" fmla="*/ 755746 w 12199343"/>
              <a:gd name="connsiteY2324" fmla="*/ 2162934 h 2802353"/>
              <a:gd name="connsiteX2325" fmla="*/ 756842 w 12199343"/>
              <a:gd name="connsiteY2325" fmla="*/ 2162934 h 2802353"/>
              <a:gd name="connsiteX2326" fmla="*/ 757468 w 12199343"/>
              <a:gd name="connsiteY2326" fmla="*/ 2162895 h 2802353"/>
              <a:gd name="connsiteX2327" fmla="*/ 758605 w 12199343"/>
              <a:gd name="connsiteY2327" fmla="*/ 2162460 h 2802353"/>
              <a:gd name="connsiteX2328" fmla="*/ 760130 w 12199343"/>
              <a:gd name="connsiteY2328" fmla="*/ 2161513 h 2802353"/>
              <a:gd name="connsiteX2329" fmla="*/ 761188 w 12199343"/>
              <a:gd name="connsiteY2329" fmla="*/ 2160091 h 2802353"/>
              <a:gd name="connsiteX2330" fmla="*/ 761657 w 12199343"/>
              <a:gd name="connsiteY2330" fmla="*/ 2159065 h 2802353"/>
              <a:gd name="connsiteX2331" fmla="*/ 761775 w 12199343"/>
              <a:gd name="connsiteY2331" fmla="*/ 2157999 h 2802353"/>
              <a:gd name="connsiteX2332" fmla="*/ 761463 w 12199343"/>
              <a:gd name="connsiteY2332" fmla="*/ 2156893 h 2802353"/>
              <a:gd name="connsiteX2333" fmla="*/ 761188 w 12199343"/>
              <a:gd name="connsiteY2333" fmla="*/ 2156380 h 2802353"/>
              <a:gd name="connsiteX2334" fmla="*/ 759896 w 12199343"/>
              <a:gd name="connsiteY2334" fmla="*/ 2156103 h 2802353"/>
              <a:gd name="connsiteX2335" fmla="*/ 757546 w 12199343"/>
              <a:gd name="connsiteY2335" fmla="*/ 2155037 h 2802353"/>
              <a:gd name="connsiteX2336" fmla="*/ 755550 w 12199343"/>
              <a:gd name="connsiteY2336" fmla="*/ 2153379 h 2802353"/>
              <a:gd name="connsiteX2337" fmla="*/ 753866 w 12199343"/>
              <a:gd name="connsiteY2337" fmla="*/ 2151326 h 2802353"/>
              <a:gd name="connsiteX2338" fmla="*/ 752457 w 12199343"/>
              <a:gd name="connsiteY2338" fmla="*/ 2148877 h 2802353"/>
              <a:gd name="connsiteX2339" fmla="*/ 751320 w 12199343"/>
              <a:gd name="connsiteY2339" fmla="*/ 2146271 h 2802353"/>
              <a:gd name="connsiteX2340" fmla="*/ 750030 w 12199343"/>
              <a:gd name="connsiteY2340" fmla="*/ 2142125 h 2802353"/>
              <a:gd name="connsiteX2341" fmla="*/ 749403 w 12199343"/>
              <a:gd name="connsiteY2341" fmla="*/ 2139322 h 2802353"/>
              <a:gd name="connsiteX2342" fmla="*/ 749089 w 12199343"/>
              <a:gd name="connsiteY2342" fmla="*/ 2137703 h 2802353"/>
              <a:gd name="connsiteX2343" fmla="*/ 748620 w 12199343"/>
              <a:gd name="connsiteY2343" fmla="*/ 2134347 h 2802353"/>
              <a:gd name="connsiteX2344" fmla="*/ 748620 w 12199343"/>
              <a:gd name="connsiteY2344" fmla="*/ 2131030 h 2802353"/>
              <a:gd name="connsiteX2345" fmla="*/ 749129 w 12199343"/>
              <a:gd name="connsiteY2345" fmla="*/ 2128700 h 2802353"/>
              <a:gd name="connsiteX2346" fmla="*/ 749794 w 12199343"/>
              <a:gd name="connsiteY2346" fmla="*/ 2127239 h 2802353"/>
              <a:gd name="connsiteX2347" fmla="*/ 750186 w 12199343"/>
              <a:gd name="connsiteY2347" fmla="*/ 2126529 h 2802353"/>
              <a:gd name="connsiteX2348" fmla="*/ 751048 w 12199343"/>
              <a:gd name="connsiteY2348" fmla="*/ 2125423 h 2802353"/>
              <a:gd name="connsiteX2349" fmla="*/ 753123 w 12199343"/>
              <a:gd name="connsiteY2349" fmla="*/ 2123646 h 2802353"/>
              <a:gd name="connsiteX2350" fmla="*/ 756842 w 12199343"/>
              <a:gd name="connsiteY2350" fmla="*/ 2121790 h 2802353"/>
              <a:gd name="connsiteX2351" fmla="*/ 759504 w 12199343"/>
              <a:gd name="connsiteY2351" fmla="*/ 2120882 h 2802353"/>
              <a:gd name="connsiteX2352" fmla="*/ 782605 w 12199343"/>
              <a:gd name="connsiteY2352" fmla="*/ 2113064 h 2802353"/>
              <a:gd name="connsiteX2353" fmla="*/ 805782 w 12199343"/>
              <a:gd name="connsiteY2353" fmla="*/ 2105246 h 2802353"/>
              <a:gd name="connsiteX2354" fmla="*/ 807936 w 12199343"/>
              <a:gd name="connsiteY2354" fmla="*/ 2104496 h 2802353"/>
              <a:gd name="connsiteX2355" fmla="*/ 811264 w 12199343"/>
              <a:gd name="connsiteY2355" fmla="*/ 2103903 h 2802353"/>
              <a:gd name="connsiteX2356" fmla="*/ 813418 w 12199343"/>
              <a:gd name="connsiteY2356" fmla="*/ 2104140 h 2802353"/>
              <a:gd name="connsiteX2357" fmla="*/ 814435 w 12199343"/>
              <a:gd name="connsiteY2357" fmla="*/ 2104496 h 2802353"/>
              <a:gd name="connsiteX2358" fmla="*/ 815727 w 12199343"/>
              <a:gd name="connsiteY2358" fmla="*/ 2105167 h 2802353"/>
              <a:gd name="connsiteX2359" fmla="*/ 817764 w 12199343"/>
              <a:gd name="connsiteY2359" fmla="*/ 2107220 h 2802353"/>
              <a:gd name="connsiteX2360" fmla="*/ 819682 w 12199343"/>
              <a:gd name="connsiteY2360" fmla="*/ 2109510 h 2802353"/>
              <a:gd name="connsiteX2361" fmla="*/ 821679 w 12199343"/>
              <a:gd name="connsiteY2361" fmla="*/ 2111524 h 2802353"/>
              <a:gd name="connsiteX2362" fmla="*/ 822931 w 12199343"/>
              <a:gd name="connsiteY2362" fmla="*/ 2112235 h 2802353"/>
              <a:gd name="connsiteX2363" fmla="*/ 824576 w 12199343"/>
              <a:gd name="connsiteY2363" fmla="*/ 2112827 h 2802353"/>
              <a:gd name="connsiteX2364" fmla="*/ 828335 w 12199343"/>
              <a:gd name="connsiteY2364" fmla="*/ 2113459 h 2802353"/>
              <a:gd name="connsiteX2365" fmla="*/ 831036 w 12199343"/>
              <a:gd name="connsiteY2365" fmla="*/ 2114051 h 2802353"/>
              <a:gd name="connsiteX2366" fmla="*/ 832524 w 12199343"/>
              <a:gd name="connsiteY2366" fmla="*/ 2114604 h 2802353"/>
              <a:gd name="connsiteX2367" fmla="*/ 833580 w 12199343"/>
              <a:gd name="connsiteY2367" fmla="*/ 2115473 h 2802353"/>
              <a:gd name="connsiteX2368" fmla="*/ 834208 w 12199343"/>
              <a:gd name="connsiteY2368" fmla="*/ 2116657 h 2802353"/>
              <a:gd name="connsiteX2369" fmla="*/ 834247 w 12199343"/>
              <a:gd name="connsiteY2369" fmla="*/ 2117447 h 2802353"/>
              <a:gd name="connsiteX2370" fmla="*/ 836595 w 12199343"/>
              <a:gd name="connsiteY2370" fmla="*/ 2113538 h 2802353"/>
              <a:gd name="connsiteX2371" fmla="*/ 838906 w 12199343"/>
              <a:gd name="connsiteY2371" fmla="*/ 2109589 h 2802353"/>
              <a:gd name="connsiteX2372" fmla="*/ 841647 w 12199343"/>
              <a:gd name="connsiteY2372" fmla="*/ 2113577 h 2802353"/>
              <a:gd name="connsiteX2373" fmla="*/ 844465 w 12199343"/>
              <a:gd name="connsiteY2373" fmla="*/ 2117565 h 2802353"/>
              <a:gd name="connsiteX2374" fmla="*/ 845210 w 12199343"/>
              <a:gd name="connsiteY2374" fmla="*/ 2115473 h 2802353"/>
              <a:gd name="connsiteX2375" fmla="*/ 847129 w 12199343"/>
              <a:gd name="connsiteY2375" fmla="*/ 2111366 h 2802353"/>
              <a:gd name="connsiteX2376" fmla="*/ 848968 w 12199343"/>
              <a:gd name="connsiteY2376" fmla="*/ 2108642 h 2802353"/>
              <a:gd name="connsiteX2377" fmla="*/ 850455 w 12199343"/>
              <a:gd name="connsiteY2377" fmla="*/ 2107181 h 2802353"/>
              <a:gd name="connsiteX2378" fmla="*/ 852099 w 12199343"/>
              <a:gd name="connsiteY2378" fmla="*/ 2106036 h 2802353"/>
              <a:gd name="connsiteX2379" fmla="*/ 854019 w 12199343"/>
              <a:gd name="connsiteY2379" fmla="*/ 2105325 h 2802353"/>
              <a:gd name="connsiteX2380" fmla="*/ 855076 w 12199343"/>
              <a:gd name="connsiteY2380" fmla="*/ 2105246 h 2802353"/>
              <a:gd name="connsiteX2381" fmla="*/ 855976 w 12199343"/>
              <a:gd name="connsiteY2381" fmla="*/ 2105246 h 2802353"/>
              <a:gd name="connsiteX2382" fmla="*/ 857659 w 12199343"/>
              <a:gd name="connsiteY2382" fmla="*/ 2105443 h 2802353"/>
              <a:gd name="connsiteX2383" fmla="*/ 860126 w 12199343"/>
              <a:gd name="connsiteY2383" fmla="*/ 2106351 h 2802353"/>
              <a:gd name="connsiteX2384" fmla="*/ 864825 w 12199343"/>
              <a:gd name="connsiteY2384" fmla="*/ 2109273 h 2802353"/>
              <a:gd name="connsiteX2385" fmla="*/ 868114 w 12199343"/>
              <a:gd name="connsiteY2385" fmla="*/ 2111011 h 2802353"/>
              <a:gd name="connsiteX2386" fmla="*/ 868935 w 12199343"/>
              <a:gd name="connsiteY2386" fmla="*/ 2111366 h 2802353"/>
              <a:gd name="connsiteX2387" fmla="*/ 870815 w 12199343"/>
              <a:gd name="connsiteY2387" fmla="*/ 2111643 h 2802353"/>
              <a:gd name="connsiteX2388" fmla="*/ 872734 w 12199343"/>
              <a:gd name="connsiteY2388" fmla="*/ 2111485 h 2802353"/>
              <a:gd name="connsiteX2389" fmla="*/ 874534 w 12199343"/>
              <a:gd name="connsiteY2389" fmla="*/ 2110971 h 2802353"/>
              <a:gd name="connsiteX2390" fmla="*/ 876101 w 12199343"/>
              <a:gd name="connsiteY2390" fmla="*/ 2110103 h 2802353"/>
              <a:gd name="connsiteX2391" fmla="*/ 877275 w 12199343"/>
              <a:gd name="connsiteY2391" fmla="*/ 2108997 h 2802353"/>
              <a:gd name="connsiteX2392" fmla="*/ 877979 w 12199343"/>
              <a:gd name="connsiteY2392" fmla="*/ 2107654 h 2802353"/>
              <a:gd name="connsiteX2393" fmla="*/ 877979 w 12199343"/>
              <a:gd name="connsiteY2393" fmla="*/ 2106154 h 2802353"/>
              <a:gd name="connsiteX2394" fmla="*/ 877627 w 12199343"/>
              <a:gd name="connsiteY2394" fmla="*/ 2105325 h 2802353"/>
              <a:gd name="connsiteX2395" fmla="*/ 878645 w 12199343"/>
              <a:gd name="connsiteY2395" fmla="*/ 2104772 h 2802353"/>
              <a:gd name="connsiteX2396" fmla="*/ 880838 w 12199343"/>
              <a:gd name="connsiteY2396" fmla="*/ 2104022 h 2802353"/>
              <a:gd name="connsiteX2397" fmla="*/ 883149 w 12199343"/>
              <a:gd name="connsiteY2397" fmla="*/ 2103864 h 2802353"/>
              <a:gd name="connsiteX2398" fmla="*/ 885497 w 12199343"/>
              <a:gd name="connsiteY2398" fmla="*/ 2104101 h 2802353"/>
              <a:gd name="connsiteX2399" fmla="*/ 887847 w 12199343"/>
              <a:gd name="connsiteY2399" fmla="*/ 2104772 h 2802353"/>
              <a:gd name="connsiteX2400" fmla="*/ 890156 w 12199343"/>
              <a:gd name="connsiteY2400" fmla="*/ 2105759 h 2802353"/>
              <a:gd name="connsiteX2401" fmla="*/ 893484 w 12199343"/>
              <a:gd name="connsiteY2401" fmla="*/ 2107615 h 2802353"/>
              <a:gd name="connsiteX2402" fmla="*/ 895443 w 12199343"/>
              <a:gd name="connsiteY2402" fmla="*/ 2109076 h 2802353"/>
              <a:gd name="connsiteX2403" fmla="*/ 899279 w 12199343"/>
              <a:gd name="connsiteY2403" fmla="*/ 2112274 h 2802353"/>
              <a:gd name="connsiteX2404" fmla="*/ 905309 w 12199343"/>
              <a:gd name="connsiteY2404" fmla="*/ 2116539 h 2802353"/>
              <a:gd name="connsiteX2405" fmla="*/ 908558 w 12199343"/>
              <a:gd name="connsiteY2405" fmla="*/ 2117960 h 2802353"/>
              <a:gd name="connsiteX2406" fmla="*/ 910829 w 12199343"/>
              <a:gd name="connsiteY2406" fmla="*/ 2118592 h 2802353"/>
              <a:gd name="connsiteX2407" fmla="*/ 912083 w 12199343"/>
              <a:gd name="connsiteY2407" fmla="*/ 2118710 h 2802353"/>
              <a:gd name="connsiteX2408" fmla="*/ 913804 w 12199343"/>
              <a:gd name="connsiteY2408" fmla="*/ 2118750 h 2802353"/>
              <a:gd name="connsiteX2409" fmla="*/ 917368 w 12199343"/>
              <a:gd name="connsiteY2409" fmla="*/ 2118316 h 2802353"/>
              <a:gd name="connsiteX2410" fmla="*/ 920931 w 12199343"/>
              <a:gd name="connsiteY2410" fmla="*/ 2117684 h 2802353"/>
              <a:gd name="connsiteX2411" fmla="*/ 924414 w 12199343"/>
              <a:gd name="connsiteY2411" fmla="*/ 2117447 h 2802353"/>
              <a:gd name="connsiteX2412" fmla="*/ 926175 w 12199343"/>
              <a:gd name="connsiteY2412" fmla="*/ 2117684 h 2802353"/>
              <a:gd name="connsiteX2413" fmla="*/ 927469 w 12199343"/>
              <a:gd name="connsiteY2413" fmla="*/ 2117921 h 2802353"/>
              <a:gd name="connsiteX2414" fmla="*/ 929818 w 12199343"/>
              <a:gd name="connsiteY2414" fmla="*/ 2118947 h 2802353"/>
              <a:gd name="connsiteX2415" fmla="*/ 933225 w 12199343"/>
              <a:gd name="connsiteY2415" fmla="*/ 2120961 h 2802353"/>
              <a:gd name="connsiteX2416" fmla="*/ 937609 w 12199343"/>
              <a:gd name="connsiteY2416" fmla="*/ 2124199 h 2802353"/>
              <a:gd name="connsiteX2417" fmla="*/ 941016 w 12199343"/>
              <a:gd name="connsiteY2417" fmla="*/ 2126213 h 2802353"/>
              <a:gd name="connsiteX2418" fmla="*/ 943403 w 12199343"/>
              <a:gd name="connsiteY2418" fmla="*/ 2127042 h 2802353"/>
              <a:gd name="connsiteX2419" fmla="*/ 944735 w 12199343"/>
              <a:gd name="connsiteY2419" fmla="*/ 2127279 h 2802353"/>
              <a:gd name="connsiteX2420" fmla="*/ 945636 w 12199343"/>
              <a:gd name="connsiteY2420" fmla="*/ 2127397 h 2802353"/>
              <a:gd name="connsiteX2421" fmla="*/ 947475 w 12199343"/>
              <a:gd name="connsiteY2421" fmla="*/ 2127358 h 2802353"/>
              <a:gd name="connsiteX2422" fmla="*/ 950177 w 12199343"/>
              <a:gd name="connsiteY2422" fmla="*/ 2126766 h 2802353"/>
              <a:gd name="connsiteX2423" fmla="*/ 955580 w 12199343"/>
              <a:gd name="connsiteY2423" fmla="*/ 2124791 h 2802353"/>
              <a:gd name="connsiteX2424" fmla="*/ 959222 w 12199343"/>
              <a:gd name="connsiteY2424" fmla="*/ 2123528 h 2802353"/>
              <a:gd name="connsiteX2425" fmla="*/ 961062 w 12199343"/>
              <a:gd name="connsiteY2425" fmla="*/ 2123093 h 2802353"/>
              <a:gd name="connsiteX2426" fmla="*/ 964038 w 12199343"/>
              <a:gd name="connsiteY2426" fmla="*/ 2122975 h 2802353"/>
              <a:gd name="connsiteX2427" fmla="*/ 965956 w 12199343"/>
              <a:gd name="connsiteY2427" fmla="*/ 2123251 h 2802353"/>
              <a:gd name="connsiteX2428" fmla="*/ 967796 w 12199343"/>
              <a:gd name="connsiteY2428" fmla="*/ 2123765 h 2802353"/>
              <a:gd name="connsiteX2429" fmla="*/ 969401 w 12199343"/>
              <a:gd name="connsiteY2429" fmla="*/ 2124633 h 2802353"/>
              <a:gd name="connsiteX2430" fmla="*/ 970694 w 12199343"/>
              <a:gd name="connsiteY2430" fmla="*/ 2125818 h 2802353"/>
              <a:gd name="connsiteX2431" fmla="*/ 971593 w 12199343"/>
              <a:gd name="connsiteY2431" fmla="*/ 2127279 h 2802353"/>
              <a:gd name="connsiteX2432" fmla="*/ 971829 w 12199343"/>
              <a:gd name="connsiteY2432" fmla="*/ 2128187 h 2802353"/>
              <a:gd name="connsiteX2433" fmla="*/ 972063 w 12199343"/>
              <a:gd name="connsiteY2433" fmla="*/ 2129885 h 2802353"/>
              <a:gd name="connsiteX2434" fmla="*/ 971829 w 12199343"/>
              <a:gd name="connsiteY2434" fmla="*/ 2133360 h 2802353"/>
              <a:gd name="connsiteX2435" fmla="*/ 972063 w 12199343"/>
              <a:gd name="connsiteY2435" fmla="*/ 2135057 h 2802353"/>
              <a:gd name="connsiteX2436" fmla="*/ 972298 w 12199343"/>
              <a:gd name="connsiteY2436" fmla="*/ 2135926 h 2802353"/>
              <a:gd name="connsiteX2437" fmla="*/ 973081 w 12199343"/>
              <a:gd name="connsiteY2437" fmla="*/ 2137348 h 2802353"/>
              <a:gd name="connsiteX2438" fmla="*/ 974217 w 12199343"/>
              <a:gd name="connsiteY2438" fmla="*/ 2138532 h 2802353"/>
              <a:gd name="connsiteX2439" fmla="*/ 975627 w 12199343"/>
              <a:gd name="connsiteY2439" fmla="*/ 2139559 h 2802353"/>
              <a:gd name="connsiteX2440" fmla="*/ 979659 w 12199343"/>
              <a:gd name="connsiteY2440" fmla="*/ 2141494 h 2802353"/>
              <a:gd name="connsiteX2441" fmla="*/ 983104 w 12199343"/>
              <a:gd name="connsiteY2441" fmla="*/ 2142876 h 2802353"/>
              <a:gd name="connsiteX2442" fmla="*/ 983888 w 12199343"/>
              <a:gd name="connsiteY2442" fmla="*/ 2143270 h 2802353"/>
              <a:gd name="connsiteX2443" fmla="*/ 985374 w 12199343"/>
              <a:gd name="connsiteY2443" fmla="*/ 2144416 h 2802353"/>
              <a:gd name="connsiteX2444" fmla="*/ 986667 w 12199343"/>
              <a:gd name="connsiteY2444" fmla="*/ 2145758 h 2802353"/>
              <a:gd name="connsiteX2445" fmla="*/ 987686 w 12199343"/>
              <a:gd name="connsiteY2445" fmla="*/ 2147337 h 2802353"/>
              <a:gd name="connsiteX2446" fmla="*/ 988351 w 12199343"/>
              <a:gd name="connsiteY2446" fmla="*/ 2148956 h 2802353"/>
              <a:gd name="connsiteX2447" fmla="*/ 988586 w 12199343"/>
              <a:gd name="connsiteY2447" fmla="*/ 2150536 h 2802353"/>
              <a:gd name="connsiteX2448" fmla="*/ 988311 w 12199343"/>
              <a:gd name="connsiteY2448" fmla="*/ 2152036 h 2802353"/>
              <a:gd name="connsiteX2449" fmla="*/ 987411 w 12199343"/>
              <a:gd name="connsiteY2449" fmla="*/ 2153221 h 2802353"/>
              <a:gd name="connsiteX2450" fmla="*/ 986667 w 12199343"/>
              <a:gd name="connsiteY2450" fmla="*/ 2153655 h 2802353"/>
              <a:gd name="connsiteX2451" fmla="*/ 987842 w 12199343"/>
              <a:gd name="connsiteY2451" fmla="*/ 2153497 h 2802353"/>
              <a:gd name="connsiteX2452" fmla="*/ 990230 w 12199343"/>
              <a:gd name="connsiteY2452" fmla="*/ 2153497 h 2802353"/>
              <a:gd name="connsiteX2453" fmla="*/ 992541 w 12199343"/>
              <a:gd name="connsiteY2453" fmla="*/ 2154011 h 2802353"/>
              <a:gd name="connsiteX2454" fmla="*/ 994733 w 12199343"/>
              <a:gd name="connsiteY2454" fmla="*/ 2154879 h 2802353"/>
              <a:gd name="connsiteX2455" fmla="*/ 996769 w 12199343"/>
              <a:gd name="connsiteY2455" fmla="*/ 2156103 h 2802353"/>
              <a:gd name="connsiteX2456" fmla="*/ 998491 w 12199343"/>
              <a:gd name="connsiteY2456" fmla="*/ 2157722 h 2802353"/>
              <a:gd name="connsiteX2457" fmla="*/ 1000018 w 12199343"/>
              <a:gd name="connsiteY2457" fmla="*/ 2159539 h 2802353"/>
              <a:gd name="connsiteX2458" fmla="*/ 1001154 w 12199343"/>
              <a:gd name="connsiteY2458" fmla="*/ 2161631 h 2802353"/>
              <a:gd name="connsiteX2459" fmla="*/ 1001506 w 12199343"/>
              <a:gd name="connsiteY2459" fmla="*/ 2162776 h 2802353"/>
              <a:gd name="connsiteX2460" fmla="*/ 1001819 w 12199343"/>
              <a:gd name="connsiteY2460" fmla="*/ 2164079 h 2802353"/>
              <a:gd name="connsiteX2461" fmla="*/ 1002172 w 12199343"/>
              <a:gd name="connsiteY2461" fmla="*/ 2166804 h 2802353"/>
              <a:gd name="connsiteX2462" fmla="*/ 1002211 w 12199343"/>
              <a:gd name="connsiteY2462" fmla="*/ 2170989 h 2802353"/>
              <a:gd name="connsiteX2463" fmla="*/ 1002211 w 12199343"/>
              <a:gd name="connsiteY2463" fmla="*/ 2175175 h 2802353"/>
              <a:gd name="connsiteX2464" fmla="*/ 1002524 w 12199343"/>
              <a:gd name="connsiteY2464" fmla="*/ 2177781 h 2802353"/>
              <a:gd name="connsiteX2465" fmla="*/ 1003111 w 12199343"/>
              <a:gd name="connsiteY2465" fmla="*/ 2180229 h 2802353"/>
              <a:gd name="connsiteX2466" fmla="*/ 1004247 w 12199343"/>
              <a:gd name="connsiteY2466" fmla="*/ 2182480 h 2802353"/>
              <a:gd name="connsiteX2467" fmla="*/ 1005147 w 12199343"/>
              <a:gd name="connsiteY2467" fmla="*/ 2183467 h 2802353"/>
              <a:gd name="connsiteX2468" fmla="*/ 1005892 w 12199343"/>
              <a:gd name="connsiteY2468" fmla="*/ 2184138 h 2802353"/>
              <a:gd name="connsiteX2469" fmla="*/ 1007537 w 12199343"/>
              <a:gd name="connsiteY2469" fmla="*/ 2185283 h 2802353"/>
              <a:gd name="connsiteX2470" fmla="*/ 1010355 w 12199343"/>
              <a:gd name="connsiteY2470" fmla="*/ 2186468 h 2802353"/>
              <a:gd name="connsiteX2471" fmla="*/ 1014231 w 12199343"/>
              <a:gd name="connsiteY2471" fmla="*/ 2187850 h 2802353"/>
              <a:gd name="connsiteX2472" fmla="*/ 1016931 w 12199343"/>
              <a:gd name="connsiteY2472" fmla="*/ 2189153 h 2802353"/>
              <a:gd name="connsiteX2473" fmla="*/ 1018538 w 12199343"/>
              <a:gd name="connsiteY2473" fmla="*/ 2190298 h 2802353"/>
              <a:gd name="connsiteX2474" fmla="*/ 1019203 w 12199343"/>
              <a:gd name="connsiteY2474" fmla="*/ 2191088 h 2802353"/>
              <a:gd name="connsiteX2475" fmla="*/ 1019830 w 12199343"/>
              <a:gd name="connsiteY2475" fmla="*/ 2191877 h 2802353"/>
              <a:gd name="connsiteX2476" fmla="*/ 1020730 w 12199343"/>
              <a:gd name="connsiteY2476" fmla="*/ 2193615 h 2802353"/>
              <a:gd name="connsiteX2477" fmla="*/ 1021161 w 12199343"/>
              <a:gd name="connsiteY2477" fmla="*/ 2195549 h 2802353"/>
              <a:gd name="connsiteX2478" fmla="*/ 1021357 w 12199343"/>
              <a:gd name="connsiteY2478" fmla="*/ 2197563 h 2802353"/>
              <a:gd name="connsiteX2479" fmla="*/ 1020887 w 12199343"/>
              <a:gd name="connsiteY2479" fmla="*/ 2202894 h 2802353"/>
              <a:gd name="connsiteX2480" fmla="*/ 1020259 w 12199343"/>
              <a:gd name="connsiteY2480" fmla="*/ 2207158 h 2802353"/>
              <a:gd name="connsiteX2481" fmla="*/ 1020221 w 12199343"/>
              <a:gd name="connsiteY2481" fmla="*/ 2208185 h 2802353"/>
              <a:gd name="connsiteX2482" fmla="*/ 1020338 w 12199343"/>
              <a:gd name="connsiteY2482" fmla="*/ 2210396 h 2802353"/>
              <a:gd name="connsiteX2483" fmla="*/ 1020769 w 12199343"/>
              <a:gd name="connsiteY2483" fmla="*/ 2212568 h 2802353"/>
              <a:gd name="connsiteX2484" fmla="*/ 1021552 w 12199343"/>
              <a:gd name="connsiteY2484" fmla="*/ 2214621 h 2802353"/>
              <a:gd name="connsiteX2485" fmla="*/ 1022649 w 12199343"/>
              <a:gd name="connsiteY2485" fmla="*/ 2216437 h 2802353"/>
              <a:gd name="connsiteX2486" fmla="*/ 1023941 w 12199343"/>
              <a:gd name="connsiteY2486" fmla="*/ 2217780 h 2802353"/>
              <a:gd name="connsiteX2487" fmla="*/ 1025507 w 12199343"/>
              <a:gd name="connsiteY2487" fmla="*/ 2218688 h 2802353"/>
              <a:gd name="connsiteX2488" fmla="*/ 1027307 w 12199343"/>
              <a:gd name="connsiteY2488" fmla="*/ 2218925 h 2802353"/>
              <a:gd name="connsiteX2489" fmla="*/ 1028326 w 12199343"/>
              <a:gd name="connsiteY2489" fmla="*/ 2218767 h 2802353"/>
              <a:gd name="connsiteX2490" fmla="*/ 1029813 w 12199343"/>
              <a:gd name="connsiteY2490" fmla="*/ 2218254 h 2802353"/>
              <a:gd name="connsiteX2491" fmla="*/ 1032006 w 12199343"/>
              <a:gd name="connsiteY2491" fmla="*/ 2217266 h 2802353"/>
              <a:gd name="connsiteX2492" fmla="*/ 1033454 w 12199343"/>
              <a:gd name="connsiteY2492" fmla="*/ 2217069 h 2802353"/>
              <a:gd name="connsiteX2493" fmla="*/ 1034199 w 12199343"/>
              <a:gd name="connsiteY2493" fmla="*/ 2217266 h 2802353"/>
              <a:gd name="connsiteX2494" fmla="*/ 1034707 w 12199343"/>
              <a:gd name="connsiteY2494" fmla="*/ 2217503 h 2802353"/>
              <a:gd name="connsiteX2495" fmla="*/ 1035451 w 12199343"/>
              <a:gd name="connsiteY2495" fmla="*/ 2218254 h 2802353"/>
              <a:gd name="connsiteX2496" fmla="*/ 1036273 w 12199343"/>
              <a:gd name="connsiteY2496" fmla="*/ 2219715 h 2802353"/>
              <a:gd name="connsiteX2497" fmla="*/ 1036626 w 12199343"/>
              <a:gd name="connsiteY2497" fmla="*/ 2220741 h 2802353"/>
              <a:gd name="connsiteX2498" fmla="*/ 1037252 w 12199343"/>
              <a:gd name="connsiteY2498" fmla="*/ 2223031 h 2802353"/>
              <a:gd name="connsiteX2499" fmla="*/ 1038074 w 12199343"/>
              <a:gd name="connsiteY2499" fmla="*/ 2227533 h 2802353"/>
              <a:gd name="connsiteX2500" fmla="*/ 1038544 w 12199343"/>
              <a:gd name="connsiteY2500" fmla="*/ 2232113 h 2802353"/>
              <a:gd name="connsiteX2501" fmla="*/ 1038584 w 12199343"/>
              <a:gd name="connsiteY2501" fmla="*/ 2236733 h 2802353"/>
              <a:gd name="connsiteX2502" fmla="*/ 1038348 w 12199343"/>
              <a:gd name="connsiteY2502" fmla="*/ 2239062 h 2802353"/>
              <a:gd name="connsiteX2503" fmla="*/ 1040463 w 12199343"/>
              <a:gd name="connsiteY2503" fmla="*/ 2238549 h 2802353"/>
              <a:gd name="connsiteX2504" fmla="*/ 1044338 w 12199343"/>
              <a:gd name="connsiteY2504" fmla="*/ 2236851 h 2802353"/>
              <a:gd name="connsiteX2505" fmla="*/ 1046101 w 12199343"/>
              <a:gd name="connsiteY2505" fmla="*/ 2235627 h 2802353"/>
              <a:gd name="connsiteX2506" fmla="*/ 1046375 w 12199343"/>
              <a:gd name="connsiteY2506" fmla="*/ 2237680 h 2802353"/>
              <a:gd name="connsiteX2507" fmla="*/ 1046728 w 12199343"/>
              <a:gd name="connsiteY2507" fmla="*/ 2241826 h 2802353"/>
              <a:gd name="connsiteX2508" fmla="*/ 1046805 w 12199343"/>
              <a:gd name="connsiteY2508" fmla="*/ 2248026 h 2802353"/>
              <a:gd name="connsiteX2509" fmla="*/ 1046141 w 12199343"/>
              <a:gd name="connsiteY2509" fmla="*/ 2256357 h 2802353"/>
              <a:gd name="connsiteX2510" fmla="*/ 1044926 w 12199343"/>
              <a:gd name="connsiteY2510" fmla="*/ 2264649 h 2802353"/>
              <a:gd name="connsiteX2511" fmla="*/ 1042264 w 12199343"/>
              <a:gd name="connsiteY2511" fmla="*/ 2277048 h 2802353"/>
              <a:gd name="connsiteX2512" fmla="*/ 1039366 w 12199343"/>
              <a:gd name="connsiteY2512" fmla="*/ 2289446 h 2802353"/>
              <a:gd name="connsiteX2513" fmla="*/ 1037684 w 12199343"/>
              <a:gd name="connsiteY2513" fmla="*/ 2297738 h 2802353"/>
              <a:gd name="connsiteX2514" fmla="*/ 1037574 w 12199343"/>
              <a:gd name="connsiteY2514" fmla="*/ 2298458 h 2802353"/>
              <a:gd name="connsiteX2515" fmla="*/ 1058091 w 12199343"/>
              <a:gd name="connsiteY2515" fmla="*/ 2277690 h 2802353"/>
              <a:gd name="connsiteX2516" fmla="*/ 1170478 w 12199343"/>
              <a:gd name="connsiteY2516" fmla="*/ 2114814 h 2802353"/>
              <a:gd name="connsiteX2517" fmla="*/ 1223661 w 12199343"/>
              <a:gd name="connsiteY2517" fmla="*/ 2216540 h 2802353"/>
              <a:gd name="connsiteX2518" fmla="*/ 1263089 w 12199343"/>
              <a:gd name="connsiteY2518" fmla="*/ 2176630 h 2802353"/>
              <a:gd name="connsiteX2519" fmla="*/ 1286364 w 12199343"/>
              <a:gd name="connsiteY2519" fmla="*/ 2151813 h 2802353"/>
              <a:gd name="connsiteX2520" fmla="*/ 1241700 w 12199343"/>
              <a:gd name="connsiteY2520" fmla="*/ 2151813 h 2802353"/>
              <a:gd name="connsiteX2521" fmla="*/ 1398723 w 12199343"/>
              <a:gd name="connsiteY2521" fmla="*/ 1943754 h 2802353"/>
              <a:gd name="connsiteX2522" fmla="*/ 1555747 w 12199343"/>
              <a:gd name="connsiteY2522" fmla="*/ 2151813 h 2802353"/>
              <a:gd name="connsiteX2523" fmla="*/ 1479930 w 12199343"/>
              <a:gd name="connsiteY2523" fmla="*/ 2151813 h 2802353"/>
              <a:gd name="connsiteX2524" fmla="*/ 1551736 w 12199343"/>
              <a:gd name="connsiteY2524" fmla="*/ 2222476 h 2802353"/>
              <a:gd name="connsiteX2525" fmla="*/ 1586248 w 12199343"/>
              <a:gd name="connsiteY2525" fmla="*/ 2187541 h 2802353"/>
              <a:gd name="connsiteX2526" fmla="*/ 1597935 w 12199343"/>
              <a:gd name="connsiteY2526" fmla="*/ 2175079 h 2802353"/>
              <a:gd name="connsiteX2527" fmla="*/ 1545989 w 12199343"/>
              <a:gd name="connsiteY2527" fmla="*/ 2175079 h 2802353"/>
              <a:gd name="connsiteX2528" fmla="*/ 1608047 w 12199343"/>
              <a:gd name="connsiteY2528" fmla="*/ 2112260 h 2802353"/>
              <a:gd name="connsiteX2529" fmla="*/ 1616859 w 12199343"/>
              <a:gd name="connsiteY2529" fmla="*/ 2102864 h 2802353"/>
              <a:gd name="connsiteX2530" fmla="*/ 1570946 w 12199343"/>
              <a:gd name="connsiteY2530" fmla="*/ 2102864 h 2802353"/>
              <a:gd name="connsiteX2531" fmla="*/ 1622645 w 12199343"/>
              <a:gd name="connsiteY2531" fmla="*/ 2050531 h 2802353"/>
              <a:gd name="connsiteX2532" fmla="*/ 1635811 w 12199343"/>
              <a:gd name="connsiteY2532" fmla="*/ 2036492 h 2802353"/>
              <a:gd name="connsiteX2533" fmla="*/ 1595794 w 12199343"/>
              <a:gd name="connsiteY2533" fmla="*/ 2036492 h 2802353"/>
              <a:gd name="connsiteX2534" fmla="*/ 1640429 w 12199343"/>
              <a:gd name="connsiteY2534" fmla="*/ 1991309 h 2802353"/>
              <a:gd name="connsiteX2535" fmla="*/ 1651589 w 12199343"/>
              <a:gd name="connsiteY2535" fmla="*/ 1979410 h 2802353"/>
              <a:gd name="connsiteX2536" fmla="*/ 1582753 w 12199343"/>
              <a:gd name="connsiteY2536" fmla="*/ 1979410 h 2802353"/>
              <a:gd name="connsiteX2537" fmla="*/ 1631095 w 12199343"/>
              <a:gd name="connsiteY2537" fmla="*/ 1930474 h 2802353"/>
              <a:gd name="connsiteX2538" fmla="*/ 1654370 w 12199343"/>
              <a:gd name="connsiteY2538" fmla="*/ 1905657 h 2802353"/>
              <a:gd name="connsiteX2539" fmla="*/ 1609706 w 12199343"/>
              <a:gd name="connsiteY2539" fmla="*/ 1905657 h 2802353"/>
              <a:gd name="connsiteX2540" fmla="*/ 1766730 w 12199343"/>
              <a:gd name="connsiteY2540" fmla="*/ 1697598 h 2802353"/>
              <a:gd name="connsiteX2541" fmla="*/ 1923754 w 12199343"/>
              <a:gd name="connsiteY2541" fmla="*/ 1905657 h 2802353"/>
              <a:gd name="connsiteX2542" fmla="*/ 1847938 w 12199343"/>
              <a:gd name="connsiteY2542" fmla="*/ 1905657 h 2802353"/>
              <a:gd name="connsiteX2543" fmla="*/ 1922883 w 12199343"/>
              <a:gd name="connsiteY2543" fmla="*/ 1979410 h 2802353"/>
              <a:gd name="connsiteX2544" fmla="*/ 1851836 w 12199343"/>
              <a:gd name="connsiteY2544" fmla="*/ 1979410 h 2802353"/>
              <a:gd name="connsiteX2545" fmla="*/ 1909842 w 12199343"/>
              <a:gd name="connsiteY2545" fmla="*/ 2036492 h 2802353"/>
              <a:gd name="connsiteX2546" fmla="*/ 1867244 w 12199343"/>
              <a:gd name="connsiteY2546" fmla="*/ 2036492 h 2802353"/>
              <a:gd name="connsiteX2547" fmla="*/ 1934690 w 12199343"/>
              <a:gd name="connsiteY2547" fmla="*/ 2102864 h 2802353"/>
              <a:gd name="connsiteX2548" fmla="*/ 1897884 w 12199343"/>
              <a:gd name="connsiteY2548" fmla="*/ 2102864 h 2802353"/>
              <a:gd name="connsiteX2549" fmla="*/ 1902198 w 12199343"/>
              <a:gd name="connsiteY2549" fmla="*/ 2108011 h 2802353"/>
              <a:gd name="connsiteX2550" fmla="*/ 1960463 w 12199343"/>
              <a:gd name="connsiteY2550" fmla="*/ 2156604 h 2802353"/>
              <a:gd name="connsiteX2551" fmla="*/ 1987484 w 12199343"/>
              <a:gd name="connsiteY2551" fmla="*/ 2129252 h 2802353"/>
              <a:gd name="connsiteX2552" fmla="*/ 1998643 w 12199343"/>
              <a:gd name="connsiteY2552" fmla="*/ 2117353 h 2802353"/>
              <a:gd name="connsiteX2553" fmla="*/ 1929807 w 12199343"/>
              <a:gd name="connsiteY2553" fmla="*/ 2117353 h 2802353"/>
              <a:gd name="connsiteX2554" fmla="*/ 1978150 w 12199343"/>
              <a:gd name="connsiteY2554" fmla="*/ 2068417 h 2802353"/>
              <a:gd name="connsiteX2555" fmla="*/ 2001425 w 12199343"/>
              <a:gd name="connsiteY2555" fmla="*/ 2043600 h 2802353"/>
              <a:gd name="connsiteX2556" fmla="*/ 1956761 w 12199343"/>
              <a:gd name="connsiteY2556" fmla="*/ 2043600 h 2802353"/>
              <a:gd name="connsiteX2557" fmla="*/ 2113787 w 12199343"/>
              <a:gd name="connsiteY2557" fmla="*/ 1835541 h 2802353"/>
              <a:gd name="connsiteX2558" fmla="*/ 2270810 w 12199343"/>
              <a:gd name="connsiteY2558" fmla="*/ 2043600 h 2802353"/>
              <a:gd name="connsiteX2559" fmla="*/ 2194994 w 12199343"/>
              <a:gd name="connsiteY2559" fmla="*/ 2043600 h 2802353"/>
              <a:gd name="connsiteX2560" fmla="*/ 2249170 w 12199343"/>
              <a:gd name="connsiteY2560" fmla="*/ 2096914 h 2802353"/>
              <a:gd name="connsiteX2561" fmla="*/ 2302933 w 12199343"/>
              <a:gd name="connsiteY2561" fmla="*/ 2042492 h 2802353"/>
              <a:gd name="connsiteX2562" fmla="*/ 2311745 w 12199343"/>
              <a:gd name="connsiteY2562" fmla="*/ 2033096 h 2802353"/>
              <a:gd name="connsiteX2563" fmla="*/ 2265832 w 12199343"/>
              <a:gd name="connsiteY2563" fmla="*/ 2033096 h 2802353"/>
              <a:gd name="connsiteX2564" fmla="*/ 2317531 w 12199343"/>
              <a:gd name="connsiteY2564" fmla="*/ 1980763 h 2802353"/>
              <a:gd name="connsiteX2565" fmla="*/ 2330697 w 12199343"/>
              <a:gd name="connsiteY2565" fmla="*/ 1966724 h 2802353"/>
              <a:gd name="connsiteX2566" fmla="*/ 2290679 w 12199343"/>
              <a:gd name="connsiteY2566" fmla="*/ 1966724 h 2802353"/>
              <a:gd name="connsiteX2567" fmla="*/ 2335315 w 12199343"/>
              <a:gd name="connsiteY2567" fmla="*/ 1921541 h 2802353"/>
              <a:gd name="connsiteX2568" fmla="*/ 2346475 w 12199343"/>
              <a:gd name="connsiteY2568" fmla="*/ 1909642 h 2802353"/>
              <a:gd name="connsiteX2569" fmla="*/ 2277638 w 12199343"/>
              <a:gd name="connsiteY2569" fmla="*/ 1909642 h 2802353"/>
              <a:gd name="connsiteX2570" fmla="*/ 2325981 w 12199343"/>
              <a:gd name="connsiteY2570" fmla="*/ 1860706 h 2802353"/>
              <a:gd name="connsiteX2571" fmla="*/ 2349256 w 12199343"/>
              <a:gd name="connsiteY2571" fmla="*/ 1835889 h 2802353"/>
              <a:gd name="connsiteX2572" fmla="*/ 2304592 w 12199343"/>
              <a:gd name="connsiteY2572" fmla="*/ 1835889 h 2802353"/>
              <a:gd name="connsiteX2573" fmla="*/ 2461615 w 12199343"/>
              <a:gd name="connsiteY2573" fmla="*/ 1627830 h 2802353"/>
              <a:gd name="connsiteX2574" fmla="*/ 2618639 w 12199343"/>
              <a:gd name="connsiteY2574" fmla="*/ 1835889 h 2802353"/>
              <a:gd name="connsiteX2575" fmla="*/ 2542823 w 12199343"/>
              <a:gd name="connsiteY2575" fmla="*/ 1835889 h 2802353"/>
              <a:gd name="connsiteX2576" fmla="*/ 2599136 w 12199343"/>
              <a:gd name="connsiteY2576" fmla="*/ 1891306 h 2802353"/>
              <a:gd name="connsiteX2577" fmla="*/ 2646856 w 12199343"/>
              <a:gd name="connsiteY2577" fmla="*/ 1789327 h 2802353"/>
              <a:gd name="connsiteX2578" fmla="*/ 2670130 w 12199343"/>
              <a:gd name="connsiteY2578" fmla="*/ 1736936 h 2802353"/>
              <a:gd name="connsiteX2579" fmla="*/ 2625466 w 12199343"/>
              <a:gd name="connsiteY2579" fmla="*/ 1736936 h 2802353"/>
              <a:gd name="connsiteX2580" fmla="*/ 2782490 w 12199343"/>
              <a:gd name="connsiteY2580" fmla="*/ 1297690 h 2802353"/>
              <a:gd name="connsiteX2581" fmla="*/ 2939514 w 12199343"/>
              <a:gd name="connsiteY2581" fmla="*/ 1736936 h 2802353"/>
              <a:gd name="connsiteX2582" fmla="*/ 2863698 w 12199343"/>
              <a:gd name="connsiteY2582" fmla="*/ 1736936 h 2802353"/>
              <a:gd name="connsiteX2583" fmla="*/ 2938643 w 12199343"/>
              <a:gd name="connsiteY2583" fmla="*/ 1892639 h 2802353"/>
              <a:gd name="connsiteX2584" fmla="*/ 2867595 w 12199343"/>
              <a:gd name="connsiteY2584" fmla="*/ 1892639 h 2802353"/>
              <a:gd name="connsiteX2585" fmla="*/ 2925602 w 12199343"/>
              <a:gd name="connsiteY2585" fmla="*/ 2013150 h 2802353"/>
              <a:gd name="connsiteX2586" fmla="*/ 2874657 w 12199343"/>
              <a:gd name="connsiteY2586" fmla="*/ 2013150 h 2802353"/>
              <a:gd name="connsiteX2587" fmla="*/ 2883458 w 12199343"/>
              <a:gd name="connsiteY2587" fmla="*/ 2035314 h 2802353"/>
              <a:gd name="connsiteX2588" fmla="*/ 2950450 w 12199343"/>
              <a:gd name="connsiteY2588" fmla="*/ 2153271 h 2802353"/>
              <a:gd name="connsiteX2589" fmla="*/ 2913644 w 12199343"/>
              <a:gd name="connsiteY2589" fmla="*/ 2153271 h 2802353"/>
              <a:gd name="connsiteX2590" fmla="*/ 2917958 w 12199343"/>
              <a:gd name="connsiteY2590" fmla="*/ 2164138 h 2802353"/>
              <a:gd name="connsiteX2591" fmla="*/ 2970198 w 12199343"/>
              <a:gd name="connsiteY2591" fmla="*/ 2256117 h 2802353"/>
              <a:gd name="connsiteX2592" fmla="*/ 3011794 w 12199343"/>
              <a:gd name="connsiteY2592" fmla="*/ 2198359 h 2802353"/>
              <a:gd name="connsiteX2593" fmla="*/ 3023761 w 12199343"/>
              <a:gd name="connsiteY2593" fmla="*/ 2180857 h 2802353"/>
              <a:gd name="connsiteX2594" fmla="*/ 2961414 w 12199343"/>
              <a:gd name="connsiteY2594" fmla="*/ 2180857 h 2802353"/>
              <a:gd name="connsiteX2595" fmla="*/ 3031618 w 12199343"/>
              <a:gd name="connsiteY2595" fmla="*/ 2083379 h 2802353"/>
              <a:gd name="connsiteX2596" fmla="*/ 3049496 w 12199343"/>
              <a:gd name="connsiteY2596" fmla="*/ 2057230 h 2802353"/>
              <a:gd name="connsiteX2597" fmla="*/ 2995156 w 12199343"/>
              <a:gd name="connsiteY2597" fmla="*/ 2057230 h 2802353"/>
              <a:gd name="connsiteX2598" fmla="*/ 3055768 w 12199343"/>
              <a:gd name="connsiteY2598" fmla="*/ 1973070 h 2802353"/>
              <a:gd name="connsiteX2599" fmla="*/ 3070922 w 12199343"/>
              <a:gd name="connsiteY2599" fmla="*/ 1950906 h 2802353"/>
              <a:gd name="connsiteX2600" fmla="*/ 2977449 w 12199343"/>
              <a:gd name="connsiteY2600" fmla="*/ 1950906 h 2802353"/>
              <a:gd name="connsiteX2601" fmla="*/ 3043093 w 12199343"/>
              <a:gd name="connsiteY2601" fmla="*/ 1859756 h 2802353"/>
              <a:gd name="connsiteX2602" fmla="*/ 3074696 w 12199343"/>
              <a:gd name="connsiteY2602" fmla="*/ 1813531 h 2802353"/>
              <a:gd name="connsiteX2603" fmla="*/ 3014046 w 12199343"/>
              <a:gd name="connsiteY2603" fmla="*/ 1813531 h 2802353"/>
              <a:gd name="connsiteX2604" fmla="*/ 3227267 w 12199343"/>
              <a:gd name="connsiteY2604" fmla="*/ 1425991 h 2802353"/>
              <a:gd name="connsiteX2605" fmla="*/ 3440490 w 12199343"/>
              <a:gd name="connsiteY2605" fmla="*/ 1813531 h 2802353"/>
              <a:gd name="connsiteX2606" fmla="*/ 3329768 w 12199343"/>
              <a:gd name="connsiteY2606" fmla="*/ 1813531 h 2802353"/>
              <a:gd name="connsiteX2607" fmla="*/ 3354244 w 12199343"/>
              <a:gd name="connsiteY2607" fmla="*/ 1853590 h 2802353"/>
              <a:gd name="connsiteX2608" fmla="*/ 3439198 w 12199343"/>
              <a:gd name="connsiteY2608" fmla="*/ 1950782 h 2802353"/>
              <a:gd name="connsiteX2609" fmla="*/ 3488284 w 12199343"/>
              <a:gd name="connsiteY2609" fmla="*/ 1882628 h 2802353"/>
              <a:gd name="connsiteX2610" fmla="*/ 3503438 w 12199343"/>
              <a:gd name="connsiteY2610" fmla="*/ 1860464 h 2802353"/>
              <a:gd name="connsiteX2611" fmla="*/ 3409965 w 12199343"/>
              <a:gd name="connsiteY2611" fmla="*/ 1860464 h 2802353"/>
              <a:gd name="connsiteX2612" fmla="*/ 3475608 w 12199343"/>
              <a:gd name="connsiteY2612" fmla="*/ 1769314 h 2802353"/>
              <a:gd name="connsiteX2613" fmla="*/ 3507215 w 12199343"/>
              <a:gd name="connsiteY2613" fmla="*/ 1723089 h 2802353"/>
              <a:gd name="connsiteX2614" fmla="*/ 3446565 w 12199343"/>
              <a:gd name="connsiteY2614" fmla="*/ 1723089 h 2802353"/>
              <a:gd name="connsiteX2615" fmla="*/ 3659789 w 12199343"/>
              <a:gd name="connsiteY2615" fmla="*/ 1335549 h 2802353"/>
              <a:gd name="connsiteX2616" fmla="*/ 3794467 w 12199343"/>
              <a:gd name="connsiteY2616" fmla="*/ 1633236 h 2802353"/>
              <a:gd name="connsiteX2617" fmla="*/ 3821464 w 12199343"/>
              <a:gd name="connsiteY2617" fmla="*/ 1664127 h 2802353"/>
              <a:gd name="connsiteX2618" fmla="*/ 3853143 w 12199343"/>
              <a:gd name="connsiteY2618" fmla="*/ 1615909 h 2802353"/>
              <a:gd name="connsiteX2619" fmla="*/ 3878524 w 12199343"/>
              <a:gd name="connsiteY2619" fmla="*/ 1575213 h 2802353"/>
              <a:gd name="connsiteX2620" fmla="*/ 3829816 w 12199343"/>
              <a:gd name="connsiteY2620" fmla="*/ 1575213 h 2802353"/>
              <a:gd name="connsiteX2621" fmla="*/ 4001063 w 12199343"/>
              <a:gd name="connsiteY2621" fmla="*/ 1234026 h 2802353"/>
              <a:gd name="connsiteX2622" fmla="*/ 4063930 w 12199343"/>
              <a:gd name="connsiteY2622" fmla="*/ 1414839 h 2802353"/>
              <a:gd name="connsiteX2623" fmla="*/ 4100036 w 12199343"/>
              <a:gd name="connsiteY2623" fmla="*/ 1479612 h 2802353"/>
              <a:gd name="connsiteX2624" fmla="*/ 4145710 w 12199343"/>
              <a:gd name="connsiteY2624" fmla="*/ 1431670 h 2802353"/>
              <a:gd name="connsiteX2625" fmla="*/ 4182495 w 12199343"/>
              <a:gd name="connsiteY2625" fmla="*/ 1390974 h 2802353"/>
              <a:gd name="connsiteX2626" fmla="*/ 4111882 w 12199343"/>
              <a:gd name="connsiteY2626" fmla="*/ 1390974 h 2802353"/>
              <a:gd name="connsiteX2627" fmla="*/ 4360190 w 12199343"/>
              <a:gd name="connsiteY2627" fmla="*/ 1049787 h 2802353"/>
              <a:gd name="connsiteX2628" fmla="*/ 4517043 w 12199343"/>
              <a:gd name="connsiteY2628" fmla="*/ 1311868 h 2802353"/>
              <a:gd name="connsiteX2629" fmla="*/ 4595282 w 12199343"/>
              <a:gd name="connsiteY2629" fmla="*/ 1379528 h 2802353"/>
              <a:gd name="connsiteX2630" fmla="*/ 4610200 w 12199343"/>
              <a:gd name="connsiteY2630" fmla="*/ 1363870 h 2802353"/>
              <a:gd name="connsiteX2631" fmla="*/ 4787939 w 12199343"/>
              <a:gd name="connsiteY2631" fmla="*/ 1096777 h 2802353"/>
              <a:gd name="connsiteX2632" fmla="*/ 4944788 w 12199343"/>
              <a:gd name="connsiteY2632" fmla="*/ 1358858 h 2802353"/>
              <a:gd name="connsiteX2633" fmla="*/ 4965927 w 12199343"/>
              <a:gd name="connsiteY2633" fmla="*/ 1377138 h 2802353"/>
              <a:gd name="connsiteX2634" fmla="*/ 4991209 w 12199343"/>
              <a:gd name="connsiteY2634" fmla="*/ 1338634 h 2802353"/>
              <a:gd name="connsiteX2635" fmla="*/ 5113715 w 12199343"/>
              <a:gd name="connsiteY2635" fmla="*/ 1071541 h 2802353"/>
              <a:gd name="connsiteX2636" fmla="*/ 5142643 w 12199343"/>
              <a:gd name="connsiteY2636" fmla="*/ 1165977 h 2802353"/>
              <a:gd name="connsiteX2637" fmla="*/ 5173842 w 12199343"/>
              <a:gd name="connsiteY2637" fmla="*/ 1245456 h 2802353"/>
              <a:gd name="connsiteX2638" fmla="*/ 5230389 w 12199343"/>
              <a:gd name="connsiteY2638" fmla="*/ 1186101 h 2802353"/>
              <a:gd name="connsiteX2639" fmla="*/ 5267195 w 12199343"/>
              <a:gd name="connsiteY2639" fmla="*/ 1145406 h 2802353"/>
              <a:gd name="connsiteX2640" fmla="*/ 5196558 w 12199343"/>
              <a:gd name="connsiteY2640" fmla="*/ 1145406 h 2802353"/>
              <a:gd name="connsiteX2641" fmla="*/ 5444887 w 12199343"/>
              <a:gd name="connsiteY2641" fmla="*/ 804223 h 2802353"/>
              <a:gd name="connsiteX2642" fmla="*/ 5536049 w 12199343"/>
              <a:gd name="connsiteY2642" fmla="*/ 985038 h 2802353"/>
              <a:gd name="connsiteX2643" fmla="*/ 5594645 w 12199343"/>
              <a:gd name="connsiteY2643" fmla="*/ 1057525 h 2802353"/>
              <a:gd name="connsiteX2644" fmla="*/ 5618178 w 12199343"/>
              <a:gd name="connsiteY2644" fmla="*/ 1031512 h 2802353"/>
              <a:gd name="connsiteX2645" fmla="*/ 5729964 w 12199343"/>
              <a:gd name="connsiteY2645" fmla="*/ 837333 h 2802353"/>
              <a:gd name="connsiteX2646" fmla="*/ 5771936 w 12199343"/>
              <a:gd name="connsiteY2646" fmla="*/ 931769 h 2802353"/>
              <a:gd name="connsiteX2647" fmla="*/ 5806350 w 12199343"/>
              <a:gd name="connsiteY2647" fmla="*/ 992199 h 2802353"/>
              <a:gd name="connsiteX2648" fmla="*/ 5815874 w 12199343"/>
              <a:gd name="connsiteY2648" fmla="*/ 980779 h 2802353"/>
              <a:gd name="connsiteX2649" fmla="*/ 5848099 w 12199343"/>
              <a:gd name="connsiteY2649" fmla="*/ 940083 h 2802353"/>
              <a:gd name="connsiteX2650" fmla="*/ 5786259 w 12199343"/>
              <a:gd name="connsiteY2650" fmla="*/ 940083 h 2802353"/>
              <a:gd name="connsiteX2651" fmla="*/ 6003666 w 12199343"/>
              <a:gd name="connsiteY2651" fmla="*/ 598893 h 2802353"/>
              <a:gd name="connsiteX2652" fmla="*/ 6140991 w 12199343"/>
              <a:gd name="connsiteY2652" fmla="*/ 860977 h 2802353"/>
              <a:gd name="connsiteX2653" fmla="*/ 6181230 w 12199343"/>
              <a:gd name="connsiteY2653" fmla="*/ 900725 h 2802353"/>
              <a:gd name="connsiteX2654" fmla="*/ 6211679 w 12199343"/>
              <a:gd name="connsiteY2654" fmla="*/ 851428 h 2802353"/>
              <a:gd name="connsiteX2655" fmla="*/ 6257229 w 12199343"/>
              <a:gd name="connsiteY2655" fmla="*/ 741957 h 2802353"/>
              <a:gd name="connsiteX2656" fmla="*/ 6337041 w 12199343"/>
              <a:gd name="connsiteY2656" fmla="*/ 922772 h 2802353"/>
              <a:gd name="connsiteX2657" fmla="*/ 6364273 w 12199343"/>
              <a:gd name="connsiteY2657" fmla="*/ 961252 h 2802353"/>
              <a:gd name="connsiteX2658" fmla="*/ 6422628 w 12199343"/>
              <a:gd name="connsiteY2658" fmla="*/ 891289 h 2802353"/>
              <a:gd name="connsiteX2659" fmla="*/ 6440859 w 12199343"/>
              <a:gd name="connsiteY2659" fmla="*/ 868267 h 2802353"/>
              <a:gd name="connsiteX2660" fmla="*/ 6385451 w 12199343"/>
              <a:gd name="connsiteY2660" fmla="*/ 868267 h 2802353"/>
              <a:gd name="connsiteX2661" fmla="*/ 6447253 w 12199343"/>
              <a:gd name="connsiteY2661" fmla="*/ 794173 h 2802353"/>
              <a:gd name="connsiteX2662" fmla="*/ 6462704 w 12199343"/>
              <a:gd name="connsiteY2662" fmla="*/ 774660 h 2802353"/>
              <a:gd name="connsiteX2663" fmla="*/ 6367394 w 12199343"/>
              <a:gd name="connsiteY2663" fmla="*/ 774660 h 2802353"/>
              <a:gd name="connsiteX2664" fmla="*/ 6434329 w 12199343"/>
              <a:gd name="connsiteY2664" fmla="*/ 694412 h 2802353"/>
              <a:gd name="connsiteX2665" fmla="*/ 6466554 w 12199343"/>
              <a:gd name="connsiteY2665" fmla="*/ 653717 h 2802353"/>
              <a:gd name="connsiteX2666" fmla="*/ 6404713 w 12199343"/>
              <a:gd name="connsiteY2666" fmla="*/ 653717 h 2802353"/>
              <a:gd name="connsiteX2667" fmla="*/ 6622123 w 12199343"/>
              <a:gd name="connsiteY2667" fmla="*/ 312530 h 2802353"/>
              <a:gd name="connsiteX2668" fmla="*/ 6839533 w 12199343"/>
              <a:gd name="connsiteY2668" fmla="*/ 653717 h 2802353"/>
              <a:gd name="connsiteX2669" fmla="*/ 6726635 w 12199343"/>
              <a:gd name="connsiteY2669" fmla="*/ 653717 h 2802353"/>
              <a:gd name="connsiteX2670" fmla="*/ 6751593 w 12199343"/>
              <a:gd name="connsiteY2670" fmla="*/ 688983 h 2802353"/>
              <a:gd name="connsiteX2671" fmla="*/ 6785043 w 12199343"/>
              <a:gd name="connsiteY2671" fmla="*/ 722025 h 2802353"/>
              <a:gd name="connsiteX2672" fmla="*/ 6843320 w 12199343"/>
              <a:gd name="connsiteY2672" fmla="*/ 652156 h 2802353"/>
              <a:gd name="connsiteX2673" fmla="*/ 6998929 w 12199343"/>
              <a:gd name="connsiteY2673" fmla="*/ 385064 h 2802353"/>
              <a:gd name="connsiteX2674" fmla="*/ 7078741 w 12199343"/>
              <a:gd name="connsiteY2674" fmla="*/ 565876 h 2802353"/>
              <a:gd name="connsiteX2675" fmla="*/ 7131618 w 12199343"/>
              <a:gd name="connsiteY2675" fmla="*/ 640593 h 2802353"/>
              <a:gd name="connsiteX2676" fmla="*/ 7175790 w 12199343"/>
              <a:gd name="connsiteY2676" fmla="*/ 587636 h 2802353"/>
              <a:gd name="connsiteX2677" fmla="*/ 7208014 w 12199343"/>
              <a:gd name="connsiteY2677" fmla="*/ 546941 h 2802353"/>
              <a:gd name="connsiteX2678" fmla="*/ 7146173 w 12199343"/>
              <a:gd name="connsiteY2678" fmla="*/ 546941 h 2802353"/>
              <a:gd name="connsiteX2679" fmla="*/ 7363584 w 12199343"/>
              <a:gd name="connsiteY2679" fmla="*/ 205754 h 2802353"/>
              <a:gd name="connsiteX2680" fmla="*/ 7580994 w 12199343"/>
              <a:gd name="connsiteY2680" fmla="*/ 546941 h 2802353"/>
              <a:gd name="connsiteX2681" fmla="*/ 7468095 w 12199343"/>
              <a:gd name="connsiteY2681" fmla="*/ 546941 h 2802353"/>
              <a:gd name="connsiteX2682" fmla="*/ 7493054 w 12199343"/>
              <a:gd name="connsiteY2682" fmla="*/ 582207 h 2802353"/>
              <a:gd name="connsiteX2683" fmla="*/ 7579790 w 12199343"/>
              <a:gd name="connsiteY2683" fmla="*/ 667884 h 2802353"/>
              <a:gd name="connsiteX2684" fmla="*/ 7471385 w 12199343"/>
              <a:gd name="connsiteY2684" fmla="*/ 667884 h 2802353"/>
              <a:gd name="connsiteX2685" fmla="*/ 7481648 w 12199343"/>
              <a:gd name="connsiteY2685" fmla="*/ 682385 h 2802353"/>
              <a:gd name="connsiteX2686" fmla="*/ 7561732 w 12199343"/>
              <a:gd name="connsiteY2686" fmla="*/ 761491 h 2802353"/>
              <a:gd name="connsiteX2687" fmla="*/ 7491195 w 12199343"/>
              <a:gd name="connsiteY2687" fmla="*/ 761491 h 2802353"/>
              <a:gd name="connsiteX2688" fmla="*/ 7503379 w 12199343"/>
              <a:gd name="connsiteY2688" fmla="*/ 778708 h 2802353"/>
              <a:gd name="connsiteX2689" fmla="*/ 7596136 w 12199343"/>
              <a:gd name="connsiteY2689" fmla="*/ 870332 h 2802353"/>
              <a:gd name="connsiteX2690" fmla="*/ 7545176 w 12199343"/>
              <a:gd name="connsiteY2690" fmla="*/ 870332 h 2802353"/>
              <a:gd name="connsiteX2691" fmla="*/ 7551150 w 12199343"/>
              <a:gd name="connsiteY2691" fmla="*/ 878773 h 2802353"/>
              <a:gd name="connsiteX2692" fmla="*/ 7585029 w 12199343"/>
              <a:gd name="connsiteY2692" fmla="*/ 912239 h 2802353"/>
              <a:gd name="connsiteX2693" fmla="*/ 7624674 w 12199343"/>
              <a:gd name="connsiteY2693" fmla="*/ 867212 h 2802353"/>
              <a:gd name="connsiteX2694" fmla="*/ 7640705 w 12199343"/>
              <a:gd name="connsiteY2694" fmla="*/ 848033 h 2802353"/>
              <a:gd name="connsiteX2695" fmla="*/ 7591980 w 12199343"/>
              <a:gd name="connsiteY2695" fmla="*/ 848033 h 2802353"/>
              <a:gd name="connsiteX2696" fmla="*/ 7646328 w 12199343"/>
              <a:gd name="connsiteY2696" fmla="*/ 786308 h 2802353"/>
              <a:gd name="connsiteX2697" fmla="*/ 7659916 w 12199343"/>
              <a:gd name="connsiteY2697" fmla="*/ 770053 h 2802353"/>
              <a:gd name="connsiteX2698" fmla="*/ 7576100 w 12199343"/>
              <a:gd name="connsiteY2698" fmla="*/ 770053 h 2802353"/>
              <a:gd name="connsiteX2699" fmla="*/ 7634962 w 12199343"/>
              <a:gd name="connsiteY2699" fmla="*/ 703200 h 2802353"/>
              <a:gd name="connsiteX2700" fmla="*/ 7663301 w 12199343"/>
              <a:gd name="connsiteY2700" fmla="*/ 669297 h 2802353"/>
              <a:gd name="connsiteX2701" fmla="*/ 7608918 w 12199343"/>
              <a:gd name="connsiteY2701" fmla="*/ 669297 h 2802353"/>
              <a:gd name="connsiteX2702" fmla="*/ 7800109 w 12199343"/>
              <a:gd name="connsiteY2702" fmla="*/ 385064 h 2802353"/>
              <a:gd name="connsiteX2703" fmla="*/ 7991299 w 12199343"/>
              <a:gd name="connsiteY2703" fmla="*/ 669297 h 2802353"/>
              <a:gd name="connsiteX2704" fmla="*/ 7892015 w 12199343"/>
              <a:gd name="connsiteY2704" fmla="*/ 669297 h 2802353"/>
              <a:gd name="connsiteX2705" fmla="*/ 7913964 w 12199343"/>
              <a:gd name="connsiteY2705" fmla="*/ 698679 h 2802353"/>
              <a:gd name="connsiteX2706" fmla="*/ 7978663 w 12199343"/>
              <a:gd name="connsiteY2706" fmla="*/ 759221 h 2802353"/>
              <a:gd name="connsiteX2707" fmla="*/ 8031997 w 12199343"/>
              <a:gd name="connsiteY2707" fmla="*/ 669303 h 2802353"/>
              <a:gd name="connsiteX2708" fmla="*/ 8123320 w 12199343"/>
              <a:gd name="connsiteY2708" fmla="*/ 497919 h 2802353"/>
              <a:gd name="connsiteX2709" fmla="*/ 8125666 w 12199343"/>
              <a:gd name="connsiteY2709" fmla="*/ 492119 h 2802353"/>
              <a:gd name="connsiteX2710" fmla="*/ 8068607 w 12199343"/>
              <a:gd name="connsiteY2710" fmla="*/ 492119 h 2802353"/>
              <a:gd name="connsiteX2711" fmla="*/ 8198267 w 12199343"/>
              <a:gd name="connsiteY2711" fmla="*/ 208026 h 2802353"/>
              <a:gd name="connsiteX2712" fmla="*/ 8327926 w 12199343"/>
              <a:gd name="connsiteY2712" fmla="*/ 492119 h 2802353"/>
              <a:gd name="connsiteX2713" fmla="*/ 8269528 w 12199343"/>
              <a:gd name="connsiteY2713" fmla="*/ 492119 h 2802353"/>
              <a:gd name="connsiteX2714" fmla="*/ 8285946 w 12199343"/>
              <a:gd name="connsiteY2714" fmla="*/ 538425 h 2802353"/>
              <a:gd name="connsiteX2715" fmla="*/ 8347985 w 12199343"/>
              <a:gd name="connsiteY2715" fmla="*/ 661701 h 2802353"/>
              <a:gd name="connsiteX2716" fmla="*/ 8388031 w 12199343"/>
              <a:gd name="connsiteY2716" fmla="*/ 717328 h 2802353"/>
              <a:gd name="connsiteX2717" fmla="*/ 8433832 w 12199343"/>
              <a:gd name="connsiteY2717" fmla="*/ 640111 h 2802353"/>
              <a:gd name="connsiteX2718" fmla="*/ 8439244 w 12199343"/>
              <a:gd name="connsiteY2718" fmla="*/ 630499 h 2802353"/>
              <a:gd name="connsiteX2719" fmla="*/ 8400356 w 12199343"/>
              <a:gd name="connsiteY2719" fmla="*/ 630499 h 2802353"/>
              <a:gd name="connsiteX2720" fmla="*/ 8461909 w 12199343"/>
              <a:gd name="connsiteY2720" fmla="*/ 526724 h 2802353"/>
              <a:gd name="connsiteX2721" fmla="*/ 8476225 w 12199343"/>
              <a:gd name="connsiteY2721" fmla="*/ 501301 h 2802353"/>
              <a:gd name="connsiteX2722" fmla="*/ 8379397 w 12199343"/>
              <a:gd name="connsiteY2722" fmla="*/ 501301 h 2802353"/>
              <a:gd name="connsiteX2723" fmla="*/ 8595933 w 12199343"/>
              <a:gd name="connsiteY2723" fmla="*/ 223664 h 2802353"/>
              <a:gd name="connsiteX2724" fmla="*/ 8597311 w 12199343"/>
              <a:gd name="connsiteY2724" fmla="*/ 226558 h 2802353"/>
              <a:gd name="connsiteX2725" fmla="*/ 8616892 w 12199343"/>
              <a:gd name="connsiteY2725" fmla="*/ 152639 h 2802353"/>
              <a:gd name="connsiteX2726" fmla="*/ 8653490 w 12199343"/>
              <a:gd name="connsiteY2726" fmla="*/ 284905 h 2802353"/>
              <a:gd name="connsiteX2727" fmla="*/ 8689042 w 12199343"/>
              <a:gd name="connsiteY2727" fmla="*/ 385177 h 2802353"/>
              <a:gd name="connsiteX2728" fmla="*/ 8701761 w 12199343"/>
              <a:gd name="connsiteY2728" fmla="*/ 404234 h 2802353"/>
              <a:gd name="connsiteX2729" fmla="*/ 8812468 w 12199343"/>
              <a:gd name="connsiteY2729" fmla="*/ 501301 h 2802353"/>
              <a:gd name="connsiteX2730" fmla="*/ 8744401 w 12199343"/>
              <a:gd name="connsiteY2730" fmla="*/ 501301 h 2802353"/>
              <a:gd name="connsiteX2731" fmla="*/ 8753664 w 12199343"/>
              <a:gd name="connsiteY2731" fmla="*/ 519707 h 2802353"/>
              <a:gd name="connsiteX2732" fmla="*/ 8831926 w 12199343"/>
              <a:gd name="connsiteY2732" fmla="*/ 628413 h 2802353"/>
              <a:gd name="connsiteX2733" fmla="*/ 8869720 w 12199343"/>
              <a:gd name="connsiteY2733" fmla="*/ 549311 h 2802353"/>
              <a:gd name="connsiteX2734" fmla="*/ 8812467 w 12199343"/>
              <a:gd name="connsiteY2734" fmla="*/ 549311 h 2802353"/>
              <a:gd name="connsiteX2735" fmla="*/ 8874020 w 12199343"/>
              <a:gd name="connsiteY2735" fmla="*/ 445538 h 2802353"/>
              <a:gd name="connsiteX2736" fmla="*/ 8888779 w 12199343"/>
              <a:gd name="connsiteY2736" fmla="*/ 419329 h 2802353"/>
              <a:gd name="connsiteX2737" fmla="*/ 8747129 w 12199343"/>
              <a:gd name="connsiteY2737" fmla="*/ 419329 h 2802353"/>
              <a:gd name="connsiteX2738" fmla="*/ 8886837 w 12199343"/>
              <a:gd name="connsiteY2738" fmla="*/ 350799 h 2802353"/>
              <a:gd name="connsiteX2739" fmla="*/ 8938817 w 12199343"/>
              <a:gd name="connsiteY2739" fmla="*/ 317232 h 2802353"/>
              <a:gd name="connsiteX2740" fmla="*/ 8883684 w 12199343"/>
              <a:gd name="connsiteY2740" fmla="*/ 317232 h 2802353"/>
              <a:gd name="connsiteX2741" fmla="*/ 8923721 w 12199343"/>
              <a:gd name="connsiteY2741" fmla="*/ 247410 h 2802353"/>
              <a:gd name="connsiteX2742" fmla="*/ 8944343 w 12199343"/>
              <a:gd name="connsiteY2742" fmla="*/ 209530 h 2802353"/>
              <a:gd name="connsiteX2743" fmla="*/ 8896635 w 12199343"/>
              <a:gd name="connsiteY2743" fmla="*/ 209530 h 2802353"/>
              <a:gd name="connsiteX2744" fmla="*/ 8999129 w 12199343"/>
              <a:gd name="connsiteY2744" fmla="*/ 16589 h 28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</a:cxnLst>
            <a:rect l="l" t="t" r="r" b="b"/>
            <a:pathLst>
              <a:path w="12199343" h="2802353">
                <a:moveTo>
                  <a:pt x="133331" y="2638017"/>
                </a:moveTo>
                <a:lnTo>
                  <a:pt x="131007" y="2639362"/>
                </a:lnTo>
                <a:lnTo>
                  <a:pt x="126594" y="2640913"/>
                </a:lnTo>
                <a:lnTo>
                  <a:pt x="124187" y="2641583"/>
                </a:lnTo>
                <a:lnTo>
                  <a:pt x="127266" y="2650877"/>
                </a:lnTo>
                <a:lnTo>
                  <a:pt x="127665" y="2651279"/>
                </a:lnTo>
                <a:lnTo>
                  <a:pt x="128604" y="2651824"/>
                </a:lnTo>
                <a:lnTo>
                  <a:pt x="129630" y="2652025"/>
                </a:lnTo>
                <a:lnTo>
                  <a:pt x="130626" y="2651939"/>
                </a:lnTo>
                <a:lnTo>
                  <a:pt x="131565" y="2651566"/>
                </a:lnTo>
                <a:lnTo>
                  <a:pt x="132391" y="2650963"/>
                </a:lnTo>
                <a:lnTo>
                  <a:pt x="132960" y="2650073"/>
                </a:lnTo>
                <a:lnTo>
                  <a:pt x="133302" y="2649039"/>
                </a:lnTo>
                <a:lnTo>
                  <a:pt x="133331" y="2648465"/>
                </a:lnTo>
                <a:close/>
                <a:moveTo>
                  <a:pt x="160179" y="2630263"/>
                </a:moveTo>
                <a:lnTo>
                  <a:pt x="160179" y="2643871"/>
                </a:lnTo>
                <a:lnTo>
                  <a:pt x="160236" y="2644445"/>
                </a:lnTo>
                <a:lnTo>
                  <a:pt x="160548" y="2645479"/>
                </a:lnTo>
                <a:lnTo>
                  <a:pt x="161118" y="2646312"/>
                </a:lnTo>
                <a:lnTo>
                  <a:pt x="161943" y="2646943"/>
                </a:lnTo>
                <a:lnTo>
                  <a:pt x="162855" y="2647317"/>
                </a:lnTo>
                <a:lnTo>
                  <a:pt x="163880" y="2647432"/>
                </a:lnTo>
                <a:lnTo>
                  <a:pt x="164847" y="2647231"/>
                </a:lnTo>
                <a:lnTo>
                  <a:pt x="165816" y="2646685"/>
                </a:lnTo>
                <a:lnTo>
                  <a:pt x="166214" y="2646283"/>
                </a:lnTo>
                <a:lnTo>
                  <a:pt x="175872" y="2634842"/>
                </a:lnTo>
                <a:lnTo>
                  <a:pt x="172237" y="2633275"/>
                </a:lnTo>
                <a:lnTo>
                  <a:pt x="167767" y="2631781"/>
                </a:lnTo>
                <a:lnTo>
                  <a:pt x="163125" y="2630719"/>
                </a:lnTo>
                <a:close/>
                <a:moveTo>
                  <a:pt x="184807" y="2624259"/>
                </a:moveTo>
                <a:lnTo>
                  <a:pt x="183799" y="2624286"/>
                </a:lnTo>
                <a:lnTo>
                  <a:pt x="183542" y="2624890"/>
                </a:lnTo>
                <a:lnTo>
                  <a:pt x="183444" y="2625873"/>
                </a:lnTo>
                <a:close/>
                <a:moveTo>
                  <a:pt x="2934274" y="2581943"/>
                </a:moveTo>
                <a:lnTo>
                  <a:pt x="2935564" y="2585196"/>
                </a:lnTo>
                <a:lnTo>
                  <a:pt x="2947375" y="2605989"/>
                </a:lnTo>
                <a:lnTo>
                  <a:pt x="2964693" y="2581943"/>
                </a:lnTo>
                <a:close/>
                <a:moveTo>
                  <a:pt x="2971470" y="2559068"/>
                </a:moveTo>
                <a:lnTo>
                  <a:pt x="2975671" y="2566463"/>
                </a:lnTo>
                <a:lnTo>
                  <a:pt x="2980727" y="2559068"/>
                </a:lnTo>
                <a:close/>
                <a:moveTo>
                  <a:pt x="328764" y="2532746"/>
                </a:moveTo>
                <a:lnTo>
                  <a:pt x="326443" y="2534091"/>
                </a:lnTo>
                <a:lnTo>
                  <a:pt x="322028" y="2535642"/>
                </a:lnTo>
                <a:lnTo>
                  <a:pt x="319621" y="2536313"/>
                </a:lnTo>
                <a:lnTo>
                  <a:pt x="322701" y="2545606"/>
                </a:lnTo>
                <a:lnTo>
                  <a:pt x="323098" y="2546008"/>
                </a:lnTo>
                <a:lnTo>
                  <a:pt x="324038" y="2546553"/>
                </a:lnTo>
                <a:lnTo>
                  <a:pt x="325063" y="2546754"/>
                </a:lnTo>
                <a:lnTo>
                  <a:pt x="326059" y="2546668"/>
                </a:lnTo>
                <a:lnTo>
                  <a:pt x="326999" y="2546295"/>
                </a:lnTo>
                <a:lnTo>
                  <a:pt x="327825" y="2545692"/>
                </a:lnTo>
                <a:lnTo>
                  <a:pt x="328395" y="2544802"/>
                </a:lnTo>
                <a:lnTo>
                  <a:pt x="328736" y="2543768"/>
                </a:lnTo>
                <a:lnTo>
                  <a:pt x="328764" y="2543194"/>
                </a:lnTo>
                <a:close/>
                <a:moveTo>
                  <a:pt x="355613" y="2524992"/>
                </a:moveTo>
                <a:lnTo>
                  <a:pt x="355613" y="2538600"/>
                </a:lnTo>
                <a:lnTo>
                  <a:pt x="355670" y="2539174"/>
                </a:lnTo>
                <a:lnTo>
                  <a:pt x="355983" y="2540208"/>
                </a:lnTo>
                <a:lnTo>
                  <a:pt x="356552" y="2541041"/>
                </a:lnTo>
                <a:lnTo>
                  <a:pt x="357378" y="2541672"/>
                </a:lnTo>
                <a:lnTo>
                  <a:pt x="358289" y="2542046"/>
                </a:lnTo>
                <a:lnTo>
                  <a:pt x="359314" y="2542161"/>
                </a:lnTo>
                <a:lnTo>
                  <a:pt x="360281" y="2541960"/>
                </a:lnTo>
                <a:lnTo>
                  <a:pt x="361250" y="2541414"/>
                </a:lnTo>
                <a:lnTo>
                  <a:pt x="361649" y="2541012"/>
                </a:lnTo>
                <a:lnTo>
                  <a:pt x="371307" y="2529571"/>
                </a:lnTo>
                <a:lnTo>
                  <a:pt x="367672" y="2528004"/>
                </a:lnTo>
                <a:lnTo>
                  <a:pt x="363201" y="2526510"/>
                </a:lnTo>
                <a:lnTo>
                  <a:pt x="358560" y="2525448"/>
                </a:lnTo>
                <a:close/>
                <a:moveTo>
                  <a:pt x="380241" y="2518988"/>
                </a:moveTo>
                <a:lnTo>
                  <a:pt x="379233" y="2519015"/>
                </a:lnTo>
                <a:lnTo>
                  <a:pt x="378976" y="2519619"/>
                </a:lnTo>
                <a:lnTo>
                  <a:pt x="378878" y="2520602"/>
                </a:lnTo>
                <a:close/>
                <a:moveTo>
                  <a:pt x="2924107" y="2475674"/>
                </a:moveTo>
                <a:lnTo>
                  <a:pt x="2943766" y="2510288"/>
                </a:lnTo>
                <a:lnTo>
                  <a:pt x="2968693" y="2475674"/>
                </a:lnTo>
                <a:close/>
                <a:moveTo>
                  <a:pt x="564949" y="2447962"/>
                </a:moveTo>
                <a:lnTo>
                  <a:pt x="562506" y="2449377"/>
                </a:lnTo>
                <a:lnTo>
                  <a:pt x="557864" y="2451008"/>
                </a:lnTo>
                <a:lnTo>
                  <a:pt x="555331" y="2451713"/>
                </a:lnTo>
                <a:lnTo>
                  <a:pt x="558570" y="2461488"/>
                </a:lnTo>
                <a:lnTo>
                  <a:pt x="558989" y="2461911"/>
                </a:lnTo>
                <a:lnTo>
                  <a:pt x="559978" y="2462485"/>
                </a:lnTo>
                <a:lnTo>
                  <a:pt x="561056" y="2462696"/>
                </a:lnTo>
                <a:lnTo>
                  <a:pt x="562104" y="2462606"/>
                </a:lnTo>
                <a:lnTo>
                  <a:pt x="563093" y="2462213"/>
                </a:lnTo>
                <a:lnTo>
                  <a:pt x="563959" y="2461579"/>
                </a:lnTo>
                <a:lnTo>
                  <a:pt x="564559" y="2460643"/>
                </a:lnTo>
                <a:lnTo>
                  <a:pt x="564919" y="2459556"/>
                </a:lnTo>
                <a:lnTo>
                  <a:pt x="564949" y="2458952"/>
                </a:lnTo>
                <a:close/>
                <a:moveTo>
                  <a:pt x="593187" y="2439807"/>
                </a:moveTo>
                <a:lnTo>
                  <a:pt x="593187" y="2454120"/>
                </a:lnTo>
                <a:lnTo>
                  <a:pt x="593246" y="2454724"/>
                </a:lnTo>
                <a:lnTo>
                  <a:pt x="593576" y="2455811"/>
                </a:lnTo>
                <a:lnTo>
                  <a:pt x="594175" y="2456687"/>
                </a:lnTo>
                <a:lnTo>
                  <a:pt x="595043" y="2457351"/>
                </a:lnTo>
                <a:lnTo>
                  <a:pt x="596001" y="2457744"/>
                </a:lnTo>
                <a:lnTo>
                  <a:pt x="597079" y="2457864"/>
                </a:lnTo>
                <a:lnTo>
                  <a:pt x="598098" y="2457653"/>
                </a:lnTo>
                <a:lnTo>
                  <a:pt x="599117" y="2457079"/>
                </a:lnTo>
                <a:lnTo>
                  <a:pt x="599535" y="2456656"/>
                </a:lnTo>
                <a:lnTo>
                  <a:pt x="609693" y="2444623"/>
                </a:lnTo>
                <a:lnTo>
                  <a:pt x="605869" y="2442974"/>
                </a:lnTo>
                <a:lnTo>
                  <a:pt x="601168" y="2441404"/>
                </a:lnTo>
                <a:lnTo>
                  <a:pt x="596286" y="2440286"/>
                </a:lnTo>
                <a:close/>
                <a:moveTo>
                  <a:pt x="619090" y="2433493"/>
                </a:moveTo>
                <a:lnTo>
                  <a:pt x="618029" y="2433521"/>
                </a:lnTo>
                <a:lnTo>
                  <a:pt x="617759" y="2434155"/>
                </a:lnTo>
                <a:lnTo>
                  <a:pt x="617656" y="2435191"/>
                </a:lnTo>
                <a:close/>
                <a:moveTo>
                  <a:pt x="818725" y="2390614"/>
                </a:moveTo>
                <a:lnTo>
                  <a:pt x="815532" y="2392464"/>
                </a:lnTo>
                <a:lnTo>
                  <a:pt x="809463" y="2394596"/>
                </a:lnTo>
                <a:lnTo>
                  <a:pt x="806152" y="2395518"/>
                </a:lnTo>
                <a:lnTo>
                  <a:pt x="810385" y="2408297"/>
                </a:lnTo>
                <a:lnTo>
                  <a:pt x="810935" y="2408850"/>
                </a:lnTo>
                <a:lnTo>
                  <a:pt x="812226" y="2409600"/>
                </a:lnTo>
                <a:lnTo>
                  <a:pt x="813636" y="2409876"/>
                </a:lnTo>
                <a:lnTo>
                  <a:pt x="815006" y="2409758"/>
                </a:lnTo>
                <a:lnTo>
                  <a:pt x="816297" y="2409245"/>
                </a:lnTo>
                <a:lnTo>
                  <a:pt x="817434" y="2408415"/>
                </a:lnTo>
                <a:lnTo>
                  <a:pt x="818216" y="2407192"/>
                </a:lnTo>
                <a:lnTo>
                  <a:pt x="818686" y="2405770"/>
                </a:lnTo>
                <a:lnTo>
                  <a:pt x="818725" y="2404981"/>
                </a:lnTo>
                <a:close/>
                <a:moveTo>
                  <a:pt x="855642" y="2379952"/>
                </a:moveTo>
                <a:lnTo>
                  <a:pt x="855642" y="2398664"/>
                </a:lnTo>
                <a:lnTo>
                  <a:pt x="855722" y="2399453"/>
                </a:lnTo>
                <a:lnTo>
                  <a:pt x="856151" y="2400875"/>
                </a:lnTo>
                <a:lnTo>
                  <a:pt x="856934" y="2402020"/>
                </a:lnTo>
                <a:lnTo>
                  <a:pt x="858070" y="2402888"/>
                </a:lnTo>
                <a:lnTo>
                  <a:pt x="859323" y="2403401"/>
                </a:lnTo>
                <a:lnTo>
                  <a:pt x="860731" y="2403559"/>
                </a:lnTo>
                <a:lnTo>
                  <a:pt x="862063" y="2403283"/>
                </a:lnTo>
                <a:lnTo>
                  <a:pt x="863394" y="2402533"/>
                </a:lnTo>
                <a:lnTo>
                  <a:pt x="863942" y="2401980"/>
                </a:lnTo>
                <a:lnTo>
                  <a:pt x="877223" y="2386249"/>
                </a:lnTo>
                <a:lnTo>
                  <a:pt x="872224" y="2384093"/>
                </a:lnTo>
                <a:lnTo>
                  <a:pt x="866077" y="2382040"/>
                </a:lnTo>
                <a:lnTo>
                  <a:pt x="859696" y="2380579"/>
                </a:lnTo>
                <a:close/>
                <a:moveTo>
                  <a:pt x="889507" y="2371697"/>
                </a:moveTo>
                <a:lnTo>
                  <a:pt x="888120" y="2371734"/>
                </a:lnTo>
                <a:lnTo>
                  <a:pt x="887768" y="2372563"/>
                </a:lnTo>
                <a:lnTo>
                  <a:pt x="887634" y="2373915"/>
                </a:lnTo>
                <a:close/>
                <a:moveTo>
                  <a:pt x="1027606" y="2355017"/>
                </a:moveTo>
                <a:lnTo>
                  <a:pt x="1027581" y="2355032"/>
                </a:lnTo>
                <a:lnTo>
                  <a:pt x="1025899" y="2356611"/>
                </a:lnTo>
                <a:lnTo>
                  <a:pt x="1025429" y="2357221"/>
                </a:lnTo>
                <a:close/>
                <a:moveTo>
                  <a:pt x="1529877" y="2349020"/>
                </a:moveTo>
                <a:lnTo>
                  <a:pt x="1534191" y="2354167"/>
                </a:lnTo>
                <a:lnTo>
                  <a:pt x="1536182" y="2355828"/>
                </a:lnTo>
                <a:lnTo>
                  <a:pt x="1542907" y="2349020"/>
                </a:lnTo>
                <a:close/>
                <a:moveTo>
                  <a:pt x="1053194" y="2322873"/>
                </a:moveTo>
                <a:lnTo>
                  <a:pt x="1053776" y="2324154"/>
                </a:lnTo>
                <a:lnTo>
                  <a:pt x="1054457" y="2326777"/>
                </a:lnTo>
                <a:lnTo>
                  <a:pt x="1058118" y="2322873"/>
                </a:lnTo>
                <a:close/>
                <a:moveTo>
                  <a:pt x="1926479" y="2313022"/>
                </a:moveTo>
                <a:lnTo>
                  <a:pt x="1936866" y="2321684"/>
                </a:lnTo>
                <a:lnTo>
                  <a:pt x="1944989" y="2313022"/>
                </a:lnTo>
                <a:close/>
                <a:moveTo>
                  <a:pt x="2914004" y="2305730"/>
                </a:moveTo>
                <a:lnTo>
                  <a:pt x="2920589" y="2322322"/>
                </a:lnTo>
                <a:lnTo>
                  <a:pt x="2952915" y="2379236"/>
                </a:lnTo>
                <a:lnTo>
                  <a:pt x="2982197" y="2338580"/>
                </a:lnTo>
                <a:lnTo>
                  <a:pt x="2998060" y="2315369"/>
                </a:lnTo>
                <a:lnTo>
                  <a:pt x="2927524" y="2315369"/>
                </a:lnTo>
                <a:lnTo>
                  <a:pt x="2934467" y="2305730"/>
                </a:lnTo>
                <a:close/>
                <a:moveTo>
                  <a:pt x="1908347" y="2255578"/>
                </a:moveTo>
                <a:lnTo>
                  <a:pt x="1931070" y="2274529"/>
                </a:lnTo>
                <a:lnTo>
                  <a:pt x="1949792" y="2255578"/>
                </a:lnTo>
                <a:close/>
                <a:moveTo>
                  <a:pt x="2244940" y="2240807"/>
                </a:moveTo>
                <a:lnTo>
                  <a:pt x="2249254" y="2245954"/>
                </a:lnTo>
                <a:lnTo>
                  <a:pt x="2261005" y="2255754"/>
                </a:lnTo>
                <a:lnTo>
                  <a:pt x="2273991" y="2242609"/>
                </a:lnTo>
                <a:lnTo>
                  <a:pt x="2275681" y="2240807"/>
                </a:lnTo>
                <a:close/>
                <a:moveTo>
                  <a:pt x="2277010" y="2236146"/>
                </a:moveTo>
                <a:lnTo>
                  <a:pt x="2278593" y="2237703"/>
                </a:lnTo>
                <a:lnTo>
                  <a:pt x="2280053" y="2236146"/>
                </a:lnTo>
                <a:close/>
                <a:moveTo>
                  <a:pt x="1483829" y="2225566"/>
                </a:moveTo>
                <a:lnTo>
                  <a:pt x="1541834" y="2282648"/>
                </a:lnTo>
                <a:lnTo>
                  <a:pt x="1499237" y="2282648"/>
                </a:lnTo>
                <a:lnTo>
                  <a:pt x="1554628" y="2337156"/>
                </a:lnTo>
                <a:lnTo>
                  <a:pt x="1579106" y="2312377"/>
                </a:lnTo>
                <a:lnTo>
                  <a:pt x="1585168" y="2305914"/>
                </a:lnTo>
                <a:lnTo>
                  <a:pt x="1532077" y="2305914"/>
                </a:lnTo>
                <a:lnTo>
                  <a:pt x="1581803" y="2255578"/>
                </a:lnTo>
                <a:lnTo>
                  <a:pt x="1519035" y="2255578"/>
                </a:lnTo>
                <a:lnTo>
                  <a:pt x="1548683" y="2225566"/>
                </a:lnTo>
                <a:close/>
                <a:moveTo>
                  <a:pt x="1228621" y="2225566"/>
                </a:moveTo>
                <a:lnTo>
                  <a:pt x="1256792" y="2253287"/>
                </a:lnTo>
                <a:lnTo>
                  <a:pt x="1272423" y="2237465"/>
                </a:lnTo>
                <a:lnTo>
                  <a:pt x="1283582" y="2225566"/>
                </a:lnTo>
                <a:close/>
                <a:moveTo>
                  <a:pt x="2603233" y="2185810"/>
                </a:moveTo>
                <a:lnTo>
                  <a:pt x="2613757" y="2194587"/>
                </a:lnTo>
                <a:lnTo>
                  <a:pt x="2617864" y="2185810"/>
                </a:lnTo>
                <a:close/>
                <a:moveTo>
                  <a:pt x="2225860" y="2185810"/>
                </a:moveTo>
                <a:lnTo>
                  <a:pt x="2251633" y="2211173"/>
                </a:lnTo>
                <a:lnTo>
                  <a:pt x="2276689" y="2185810"/>
                </a:lnTo>
                <a:close/>
                <a:moveTo>
                  <a:pt x="1898242" y="2175079"/>
                </a:moveTo>
                <a:lnTo>
                  <a:pt x="1904829" y="2182939"/>
                </a:lnTo>
                <a:lnTo>
                  <a:pt x="1943394" y="2215102"/>
                </a:lnTo>
                <a:lnTo>
                  <a:pt x="1969700" y="2188474"/>
                </a:lnTo>
                <a:lnTo>
                  <a:pt x="1982262" y="2175079"/>
                </a:lnTo>
                <a:close/>
                <a:moveTo>
                  <a:pt x="2214301" y="2174435"/>
                </a:moveTo>
                <a:lnTo>
                  <a:pt x="2219806" y="2179852"/>
                </a:lnTo>
                <a:lnTo>
                  <a:pt x="2225158" y="2174435"/>
                </a:lnTo>
                <a:close/>
                <a:moveTo>
                  <a:pt x="1981842" y="2174435"/>
                </a:moveTo>
                <a:lnTo>
                  <a:pt x="1982417" y="2174914"/>
                </a:lnTo>
                <a:lnTo>
                  <a:pt x="1982866" y="2174435"/>
                </a:lnTo>
                <a:close/>
                <a:moveTo>
                  <a:pt x="2593126" y="2105311"/>
                </a:moveTo>
                <a:lnTo>
                  <a:pt x="2599714" y="2113171"/>
                </a:lnTo>
                <a:lnTo>
                  <a:pt x="2603854" y="2116624"/>
                </a:lnTo>
                <a:lnTo>
                  <a:pt x="2609148" y="2105311"/>
                </a:lnTo>
                <a:close/>
                <a:moveTo>
                  <a:pt x="2257703" y="2105311"/>
                </a:moveTo>
                <a:lnTo>
                  <a:pt x="2269940" y="2117353"/>
                </a:lnTo>
                <a:lnTo>
                  <a:pt x="2198893" y="2117353"/>
                </a:lnTo>
                <a:lnTo>
                  <a:pt x="2240803" y="2158597"/>
                </a:lnTo>
                <a:lnTo>
                  <a:pt x="2281133" y="2117773"/>
                </a:lnTo>
                <a:lnTo>
                  <a:pt x="2292821" y="2105311"/>
                </a:lnTo>
                <a:close/>
                <a:moveTo>
                  <a:pt x="3352419" y="2057230"/>
                </a:moveTo>
                <a:lnTo>
                  <a:pt x="3364370" y="2076785"/>
                </a:lnTo>
                <a:lnTo>
                  <a:pt x="3420493" y="2140991"/>
                </a:lnTo>
                <a:lnTo>
                  <a:pt x="3444314" y="2107917"/>
                </a:lnTo>
                <a:lnTo>
                  <a:pt x="3456279" y="2090415"/>
                </a:lnTo>
                <a:lnTo>
                  <a:pt x="3393933" y="2090415"/>
                </a:lnTo>
                <a:lnTo>
                  <a:pt x="3417832" y="2057230"/>
                </a:lnTo>
                <a:close/>
                <a:moveTo>
                  <a:pt x="3784937" y="1966788"/>
                </a:moveTo>
                <a:lnTo>
                  <a:pt x="3788986" y="1973413"/>
                </a:lnTo>
                <a:lnTo>
                  <a:pt x="3793339" y="1966788"/>
                </a:lnTo>
                <a:close/>
                <a:moveTo>
                  <a:pt x="3332993" y="1950906"/>
                </a:moveTo>
                <a:lnTo>
                  <a:pt x="3343057" y="1967377"/>
                </a:lnTo>
                <a:lnTo>
                  <a:pt x="3419534" y="2054867"/>
                </a:lnTo>
                <a:lnTo>
                  <a:pt x="3464134" y="1992937"/>
                </a:lnTo>
                <a:lnTo>
                  <a:pt x="3482014" y="1966788"/>
                </a:lnTo>
                <a:lnTo>
                  <a:pt x="3427674" y="1966788"/>
                </a:lnTo>
                <a:lnTo>
                  <a:pt x="3439110" y="1950906"/>
                </a:lnTo>
                <a:close/>
                <a:moveTo>
                  <a:pt x="5315451" y="1931686"/>
                </a:moveTo>
                <a:lnTo>
                  <a:pt x="5331699" y="1952073"/>
                </a:lnTo>
                <a:lnTo>
                  <a:pt x="5351121" y="1931686"/>
                </a:lnTo>
                <a:close/>
                <a:moveTo>
                  <a:pt x="3794517" y="1898605"/>
                </a:moveTo>
                <a:lnTo>
                  <a:pt x="3819417" y="1927092"/>
                </a:lnTo>
                <a:lnTo>
                  <a:pt x="3828009" y="1914014"/>
                </a:lnTo>
                <a:lnTo>
                  <a:pt x="3837617" y="1898605"/>
                </a:lnTo>
                <a:close/>
                <a:moveTo>
                  <a:pt x="2600491" y="1892639"/>
                </a:moveTo>
                <a:lnTo>
                  <a:pt x="2617768" y="1909642"/>
                </a:lnTo>
                <a:lnTo>
                  <a:pt x="2546721" y="1909642"/>
                </a:lnTo>
                <a:lnTo>
                  <a:pt x="2604727" y="1966724"/>
                </a:lnTo>
                <a:lnTo>
                  <a:pt x="2562129" y="1966724"/>
                </a:lnTo>
                <a:lnTo>
                  <a:pt x="2629575" y="2033096"/>
                </a:lnTo>
                <a:lnTo>
                  <a:pt x="2592769" y="2033096"/>
                </a:lnTo>
                <a:lnTo>
                  <a:pt x="2597083" y="2038243"/>
                </a:lnTo>
                <a:lnTo>
                  <a:pt x="2628336" y="2064308"/>
                </a:lnTo>
                <a:lnTo>
                  <a:pt x="2638406" y="2042787"/>
                </a:lnTo>
                <a:lnTo>
                  <a:pt x="2651571" y="2013150"/>
                </a:lnTo>
                <a:lnTo>
                  <a:pt x="2611554" y="2013150"/>
                </a:lnTo>
                <a:cubicBezTo>
                  <a:pt x="2626813" y="1979245"/>
                  <a:pt x="2641747" y="1948376"/>
                  <a:pt x="2656190" y="1917761"/>
                </a:cubicBezTo>
                <a:lnTo>
                  <a:pt x="2667350" y="1892639"/>
                </a:lnTo>
                <a:close/>
                <a:moveTo>
                  <a:pt x="3765512" y="1860464"/>
                </a:moveTo>
                <a:lnTo>
                  <a:pt x="3775576" y="1876935"/>
                </a:lnTo>
                <a:lnTo>
                  <a:pt x="3790537" y="1894053"/>
                </a:lnTo>
                <a:lnTo>
                  <a:pt x="3812602" y="1860464"/>
                </a:lnTo>
                <a:close/>
                <a:moveTo>
                  <a:pt x="5953926" y="1752337"/>
                </a:moveTo>
                <a:lnTo>
                  <a:pt x="5978132" y="1773271"/>
                </a:lnTo>
                <a:lnTo>
                  <a:pt x="5995592" y="1752337"/>
                </a:lnTo>
                <a:close/>
                <a:moveTo>
                  <a:pt x="3762283" y="1723089"/>
                </a:moveTo>
                <a:lnTo>
                  <a:pt x="3786761" y="1763148"/>
                </a:lnTo>
                <a:lnTo>
                  <a:pt x="3838016" y="1821785"/>
                </a:lnTo>
                <a:lnTo>
                  <a:pt x="3843927" y="1812786"/>
                </a:lnTo>
                <a:lnTo>
                  <a:pt x="3858287" y="1789764"/>
                </a:lnTo>
                <a:lnTo>
                  <a:pt x="3814645" y="1789764"/>
                </a:lnTo>
                <a:lnTo>
                  <a:pt x="3858447" y="1723089"/>
                </a:lnTo>
                <a:close/>
                <a:moveTo>
                  <a:pt x="4097016" y="1714366"/>
                </a:moveTo>
                <a:lnTo>
                  <a:pt x="4109282" y="1729750"/>
                </a:lnTo>
                <a:lnTo>
                  <a:pt x="4123196" y="1714366"/>
                </a:lnTo>
                <a:close/>
                <a:moveTo>
                  <a:pt x="3849462" y="1696157"/>
                </a:moveTo>
                <a:lnTo>
                  <a:pt x="3864652" y="1713536"/>
                </a:lnTo>
                <a:lnTo>
                  <a:pt x="3875491" y="1696157"/>
                </a:lnTo>
                <a:close/>
                <a:moveTo>
                  <a:pt x="4933691" y="1652515"/>
                </a:moveTo>
                <a:lnTo>
                  <a:pt x="4945566" y="1667201"/>
                </a:lnTo>
                <a:lnTo>
                  <a:pt x="4955206" y="1652515"/>
                </a:lnTo>
                <a:close/>
                <a:moveTo>
                  <a:pt x="4554294" y="1652515"/>
                </a:moveTo>
                <a:lnTo>
                  <a:pt x="4569221" y="1665424"/>
                </a:lnTo>
                <a:lnTo>
                  <a:pt x="4580897" y="1652515"/>
                </a:lnTo>
                <a:close/>
                <a:moveTo>
                  <a:pt x="4505948" y="1605525"/>
                </a:moveTo>
                <a:lnTo>
                  <a:pt x="4519866" y="1622742"/>
                </a:lnTo>
                <a:lnTo>
                  <a:pt x="4534181" y="1635121"/>
                </a:lnTo>
                <a:lnTo>
                  <a:pt x="4562376" y="1605525"/>
                </a:lnTo>
                <a:close/>
                <a:moveTo>
                  <a:pt x="4100279" y="1605525"/>
                </a:moveTo>
                <a:lnTo>
                  <a:pt x="4103044" y="1610481"/>
                </a:lnTo>
                <a:lnTo>
                  <a:pt x="4124236" y="1637058"/>
                </a:lnTo>
                <a:lnTo>
                  <a:pt x="4132348" y="1628547"/>
                </a:lnTo>
                <a:lnTo>
                  <a:pt x="4153169" y="1605525"/>
                </a:lnTo>
                <a:close/>
                <a:moveTo>
                  <a:pt x="4083385" y="1575213"/>
                </a:moveTo>
                <a:lnTo>
                  <a:pt x="4096443" y="1598639"/>
                </a:lnTo>
                <a:lnTo>
                  <a:pt x="4118760" y="1575213"/>
                </a:lnTo>
                <a:close/>
                <a:moveTo>
                  <a:pt x="4911064" y="1558908"/>
                </a:moveTo>
                <a:lnTo>
                  <a:pt x="4922786" y="1573409"/>
                </a:lnTo>
                <a:lnTo>
                  <a:pt x="4948286" y="1595461"/>
                </a:lnTo>
                <a:lnTo>
                  <a:pt x="4972290" y="1558908"/>
                </a:lnTo>
                <a:close/>
                <a:moveTo>
                  <a:pt x="4532612" y="1558908"/>
                </a:moveTo>
                <a:lnTo>
                  <a:pt x="4573281" y="1594079"/>
                </a:lnTo>
                <a:lnTo>
                  <a:pt x="4588199" y="1578421"/>
                </a:lnTo>
                <a:lnTo>
                  <a:pt x="4605848" y="1558908"/>
                </a:lnTo>
                <a:close/>
                <a:moveTo>
                  <a:pt x="4483323" y="1511918"/>
                </a:moveTo>
                <a:lnTo>
                  <a:pt x="4495045" y="1526419"/>
                </a:lnTo>
                <a:lnTo>
                  <a:pt x="4513076" y="1542015"/>
                </a:lnTo>
                <a:lnTo>
                  <a:pt x="4541751" y="1511918"/>
                </a:lnTo>
                <a:close/>
                <a:moveTo>
                  <a:pt x="4121837" y="1511918"/>
                </a:moveTo>
                <a:lnTo>
                  <a:pt x="4147911" y="1544615"/>
                </a:lnTo>
                <a:lnTo>
                  <a:pt x="4160471" y="1531431"/>
                </a:lnTo>
                <a:lnTo>
                  <a:pt x="4178099" y="1511918"/>
                </a:lnTo>
                <a:close/>
                <a:moveTo>
                  <a:pt x="4907310" y="1437964"/>
                </a:moveTo>
                <a:lnTo>
                  <a:pt x="4935815" y="1473232"/>
                </a:lnTo>
                <a:lnTo>
                  <a:pt x="4946690" y="1482636"/>
                </a:lnTo>
                <a:lnTo>
                  <a:pt x="4965874" y="1453424"/>
                </a:lnTo>
                <a:lnTo>
                  <a:pt x="4975509" y="1437964"/>
                </a:lnTo>
                <a:close/>
                <a:moveTo>
                  <a:pt x="4479563" y="1390974"/>
                </a:moveTo>
                <a:lnTo>
                  <a:pt x="4508071" y="1426242"/>
                </a:lnTo>
                <a:lnTo>
                  <a:pt x="4571290" y="1480913"/>
                </a:lnTo>
                <a:lnTo>
                  <a:pt x="4573437" y="1478660"/>
                </a:lnTo>
                <a:lnTo>
                  <a:pt x="4610244" y="1437964"/>
                </a:lnTo>
                <a:lnTo>
                  <a:pt x="4539610" y="1437964"/>
                </a:lnTo>
                <a:lnTo>
                  <a:pt x="4584377" y="1390974"/>
                </a:lnTo>
                <a:close/>
                <a:moveTo>
                  <a:pt x="5184343" y="1266350"/>
                </a:moveTo>
                <a:lnTo>
                  <a:pt x="5213638" y="1318936"/>
                </a:lnTo>
                <a:lnTo>
                  <a:pt x="5245152" y="1285862"/>
                </a:lnTo>
                <a:lnTo>
                  <a:pt x="5262798" y="1266350"/>
                </a:lnTo>
                <a:close/>
                <a:moveTo>
                  <a:pt x="6370506" y="1095527"/>
                </a:moveTo>
                <a:lnTo>
                  <a:pt x="6378959" y="1107470"/>
                </a:lnTo>
                <a:lnTo>
                  <a:pt x="6388417" y="1095527"/>
                </a:lnTo>
                <a:close/>
                <a:moveTo>
                  <a:pt x="8784228" y="1071763"/>
                </a:moveTo>
                <a:lnTo>
                  <a:pt x="8804599" y="1112241"/>
                </a:lnTo>
                <a:lnTo>
                  <a:pt x="8809056" y="1104726"/>
                </a:lnTo>
                <a:lnTo>
                  <a:pt x="8827618" y="1071763"/>
                </a:lnTo>
                <a:close/>
                <a:moveTo>
                  <a:pt x="8403181" y="1071763"/>
                </a:moveTo>
                <a:lnTo>
                  <a:pt x="8404371" y="1074127"/>
                </a:lnTo>
                <a:lnTo>
                  <a:pt x="8405701" y="1071763"/>
                </a:lnTo>
                <a:close/>
                <a:moveTo>
                  <a:pt x="7986577" y="1065238"/>
                </a:moveTo>
                <a:lnTo>
                  <a:pt x="8003467" y="1081043"/>
                </a:lnTo>
                <a:lnTo>
                  <a:pt x="8012366" y="1065238"/>
                </a:lnTo>
                <a:close/>
                <a:moveTo>
                  <a:pt x="7960236" y="1037362"/>
                </a:moveTo>
                <a:lnTo>
                  <a:pt x="7963219" y="1041354"/>
                </a:lnTo>
                <a:lnTo>
                  <a:pt x="7965587" y="1037362"/>
                </a:lnTo>
                <a:close/>
                <a:moveTo>
                  <a:pt x="7590954" y="1037362"/>
                </a:moveTo>
                <a:lnTo>
                  <a:pt x="7592944" y="1039328"/>
                </a:lnTo>
                <a:lnTo>
                  <a:pt x="7594588" y="1037362"/>
                </a:lnTo>
                <a:close/>
                <a:moveTo>
                  <a:pt x="7545674" y="988756"/>
                </a:moveTo>
                <a:lnTo>
                  <a:pt x="7554794" y="1001644"/>
                </a:lnTo>
                <a:lnTo>
                  <a:pt x="7559069" y="1005867"/>
                </a:lnTo>
                <a:lnTo>
                  <a:pt x="7574134" y="988756"/>
                </a:lnTo>
                <a:close/>
                <a:moveTo>
                  <a:pt x="6375495" y="977108"/>
                </a:moveTo>
                <a:lnTo>
                  <a:pt x="6393752" y="1002906"/>
                </a:lnTo>
                <a:lnTo>
                  <a:pt x="6402417" y="992518"/>
                </a:lnTo>
                <a:lnTo>
                  <a:pt x="6414620" y="977108"/>
                </a:lnTo>
                <a:close/>
                <a:moveTo>
                  <a:pt x="8841731" y="940894"/>
                </a:moveTo>
                <a:lnTo>
                  <a:pt x="8875163" y="987333"/>
                </a:lnTo>
                <a:lnTo>
                  <a:pt x="8889007" y="962745"/>
                </a:lnTo>
                <a:lnTo>
                  <a:pt x="8899448" y="940894"/>
                </a:lnTo>
                <a:close/>
                <a:moveTo>
                  <a:pt x="6108177" y="940083"/>
                </a:moveTo>
                <a:lnTo>
                  <a:pt x="6130857" y="972130"/>
                </a:lnTo>
                <a:lnTo>
                  <a:pt x="6156233" y="940083"/>
                </a:lnTo>
                <a:close/>
                <a:moveTo>
                  <a:pt x="8359977" y="939286"/>
                </a:moveTo>
                <a:lnTo>
                  <a:pt x="8388729" y="979225"/>
                </a:lnTo>
                <a:lnTo>
                  <a:pt x="8412419" y="939286"/>
                </a:lnTo>
                <a:close/>
                <a:moveTo>
                  <a:pt x="7611825" y="938707"/>
                </a:moveTo>
                <a:lnTo>
                  <a:pt x="7615004" y="941847"/>
                </a:lnTo>
                <a:lnTo>
                  <a:pt x="7617630" y="938707"/>
                </a:lnTo>
                <a:close/>
                <a:moveTo>
                  <a:pt x="8346134" y="912802"/>
                </a:moveTo>
                <a:lnTo>
                  <a:pt x="8354975" y="930368"/>
                </a:lnTo>
                <a:lnTo>
                  <a:pt x="8365395" y="912802"/>
                </a:lnTo>
                <a:close/>
                <a:moveTo>
                  <a:pt x="7125735" y="870332"/>
                </a:moveTo>
                <a:lnTo>
                  <a:pt x="7142729" y="887118"/>
                </a:lnTo>
                <a:lnTo>
                  <a:pt x="7143878" y="885742"/>
                </a:lnTo>
                <a:lnTo>
                  <a:pt x="7156080" y="870332"/>
                </a:lnTo>
                <a:close/>
                <a:moveTo>
                  <a:pt x="7106730" y="847194"/>
                </a:moveTo>
                <a:lnTo>
                  <a:pt x="7109060" y="850487"/>
                </a:lnTo>
                <a:lnTo>
                  <a:pt x="7111806" y="847194"/>
                </a:lnTo>
                <a:close/>
                <a:moveTo>
                  <a:pt x="6798939" y="847194"/>
                </a:moveTo>
                <a:lnTo>
                  <a:pt x="6820271" y="868267"/>
                </a:lnTo>
                <a:lnTo>
                  <a:pt x="6749734" y="868267"/>
                </a:lnTo>
                <a:lnTo>
                  <a:pt x="6761918" y="885484"/>
                </a:lnTo>
                <a:lnTo>
                  <a:pt x="6787401" y="910655"/>
                </a:lnTo>
                <a:lnTo>
                  <a:pt x="6824058" y="866707"/>
                </a:lnTo>
                <a:lnTo>
                  <a:pt x="6839509" y="847194"/>
                </a:lnTo>
                <a:close/>
                <a:moveTo>
                  <a:pt x="9507259" y="780165"/>
                </a:moveTo>
                <a:lnTo>
                  <a:pt x="9512747" y="788606"/>
                </a:lnTo>
                <a:lnTo>
                  <a:pt x="9513080" y="788962"/>
                </a:lnTo>
                <a:lnTo>
                  <a:pt x="9519822" y="780165"/>
                </a:lnTo>
                <a:close/>
                <a:moveTo>
                  <a:pt x="6729925" y="774660"/>
                </a:moveTo>
                <a:lnTo>
                  <a:pt x="6740187" y="789162"/>
                </a:lnTo>
                <a:lnTo>
                  <a:pt x="6768927" y="817550"/>
                </a:lnTo>
                <a:lnTo>
                  <a:pt x="6804700" y="774660"/>
                </a:lnTo>
                <a:close/>
                <a:moveTo>
                  <a:pt x="7894909" y="770053"/>
                </a:moveTo>
                <a:lnTo>
                  <a:pt x="7903934" y="782133"/>
                </a:lnTo>
                <a:cubicBezTo>
                  <a:pt x="7923704" y="804263"/>
                  <a:pt x="7946782" y="826094"/>
                  <a:pt x="7974360" y="848033"/>
                </a:cubicBezTo>
                <a:lnTo>
                  <a:pt x="7912329" y="848033"/>
                </a:lnTo>
                <a:lnTo>
                  <a:pt x="7923044" y="862377"/>
                </a:lnTo>
                <a:cubicBezTo>
                  <a:pt x="7945942" y="888010"/>
                  <a:pt x="7972673" y="913295"/>
                  <a:pt x="8004615" y="938707"/>
                </a:cubicBezTo>
                <a:lnTo>
                  <a:pt x="7959800" y="938707"/>
                </a:lnTo>
                <a:lnTo>
                  <a:pt x="7965054" y="945738"/>
                </a:lnTo>
                <a:lnTo>
                  <a:pt x="8000345" y="978762"/>
                </a:lnTo>
                <a:lnTo>
                  <a:pt x="8020344" y="945044"/>
                </a:lnTo>
                <a:lnTo>
                  <a:pt x="8038500" y="912802"/>
                </a:lnTo>
                <a:lnTo>
                  <a:pt x="7983316" y="912802"/>
                </a:lnTo>
                <a:cubicBezTo>
                  <a:pt x="8004359" y="875915"/>
                  <a:pt x="8024952" y="842333"/>
                  <a:pt x="8044869" y="809026"/>
                </a:cubicBezTo>
                <a:lnTo>
                  <a:pt x="8060258" y="781697"/>
                </a:lnTo>
                <a:lnTo>
                  <a:pt x="7965331" y="781697"/>
                </a:lnTo>
                <a:lnTo>
                  <a:pt x="7972239" y="770053"/>
                </a:lnTo>
                <a:close/>
                <a:moveTo>
                  <a:pt x="7128379" y="761491"/>
                </a:moveTo>
                <a:lnTo>
                  <a:pt x="7128399" y="761519"/>
                </a:lnTo>
                <a:lnTo>
                  <a:pt x="7158482" y="791234"/>
                </a:lnTo>
                <a:lnTo>
                  <a:pt x="7164089" y="784513"/>
                </a:lnTo>
                <a:lnTo>
                  <a:pt x="7182319" y="761491"/>
                </a:lnTo>
                <a:close/>
                <a:moveTo>
                  <a:pt x="8742941" y="752506"/>
                </a:moveTo>
                <a:lnTo>
                  <a:pt x="8745413" y="759477"/>
                </a:lnTo>
                <a:lnTo>
                  <a:pt x="8751510" y="771592"/>
                </a:lnTo>
                <a:lnTo>
                  <a:pt x="8762257" y="752506"/>
                </a:lnTo>
                <a:close/>
                <a:moveTo>
                  <a:pt x="8413356" y="752506"/>
                </a:moveTo>
                <a:lnTo>
                  <a:pt x="8434372" y="781697"/>
                </a:lnTo>
                <a:lnTo>
                  <a:pt x="8326404" y="781697"/>
                </a:lnTo>
                <a:lnTo>
                  <a:pt x="8336624" y="802007"/>
                </a:lnTo>
                <a:lnTo>
                  <a:pt x="8388429" y="873966"/>
                </a:lnTo>
                <a:lnTo>
                  <a:pt x="8420979" y="819089"/>
                </a:lnTo>
                <a:lnTo>
                  <a:pt x="8458473" y="752506"/>
                </a:lnTo>
                <a:close/>
                <a:moveTo>
                  <a:pt x="7103440" y="726251"/>
                </a:moveTo>
                <a:lnTo>
                  <a:pt x="7127706" y="760539"/>
                </a:lnTo>
                <a:lnTo>
                  <a:pt x="7156306" y="726251"/>
                </a:lnTo>
                <a:close/>
                <a:moveTo>
                  <a:pt x="6789321" y="726251"/>
                </a:moveTo>
                <a:lnTo>
                  <a:pt x="6819642" y="756202"/>
                </a:lnTo>
                <a:lnTo>
                  <a:pt x="6843359" y="726251"/>
                </a:lnTo>
                <a:close/>
                <a:moveTo>
                  <a:pt x="7157251" y="667884"/>
                </a:moveTo>
                <a:lnTo>
                  <a:pt x="7183424" y="693739"/>
                </a:lnTo>
                <a:lnTo>
                  <a:pt x="7188713" y="687397"/>
                </a:lnTo>
                <a:lnTo>
                  <a:pt x="7204164" y="667884"/>
                </a:lnTo>
                <a:close/>
                <a:moveTo>
                  <a:pt x="9839801" y="654741"/>
                </a:moveTo>
                <a:lnTo>
                  <a:pt x="9841496" y="657348"/>
                </a:lnTo>
                <a:lnTo>
                  <a:pt x="9843480" y="654741"/>
                </a:lnTo>
                <a:close/>
                <a:moveTo>
                  <a:pt x="9507048" y="654741"/>
                </a:moveTo>
                <a:lnTo>
                  <a:pt x="9522470" y="671324"/>
                </a:lnTo>
                <a:lnTo>
                  <a:pt x="9457668" y="671324"/>
                </a:lnTo>
                <a:lnTo>
                  <a:pt x="9468861" y="688541"/>
                </a:lnTo>
                <a:lnTo>
                  <a:pt x="9502947" y="725190"/>
                </a:lnTo>
                <a:lnTo>
                  <a:pt x="9539289" y="677763"/>
                </a:lnTo>
                <a:lnTo>
                  <a:pt x="9556037" y="654741"/>
                </a:lnTo>
                <a:close/>
                <a:moveTo>
                  <a:pt x="8748809" y="630499"/>
                </a:moveTo>
                <a:lnTo>
                  <a:pt x="8749821" y="632508"/>
                </a:lnTo>
                <a:lnTo>
                  <a:pt x="8794714" y="694868"/>
                </a:lnTo>
                <a:lnTo>
                  <a:pt x="8830759" y="630853"/>
                </a:lnTo>
                <a:lnTo>
                  <a:pt x="8830929" y="630499"/>
                </a:lnTo>
                <a:close/>
                <a:moveTo>
                  <a:pt x="9867668" y="615029"/>
                </a:moveTo>
                <a:lnTo>
                  <a:pt x="9870744" y="618336"/>
                </a:lnTo>
                <a:lnTo>
                  <a:pt x="9873134" y="615029"/>
                </a:lnTo>
                <a:close/>
                <a:moveTo>
                  <a:pt x="11093150" y="578422"/>
                </a:moveTo>
                <a:lnTo>
                  <a:pt x="11093312" y="578671"/>
                </a:lnTo>
                <a:lnTo>
                  <a:pt x="11094968" y="580452"/>
                </a:lnTo>
                <a:lnTo>
                  <a:pt x="11096435" y="578422"/>
                </a:lnTo>
                <a:close/>
                <a:moveTo>
                  <a:pt x="9139041" y="577717"/>
                </a:moveTo>
                <a:lnTo>
                  <a:pt x="9147951" y="602850"/>
                </a:lnTo>
                <a:lnTo>
                  <a:pt x="9158860" y="624527"/>
                </a:lnTo>
                <a:lnTo>
                  <a:pt x="9179778" y="597229"/>
                </a:lnTo>
                <a:lnTo>
                  <a:pt x="9193973" y="577717"/>
                </a:lnTo>
                <a:close/>
                <a:moveTo>
                  <a:pt x="9821602" y="561134"/>
                </a:moveTo>
                <a:lnTo>
                  <a:pt x="9831030" y="575635"/>
                </a:lnTo>
                <a:lnTo>
                  <a:pt x="9844393" y="590004"/>
                </a:lnTo>
                <a:lnTo>
                  <a:pt x="9866368" y="561134"/>
                </a:lnTo>
                <a:close/>
                <a:moveTo>
                  <a:pt x="9523637" y="561134"/>
                </a:moveTo>
                <a:lnTo>
                  <a:pt x="9539060" y="577717"/>
                </a:lnTo>
                <a:lnTo>
                  <a:pt x="9439469" y="577717"/>
                </a:lnTo>
                <a:lnTo>
                  <a:pt x="9448897" y="592217"/>
                </a:lnTo>
                <a:lnTo>
                  <a:pt x="9505999" y="653614"/>
                </a:lnTo>
                <a:lnTo>
                  <a:pt x="9561911" y="580647"/>
                </a:lnTo>
                <a:lnTo>
                  <a:pt x="9576106" y="561134"/>
                </a:lnTo>
                <a:close/>
                <a:moveTo>
                  <a:pt x="10445510" y="533338"/>
                </a:moveTo>
                <a:lnTo>
                  <a:pt x="10451570" y="542722"/>
                </a:lnTo>
                <a:lnTo>
                  <a:pt x="10457354" y="548982"/>
                </a:lnTo>
                <a:lnTo>
                  <a:pt x="10469261" y="533338"/>
                </a:lnTo>
                <a:close/>
                <a:moveTo>
                  <a:pt x="10152002" y="533338"/>
                </a:moveTo>
                <a:lnTo>
                  <a:pt x="10153044" y="534949"/>
                </a:lnTo>
                <a:lnTo>
                  <a:pt x="10161477" y="544078"/>
                </a:lnTo>
                <a:lnTo>
                  <a:pt x="10169238" y="533338"/>
                </a:lnTo>
                <a:close/>
                <a:moveTo>
                  <a:pt x="9178918" y="456775"/>
                </a:moveTo>
                <a:lnTo>
                  <a:pt x="9188166" y="469620"/>
                </a:lnTo>
                <a:lnTo>
                  <a:pt x="9197510" y="456775"/>
                </a:lnTo>
                <a:close/>
                <a:moveTo>
                  <a:pt x="11084475" y="447362"/>
                </a:moveTo>
                <a:lnTo>
                  <a:pt x="11089964" y="455803"/>
                </a:lnTo>
                <a:lnTo>
                  <a:pt x="11095103" y="461329"/>
                </a:lnTo>
                <a:lnTo>
                  <a:pt x="11105735" y="447362"/>
                </a:lnTo>
                <a:close/>
                <a:moveTo>
                  <a:pt x="10693227" y="447362"/>
                </a:moveTo>
                <a:lnTo>
                  <a:pt x="10710604" y="469555"/>
                </a:lnTo>
                <a:lnTo>
                  <a:pt x="10715803" y="462771"/>
                </a:lnTo>
                <a:lnTo>
                  <a:pt x="10727013" y="447362"/>
                </a:lnTo>
                <a:close/>
                <a:moveTo>
                  <a:pt x="10158163" y="447115"/>
                </a:moveTo>
                <a:lnTo>
                  <a:pt x="10160076" y="449559"/>
                </a:lnTo>
                <a:lnTo>
                  <a:pt x="10120889" y="449559"/>
                </a:lnTo>
                <a:lnTo>
                  <a:pt x="10153509" y="491222"/>
                </a:lnTo>
                <a:lnTo>
                  <a:pt x="10178541" y="458335"/>
                </a:lnTo>
                <a:lnTo>
                  <a:pt x="10186648" y="447115"/>
                </a:lnTo>
                <a:close/>
                <a:moveTo>
                  <a:pt x="11367529" y="442762"/>
                </a:moveTo>
                <a:lnTo>
                  <a:pt x="11389298" y="470566"/>
                </a:lnTo>
                <a:lnTo>
                  <a:pt x="11404587" y="450479"/>
                </a:lnTo>
                <a:lnTo>
                  <a:pt x="11410164" y="442762"/>
                </a:lnTo>
                <a:close/>
                <a:moveTo>
                  <a:pt x="9818579" y="440192"/>
                </a:moveTo>
                <a:lnTo>
                  <a:pt x="9841509" y="475460"/>
                </a:lnTo>
                <a:lnTo>
                  <a:pt x="9867576" y="503488"/>
                </a:lnTo>
                <a:lnTo>
                  <a:pt x="9895866" y="466320"/>
                </a:lnTo>
                <a:lnTo>
                  <a:pt x="9907979" y="449559"/>
                </a:lnTo>
                <a:lnTo>
                  <a:pt x="9871165" y="449559"/>
                </a:lnTo>
                <a:lnTo>
                  <a:pt x="9878294" y="440192"/>
                </a:lnTo>
                <a:close/>
                <a:moveTo>
                  <a:pt x="9524744" y="440192"/>
                </a:moveTo>
                <a:lnTo>
                  <a:pt x="9540166" y="456775"/>
                </a:lnTo>
                <a:lnTo>
                  <a:pt x="9436445" y="456775"/>
                </a:lnTo>
                <a:lnTo>
                  <a:pt x="9459375" y="492042"/>
                </a:lnTo>
                <a:lnTo>
                  <a:pt x="9504397" y="540448"/>
                </a:lnTo>
                <a:lnTo>
                  <a:pt x="9550038" y="480888"/>
                </a:lnTo>
                <a:lnTo>
                  <a:pt x="9579643" y="440192"/>
                </a:lnTo>
                <a:close/>
                <a:moveTo>
                  <a:pt x="10472990" y="439388"/>
                </a:moveTo>
                <a:lnTo>
                  <a:pt x="10479040" y="447115"/>
                </a:lnTo>
                <a:lnTo>
                  <a:pt x="10445179" y="447115"/>
                </a:lnTo>
                <a:lnTo>
                  <a:pt x="10449148" y="453261"/>
                </a:lnTo>
                <a:lnTo>
                  <a:pt x="10473056" y="479140"/>
                </a:lnTo>
                <a:lnTo>
                  <a:pt x="10492499" y="453596"/>
                </a:lnTo>
                <a:lnTo>
                  <a:pt x="10502766" y="439388"/>
                </a:lnTo>
                <a:close/>
                <a:moveTo>
                  <a:pt x="9156118" y="419329"/>
                </a:moveTo>
                <a:lnTo>
                  <a:pt x="9161380" y="429783"/>
                </a:lnTo>
                <a:lnTo>
                  <a:pt x="9169391" y="419329"/>
                </a:lnTo>
                <a:close/>
                <a:moveTo>
                  <a:pt x="11099291" y="412953"/>
                </a:moveTo>
                <a:lnTo>
                  <a:pt x="11117238" y="432249"/>
                </a:lnTo>
                <a:lnTo>
                  <a:pt x="11119167" y="429714"/>
                </a:lnTo>
                <a:lnTo>
                  <a:pt x="11131280" y="412953"/>
                </a:lnTo>
                <a:close/>
                <a:moveTo>
                  <a:pt x="11371417" y="397678"/>
                </a:moveTo>
                <a:lnTo>
                  <a:pt x="11383377" y="412953"/>
                </a:lnTo>
                <a:lnTo>
                  <a:pt x="11344190" y="412953"/>
                </a:lnTo>
                <a:lnTo>
                  <a:pt x="11364382" y="438743"/>
                </a:lnTo>
                <a:lnTo>
                  <a:pt x="11395639" y="397678"/>
                </a:lnTo>
                <a:close/>
                <a:moveTo>
                  <a:pt x="11085084" y="397678"/>
                </a:moveTo>
                <a:lnTo>
                  <a:pt x="11096637" y="410099"/>
                </a:lnTo>
                <a:lnTo>
                  <a:pt x="11106092" y="397678"/>
                </a:lnTo>
                <a:close/>
                <a:moveTo>
                  <a:pt x="9867622" y="381403"/>
                </a:moveTo>
                <a:lnTo>
                  <a:pt x="9898100" y="414172"/>
                </a:lnTo>
                <a:lnTo>
                  <a:pt x="9912228" y="395611"/>
                </a:lnTo>
                <a:lnTo>
                  <a:pt x="9922494" y="381403"/>
                </a:lnTo>
                <a:close/>
                <a:moveTo>
                  <a:pt x="10683398" y="351328"/>
                </a:moveTo>
                <a:lnTo>
                  <a:pt x="10713115" y="389283"/>
                </a:lnTo>
                <a:lnTo>
                  <a:pt x="10734372" y="361542"/>
                </a:lnTo>
                <a:lnTo>
                  <a:pt x="10741803" y="351328"/>
                </a:lnTo>
                <a:close/>
                <a:moveTo>
                  <a:pt x="11034884" y="338521"/>
                </a:moveTo>
                <a:lnTo>
                  <a:pt x="11046077" y="355738"/>
                </a:lnTo>
                <a:lnTo>
                  <a:pt x="11068152" y="379473"/>
                </a:lnTo>
                <a:lnTo>
                  <a:pt x="11094547" y="344797"/>
                </a:lnTo>
                <a:lnTo>
                  <a:pt x="11082467" y="344797"/>
                </a:lnTo>
                <a:lnTo>
                  <a:pt x="11087245" y="338521"/>
                </a:lnTo>
                <a:close/>
                <a:moveTo>
                  <a:pt x="10743117" y="338521"/>
                </a:moveTo>
                <a:lnTo>
                  <a:pt x="10747266" y="343819"/>
                </a:lnTo>
                <a:lnTo>
                  <a:pt x="10751120" y="338521"/>
                </a:lnTo>
                <a:close/>
                <a:moveTo>
                  <a:pt x="10103127" y="293343"/>
                </a:moveTo>
                <a:lnTo>
                  <a:pt x="10172073" y="381403"/>
                </a:lnTo>
                <a:lnTo>
                  <a:pt x="10106713" y="381403"/>
                </a:lnTo>
                <a:lnTo>
                  <a:pt x="10151189" y="438209"/>
                </a:lnTo>
                <a:lnTo>
                  <a:pt x="10191971" y="384630"/>
                </a:lnTo>
                <a:lnTo>
                  <a:pt x="10204083" y="367868"/>
                </a:lnTo>
                <a:lnTo>
                  <a:pt x="10167269" y="367868"/>
                </a:lnTo>
                <a:cubicBezTo>
                  <a:pt x="10181307" y="348693"/>
                  <a:pt x="10195045" y="331235"/>
                  <a:pt x="10208333" y="313920"/>
                </a:cubicBezTo>
                <a:lnTo>
                  <a:pt x="10218599" y="299712"/>
                </a:lnTo>
                <a:lnTo>
                  <a:pt x="10155271" y="299712"/>
                </a:lnTo>
                <a:lnTo>
                  <a:pt x="10160119" y="293343"/>
                </a:lnTo>
                <a:close/>
                <a:moveTo>
                  <a:pt x="11016685" y="244914"/>
                </a:moveTo>
                <a:lnTo>
                  <a:pt x="11026113" y="259415"/>
                </a:lnTo>
                <a:lnTo>
                  <a:pt x="11092844" y="331164"/>
                </a:lnTo>
                <a:lnTo>
                  <a:pt x="11114214" y="303087"/>
                </a:lnTo>
                <a:lnTo>
                  <a:pt x="11077156" y="303087"/>
                </a:lnTo>
                <a:lnTo>
                  <a:pt x="11112435" y="256737"/>
                </a:lnTo>
                <a:lnTo>
                  <a:pt x="11107263" y="256737"/>
                </a:lnTo>
                <a:lnTo>
                  <a:pt x="11116262" y="244914"/>
                </a:lnTo>
                <a:close/>
                <a:moveTo>
                  <a:pt x="11114483" y="242986"/>
                </a:moveTo>
                <a:lnTo>
                  <a:pt x="11116269" y="244906"/>
                </a:lnTo>
                <a:lnTo>
                  <a:pt x="11117731" y="242986"/>
                </a:lnTo>
                <a:close/>
                <a:moveTo>
                  <a:pt x="11414014" y="146872"/>
                </a:moveTo>
                <a:lnTo>
                  <a:pt x="11420073" y="156256"/>
                </a:lnTo>
                <a:lnTo>
                  <a:pt x="11425857" y="162516"/>
                </a:lnTo>
                <a:lnTo>
                  <a:pt x="11437765" y="146872"/>
                </a:lnTo>
                <a:close/>
                <a:moveTo>
                  <a:pt x="11013662" y="123970"/>
                </a:moveTo>
                <a:lnTo>
                  <a:pt x="11036591" y="159238"/>
                </a:lnTo>
                <a:lnTo>
                  <a:pt x="11087358" y="213820"/>
                </a:lnTo>
                <a:lnTo>
                  <a:pt x="11126990" y="161751"/>
                </a:lnTo>
                <a:lnTo>
                  <a:pt x="11137742" y="146872"/>
                </a:lnTo>
                <a:lnTo>
                  <a:pt x="11089954" y="146872"/>
                </a:lnTo>
                <a:lnTo>
                  <a:pt x="11107386" y="123970"/>
                </a:lnTo>
                <a:close/>
                <a:moveTo>
                  <a:pt x="11661731" y="60893"/>
                </a:moveTo>
                <a:lnTo>
                  <a:pt x="11679108" y="83087"/>
                </a:lnTo>
                <a:lnTo>
                  <a:pt x="11684307" y="76303"/>
                </a:lnTo>
                <a:lnTo>
                  <a:pt x="11695517" y="60893"/>
                </a:lnTo>
                <a:close/>
                <a:moveTo>
                  <a:pt x="11441494" y="52920"/>
                </a:moveTo>
                <a:lnTo>
                  <a:pt x="11447544" y="60647"/>
                </a:lnTo>
                <a:lnTo>
                  <a:pt x="11413682" y="60647"/>
                </a:lnTo>
                <a:lnTo>
                  <a:pt x="11417652" y="66793"/>
                </a:lnTo>
                <a:lnTo>
                  <a:pt x="11441559" y="92671"/>
                </a:lnTo>
                <a:lnTo>
                  <a:pt x="11461003" y="67127"/>
                </a:lnTo>
                <a:lnTo>
                  <a:pt x="11471270" y="52920"/>
                </a:lnTo>
                <a:close/>
                <a:moveTo>
                  <a:pt x="9004670" y="0"/>
                </a:moveTo>
                <a:lnTo>
                  <a:pt x="9047075" y="0"/>
                </a:lnTo>
                <a:lnTo>
                  <a:pt x="9048209" y="4070"/>
                </a:lnTo>
                <a:cubicBezTo>
                  <a:pt x="9071201" y="78939"/>
                  <a:pt x="9099846" y="143744"/>
                  <a:pt x="9155954" y="209530"/>
                </a:cubicBezTo>
                <a:lnTo>
                  <a:pt x="9101853" y="209530"/>
                </a:lnTo>
                <a:lnTo>
                  <a:pt x="9165380" y="317232"/>
                </a:lnTo>
                <a:lnTo>
                  <a:pt x="9105849" y="317232"/>
                </a:lnTo>
                <a:lnTo>
                  <a:pt x="9108494" y="324696"/>
                </a:lnTo>
                <a:lnTo>
                  <a:pt x="9127997" y="363449"/>
                </a:lnTo>
                <a:lnTo>
                  <a:pt x="9161714" y="382453"/>
                </a:lnTo>
                <a:lnTo>
                  <a:pt x="9189315" y="393327"/>
                </a:lnTo>
                <a:lnTo>
                  <a:pt x="9197474" y="382680"/>
                </a:lnTo>
                <a:cubicBezTo>
                  <a:pt x="9252592" y="311338"/>
                  <a:pt x="9302110" y="241764"/>
                  <a:pt x="9340431" y="115587"/>
                </a:cubicBezTo>
                <a:cubicBezTo>
                  <a:pt x="9373776" y="215034"/>
                  <a:pt x="9404632" y="297973"/>
                  <a:pt x="9466593" y="377669"/>
                </a:cubicBezTo>
                <a:lnTo>
                  <a:pt x="9523695" y="439064"/>
                </a:lnTo>
                <a:lnTo>
                  <a:pt x="9579608" y="366098"/>
                </a:lnTo>
                <a:cubicBezTo>
                  <a:pt x="9634725" y="294755"/>
                  <a:pt x="9684243" y="225182"/>
                  <a:pt x="9722564" y="99005"/>
                </a:cubicBezTo>
                <a:cubicBezTo>
                  <a:pt x="9755909" y="198452"/>
                  <a:pt x="9786765" y="281391"/>
                  <a:pt x="9848726" y="361086"/>
                </a:cubicBezTo>
                <a:lnTo>
                  <a:pt x="9862972" y="376403"/>
                </a:lnTo>
                <a:lnTo>
                  <a:pt x="9903640" y="322974"/>
                </a:lnTo>
                <a:lnTo>
                  <a:pt x="9925051" y="293343"/>
                </a:lnTo>
                <a:lnTo>
                  <a:pt x="9883962" y="293343"/>
                </a:lnTo>
                <a:cubicBezTo>
                  <a:pt x="9940114" y="216642"/>
                  <a:pt x="9991463" y="167416"/>
                  <a:pt x="10028417" y="44922"/>
                </a:cubicBezTo>
                <a:cubicBezTo>
                  <a:pt x="10044494" y="93195"/>
                  <a:pt x="10059772" y="136124"/>
                  <a:pt x="10081449" y="176574"/>
                </a:cubicBezTo>
                <a:lnTo>
                  <a:pt x="10166406" y="285083"/>
                </a:lnTo>
                <a:lnTo>
                  <a:pt x="10199744" y="241283"/>
                </a:lnTo>
                <a:lnTo>
                  <a:pt x="10221156" y="211652"/>
                </a:lnTo>
                <a:lnTo>
                  <a:pt x="10180067" y="211652"/>
                </a:lnTo>
                <a:cubicBezTo>
                  <a:pt x="10222180" y="154126"/>
                  <a:pt x="10261593" y="112055"/>
                  <a:pt x="10294257" y="42938"/>
                </a:cubicBezTo>
                <a:lnTo>
                  <a:pt x="10310562" y="0"/>
                </a:lnTo>
                <a:lnTo>
                  <a:pt x="10337579" y="0"/>
                </a:lnTo>
                <a:lnTo>
                  <a:pt x="10348939" y="31991"/>
                </a:lnTo>
                <a:cubicBezTo>
                  <a:pt x="10374554" y="97459"/>
                  <a:pt x="10406469" y="154126"/>
                  <a:pt x="10468978" y="211652"/>
                </a:cubicBezTo>
                <a:lnTo>
                  <a:pt x="10399232" y="211652"/>
                </a:lnTo>
                <a:lnTo>
                  <a:pt x="10468178" y="299712"/>
                </a:lnTo>
                <a:lnTo>
                  <a:pt x="10402817" y="299712"/>
                </a:lnTo>
                <a:lnTo>
                  <a:pt x="10456181" y="367868"/>
                </a:lnTo>
                <a:lnTo>
                  <a:pt x="10416993" y="367868"/>
                </a:lnTo>
                <a:lnTo>
                  <a:pt x="10455977" y="417659"/>
                </a:lnTo>
                <a:lnTo>
                  <a:pt x="10483911" y="380959"/>
                </a:lnTo>
                <a:lnTo>
                  <a:pt x="10505323" y="351328"/>
                </a:lnTo>
                <a:lnTo>
                  <a:pt x="10464233" y="351328"/>
                </a:lnTo>
                <a:cubicBezTo>
                  <a:pt x="10520385" y="274627"/>
                  <a:pt x="10571734" y="225401"/>
                  <a:pt x="10608690" y="102907"/>
                </a:cubicBezTo>
                <a:cubicBezTo>
                  <a:pt x="10624766" y="151180"/>
                  <a:pt x="10640043" y="194109"/>
                  <a:pt x="10661720" y="234559"/>
                </a:cubicBezTo>
                <a:lnTo>
                  <a:pt x="10721436" y="310829"/>
                </a:lnTo>
                <a:lnTo>
                  <a:pt x="10756994" y="264426"/>
                </a:lnTo>
                <a:lnTo>
                  <a:pt x="10771189" y="244914"/>
                </a:lnTo>
                <a:lnTo>
                  <a:pt x="10683628" y="244914"/>
                </a:lnTo>
                <a:cubicBezTo>
                  <a:pt x="10704650" y="216390"/>
                  <a:pt x="10725222" y="190422"/>
                  <a:pt x="10745121" y="164666"/>
                </a:cubicBezTo>
                <a:lnTo>
                  <a:pt x="10774726" y="123970"/>
                </a:lnTo>
                <a:lnTo>
                  <a:pt x="10717913" y="123970"/>
                </a:lnTo>
                <a:cubicBezTo>
                  <a:pt x="10737323" y="97634"/>
                  <a:pt x="10756318" y="73657"/>
                  <a:pt x="10774690" y="49876"/>
                </a:cubicBezTo>
                <a:lnTo>
                  <a:pt x="10810973" y="0"/>
                </a:lnTo>
                <a:lnTo>
                  <a:pt x="11017024" y="0"/>
                </a:lnTo>
                <a:lnTo>
                  <a:pt x="11043809" y="44864"/>
                </a:lnTo>
                <a:lnTo>
                  <a:pt x="11111885" y="118059"/>
                </a:lnTo>
                <a:lnTo>
                  <a:pt x="11147044" y="71866"/>
                </a:lnTo>
                <a:lnTo>
                  <a:pt x="11155152" y="60647"/>
                </a:lnTo>
                <a:lnTo>
                  <a:pt x="11112913" y="60647"/>
                </a:lnTo>
                <a:lnTo>
                  <a:pt x="11159076" y="0"/>
                </a:lnTo>
                <a:lnTo>
                  <a:pt x="11400060" y="0"/>
                </a:lnTo>
                <a:lnTo>
                  <a:pt x="11424480" y="31190"/>
                </a:lnTo>
                <a:lnTo>
                  <a:pt x="11448221" y="0"/>
                </a:lnTo>
                <a:lnTo>
                  <a:pt x="11679414" y="0"/>
                </a:lnTo>
                <a:lnTo>
                  <a:pt x="11681618" y="2815"/>
                </a:lnTo>
                <a:lnTo>
                  <a:pt x="11683775" y="0"/>
                </a:lnTo>
                <a:lnTo>
                  <a:pt x="12043163" y="0"/>
                </a:lnTo>
                <a:lnTo>
                  <a:pt x="12099798" y="60893"/>
                </a:lnTo>
                <a:lnTo>
                  <a:pt x="12052979" y="60893"/>
                </a:lnTo>
                <a:lnTo>
                  <a:pt x="12058467" y="69335"/>
                </a:lnTo>
                <a:cubicBezTo>
                  <a:pt x="12087182" y="106269"/>
                  <a:pt x="12120704" y="142702"/>
                  <a:pt x="12160759" y="179317"/>
                </a:cubicBezTo>
                <a:lnTo>
                  <a:pt x="12053437" y="179317"/>
                </a:lnTo>
                <a:lnTo>
                  <a:pt x="12061816" y="192206"/>
                </a:lnTo>
                <a:cubicBezTo>
                  <a:pt x="12092917" y="232207"/>
                  <a:pt x="12129221" y="271667"/>
                  <a:pt x="12172603" y="311323"/>
                </a:cubicBezTo>
                <a:lnTo>
                  <a:pt x="12066291" y="311323"/>
                </a:lnTo>
                <a:lnTo>
                  <a:pt x="12143063" y="393868"/>
                </a:lnTo>
                <a:lnTo>
                  <a:pt x="12079222" y="393868"/>
                </a:lnTo>
                <a:lnTo>
                  <a:pt x="12080865" y="396395"/>
                </a:lnTo>
                <a:cubicBezTo>
                  <a:pt x="12114124" y="439174"/>
                  <a:pt x="12152949" y="481373"/>
                  <a:pt x="12199343" y="523782"/>
                </a:cubicBezTo>
                <a:lnTo>
                  <a:pt x="11791167" y="523782"/>
                </a:lnTo>
                <a:lnTo>
                  <a:pt x="11803705" y="537351"/>
                </a:lnTo>
                <a:lnTo>
                  <a:pt x="11418168" y="537351"/>
                </a:lnTo>
                <a:lnTo>
                  <a:pt x="11450325" y="578422"/>
                </a:lnTo>
                <a:lnTo>
                  <a:pt x="11372706" y="578422"/>
                </a:lnTo>
                <a:lnTo>
                  <a:pt x="11378767" y="587807"/>
                </a:lnTo>
                <a:cubicBezTo>
                  <a:pt x="11401260" y="616931"/>
                  <a:pt x="11427516" y="645662"/>
                  <a:pt x="11458892" y="674537"/>
                </a:cubicBezTo>
                <a:lnTo>
                  <a:pt x="11390471" y="674537"/>
                </a:lnTo>
                <a:lnTo>
                  <a:pt x="11437528" y="734637"/>
                </a:lnTo>
                <a:lnTo>
                  <a:pt x="11391354" y="734637"/>
                </a:lnTo>
                <a:lnTo>
                  <a:pt x="11392543" y="736477"/>
                </a:lnTo>
                <a:cubicBezTo>
                  <a:pt x="11416598" y="767624"/>
                  <a:pt x="11444677" y="798349"/>
                  <a:pt x="11478231" y="829228"/>
                </a:cubicBezTo>
                <a:lnTo>
                  <a:pt x="11155485" y="829228"/>
                </a:lnTo>
                <a:lnTo>
                  <a:pt x="11230839" y="910248"/>
                </a:lnTo>
                <a:lnTo>
                  <a:pt x="10822663" y="910248"/>
                </a:lnTo>
                <a:lnTo>
                  <a:pt x="10835201" y="923820"/>
                </a:lnTo>
                <a:lnTo>
                  <a:pt x="10369958" y="923820"/>
                </a:lnTo>
                <a:cubicBezTo>
                  <a:pt x="10392564" y="892941"/>
                  <a:pt x="10414687" y="864827"/>
                  <a:pt x="10436084" y="836945"/>
                </a:cubicBezTo>
                <a:lnTo>
                  <a:pt x="10441660" y="829229"/>
                </a:lnTo>
                <a:lnTo>
                  <a:pt x="10392819" y="829229"/>
                </a:lnTo>
                <a:lnTo>
                  <a:pt x="10427135" y="784145"/>
                </a:lnTo>
                <a:lnTo>
                  <a:pt x="10179460" y="784145"/>
                </a:lnTo>
                <a:lnTo>
                  <a:pt x="10254930" y="865834"/>
                </a:lnTo>
                <a:lnTo>
                  <a:pt x="9982131" y="865834"/>
                </a:lnTo>
                <a:lnTo>
                  <a:pt x="9997172" y="882006"/>
                </a:lnTo>
                <a:lnTo>
                  <a:pt x="9889850" y="882006"/>
                </a:lnTo>
                <a:lnTo>
                  <a:pt x="9898229" y="894895"/>
                </a:lnTo>
                <a:cubicBezTo>
                  <a:pt x="9929330" y="934896"/>
                  <a:pt x="9965634" y="974355"/>
                  <a:pt x="10009017" y="1014012"/>
                </a:cubicBezTo>
                <a:lnTo>
                  <a:pt x="9902705" y="1014012"/>
                </a:lnTo>
                <a:lnTo>
                  <a:pt x="9979477" y="1096554"/>
                </a:lnTo>
                <a:lnTo>
                  <a:pt x="9915635" y="1096554"/>
                </a:lnTo>
                <a:lnTo>
                  <a:pt x="9917278" y="1099082"/>
                </a:lnTo>
                <a:cubicBezTo>
                  <a:pt x="9950538" y="1141861"/>
                  <a:pt x="9989362" y="1184059"/>
                  <a:pt x="10035756" y="1226468"/>
                </a:cubicBezTo>
                <a:lnTo>
                  <a:pt x="9638201" y="1226468"/>
                </a:lnTo>
                <a:lnTo>
                  <a:pt x="9653623" y="1243050"/>
                </a:lnTo>
                <a:lnTo>
                  <a:pt x="9321297" y="1243050"/>
                </a:lnTo>
                <a:lnTo>
                  <a:pt x="9325585" y="1249007"/>
                </a:lnTo>
                <a:lnTo>
                  <a:pt x="9256374" y="1249007"/>
                </a:lnTo>
                <a:lnTo>
                  <a:pt x="9258156" y="1252546"/>
                </a:lnTo>
                <a:cubicBezTo>
                  <a:pt x="9294212" y="1312461"/>
                  <a:pt x="9336303" y="1371563"/>
                  <a:pt x="9386599" y="1430961"/>
                </a:cubicBezTo>
                <a:lnTo>
                  <a:pt x="8846444" y="1430961"/>
                </a:lnTo>
                <a:lnTo>
                  <a:pt x="8959207" y="1587596"/>
                </a:lnTo>
                <a:lnTo>
                  <a:pt x="8467895" y="1587596"/>
                </a:lnTo>
                <a:lnTo>
                  <a:pt x="8558571" y="1713550"/>
                </a:lnTo>
                <a:lnTo>
                  <a:pt x="7861184" y="1713550"/>
                </a:lnTo>
                <a:cubicBezTo>
                  <a:pt x="7895069" y="1654152"/>
                  <a:pt x="7928230" y="1600073"/>
                  <a:pt x="7960305" y="1546438"/>
                </a:cubicBezTo>
                <a:lnTo>
                  <a:pt x="7968663" y="1531595"/>
                </a:lnTo>
                <a:lnTo>
                  <a:pt x="7895451" y="1531595"/>
                </a:lnTo>
                <a:lnTo>
                  <a:pt x="7964025" y="1415983"/>
                </a:lnTo>
                <a:lnTo>
                  <a:pt x="7877466" y="1415983"/>
                </a:lnTo>
                <a:lnTo>
                  <a:pt x="7931834" y="1324322"/>
                </a:lnTo>
                <a:lnTo>
                  <a:pt x="7695487" y="1324322"/>
                </a:lnTo>
                <a:lnTo>
                  <a:pt x="7704491" y="1333216"/>
                </a:lnTo>
                <a:lnTo>
                  <a:pt x="7228568" y="1333216"/>
                </a:lnTo>
                <a:lnTo>
                  <a:pt x="7278575" y="1382612"/>
                </a:lnTo>
                <a:lnTo>
                  <a:pt x="7209085" y="1382612"/>
                </a:lnTo>
                <a:lnTo>
                  <a:pt x="7210874" y="1385139"/>
                </a:lnTo>
                <a:cubicBezTo>
                  <a:pt x="7247076" y="1427918"/>
                  <a:pt x="7289336" y="1470117"/>
                  <a:pt x="7339836" y="1512526"/>
                </a:cubicBezTo>
                <a:lnTo>
                  <a:pt x="6639631" y="1512526"/>
                </a:lnTo>
                <a:lnTo>
                  <a:pt x="6700132" y="1439991"/>
                </a:lnTo>
                <a:lnTo>
                  <a:pt x="6470123" y="1439991"/>
                </a:lnTo>
                <a:lnTo>
                  <a:pt x="6556138" y="1524955"/>
                </a:lnTo>
                <a:lnTo>
                  <a:pt x="6439319" y="1524955"/>
                </a:lnTo>
                <a:lnTo>
                  <a:pt x="6448440" y="1537843"/>
                </a:lnTo>
                <a:cubicBezTo>
                  <a:pt x="6482292" y="1577845"/>
                  <a:pt x="6521809" y="1617304"/>
                  <a:pt x="6569031" y="1656961"/>
                </a:cubicBezTo>
                <a:lnTo>
                  <a:pt x="6453310" y="1656961"/>
                </a:lnTo>
                <a:lnTo>
                  <a:pt x="6536875" y="1739506"/>
                </a:lnTo>
                <a:lnTo>
                  <a:pt x="6467385" y="1739506"/>
                </a:lnTo>
                <a:lnTo>
                  <a:pt x="6469174" y="1742033"/>
                </a:lnTo>
                <a:cubicBezTo>
                  <a:pt x="6505377" y="1784812"/>
                  <a:pt x="6547637" y="1827010"/>
                  <a:pt x="6598137" y="1869420"/>
                </a:cubicBezTo>
                <a:lnTo>
                  <a:pt x="6009060" y="1869420"/>
                </a:lnTo>
                <a:lnTo>
                  <a:pt x="6119346" y="1964796"/>
                </a:lnTo>
                <a:lnTo>
                  <a:pt x="5341839" y="1964796"/>
                </a:lnTo>
                <a:lnTo>
                  <a:pt x="5359176" y="1986550"/>
                </a:lnTo>
                <a:lnTo>
                  <a:pt x="5268077" y="1986550"/>
                </a:lnTo>
                <a:lnTo>
                  <a:pt x="5333862" y="2069095"/>
                </a:lnTo>
                <a:lnTo>
                  <a:pt x="5279157" y="2069095"/>
                </a:lnTo>
                <a:lnTo>
                  <a:pt x="5280566" y="2071622"/>
                </a:lnTo>
                <a:cubicBezTo>
                  <a:pt x="5309066" y="2114401"/>
                  <a:pt x="5342335" y="2156599"/>
                  <a:pt x="5382088" y="2199009"/>
                </a:cubicBezTo>
                <a:lnTo>
                  <a:pt x="5148142" y="2199009"/>
                </a:lnTo>
                <a:lnTo>
                  <a:pt x="5177327" y="2224245"/>
                </a:lnTo>
                <a:lnTo>
                  <a:pt x="4377546" y="2224245"/>
                </a:lnTo>
                <a:lnTo>
                  <a:pt x="4422313" y="2177255"/>
                </a:lnTo>
                <a:lnTo>
                  <a:pt x="4177991" y="2177255"/>
                </a:lnTo>
                <a:lnTo>
                  <a:pt x="4221311" y="2231580"/>
                </a:lnTo>
                <a:lnTo>
                  <a:pt x="4166574" y="2231580"/>
                </a:lnTo>
                <a:lnTo>
                  <a:pt x="4167983" y="2234107"/>
                </a:lnTo>
                <a:cubicBezTo>
                  <a:pt x="4196498" y="2276886"/>
                  <a:pt x="4229789" y="2319084"/>
                  <a:pt x="4269565" y="2361494"/>
                </a:cubicBezTo>
                <a:lnTo>
                  <a:pt x="3953888" y="2361494"/>
                </a:lnTo>
                <a:lnTo>
                  <a:pt x="3965576" y="2374866"/>
                </a:lnTo>
                <a:lnTo>
                  <a:pt x="3852085" y="2374866"/>
                </a:lnTo>
                <a:lnTo>
                  <a:pt x="3934042" y="2468626"/>
                </a:lnTo>
                <a:lnTo>
                  <a:pt x="3865889" y="2468626"/>
                </a:lnTo>
                <a:lnTo>
                  <a:pt x="3867641" y="2471496"/>
                </a:lnTo>
                <a:cubicBezTo>
                  <a:pt x="3903147" y="2520087"/>
                  <a:pt x="3944593" y="2568018"/>
                  <a:pt x="3994123" y="2616189"/>
                </a:cubicBezTo>
                <a:lnTo>
                  <a:pt x="3482551" y="2616189"/>
                </a:lnTo>
                <a:lnTo>
                  <a:pt x="3561611" y="2706631"/>
                </a:lnTo>
                <a:lnTo>
                  <a:pt x="3004534" y="2706631"/>
                </a:lnTo>
                <a:lnTo>
                  <a:pt x="3028708" y="2749194"/>
                </a:lnTo>
                <a:lnTo>
                  <a:pt x="2522988" y="2749194"/>
                </a:lnTo>
                <a:cubicBezTo>
                  <a:pt x="2547561" y="2694596"/>
                  <a:pt x="2571607" y="2644887"/>
                  <a:pt x="2594866" y="2595586"/>
                </a:cubicBezTo>
                <a:lnTo>
                  <a:pt x="2600927" y="2581943"/>
                </a:lnTo>
                <a:lnTo>
                  <a:pt x="2547837" y="2581943"/>
                </a:lnTo>
                <a:lnTo>
                  <a:pt x="2597564" y="2475674"/>
                </a:lnTo>
                <a:lnTo>
                  <a:pt x="2534796" y="2475674"/>
                </a:lnTo>
                <a:cubicBezTo>
                  <a:pt x="2557772" y="2424620"/>
                  <a:pt x="2580258" y="2378138"/>
                  <a:pt x="2602008" y="2332038"/>
                </a:cubicBezTo>
                <a:lnTo>
                  <a:pt x="2609413" y="2315369"/>
                </a:lnTo>
                <a:lnTo>
                  <a:pt x="2247265" y="2315369"/>
                </a:lnTo>
                <a:lnTo>
                  <a:pt x="2251886" y="2320882"/>
                </a:lnTo>
                <a:cubicBezTo>
                  <a:pt x="2276336" y="2345275"/>
                  <a:pt x="2304877" y="2369338"/>
                  <a:pt x="2338982" y="2393521"/>
                </a:cubicBezTo>
                <a:lnTo>
                  <a:pt x="2255404" y="2393521"/>
                </a:lnTo>
                <a:lnTo>
                  <a:pt x="2315759" y="2443857"/>
                </a:lnTo>
                <a:lnTo>
                  <a:pt x="2265569" y="2443857"/>
                </a:lnTo>
                <a:lnTo>
                  <a:pt x="2266861" y="2445399"/>
                </a:lnTo>
                <a:cubicBezTo>
                  <a:pt x="2293009" y="2471486"/>
                  <a:pt x="2323531" y="2497219"/>
                  <a:pt x="2360004" y="2523080"/>
                </a:cubicBezTo>
                <a:lnTo>
                  <a:pt x="1854282" y="2523080"/>
                </a:lnTo>
                <a:cubicBezTo>
                  <a:pt x="1878854" y="2497219"/>
                  <a:pt x="1902902" y="2473673"/>
                  <a:pt x="1926161" y="2450320"/>
                </a:cubicBezTo>
                <a:lnTo>
                  <a:pt x="1932222" y="2443857"/>
                </a:lnTo>
                <a:lnTo>
                  <a:pt x="1879131" y="2443857"/>
                </a:lnTo>
                <a:lnTo>
                  <a:pt x="1928857" y="2393521"/>
                </a:lnTo>
                <a:lnTo>
                  <a:pt x="1866089" y="2393521"/>
                </a:lnTo>
                <a:lnTo>
                  <a:pt x="1874372" y="2385137"/>
                </a:lnTo>
                <a:lnTo>
                  <a:pt x="1571325" y="2385137"/>
                </a:lnTo>
                <a:lnTo>
                  <a:pt x="1614608" y="2421235"/>
                </a:lnTo>
                <a:lnTo>
                  <a:pt x="1530234" y="2421235"/>
                </a:lnTo>
                <a:lnTo>
                  <a:pt x="1536822" y="2429095"/>
                </a:lnTo>
                <a:cubicBezTo>
                  <a:pt x="1561272" y="2453489"/>
                  <a:pt x="1589814" y="2477551"/>
                  <a:pt x="1623919" y="2501734"/>
                </a:cubicBezTo>
                <a:lnTo>
                  <a:pt x="1540341" y="2501734"/>
                </a:lnTo>
                <a:lnTo>
                  <a:pt x="1600696" y="2552070"/>
                </a:lnTo>
                <a:lnTo>
                  <a:pt x="1550506" y="2552070"/>
                </a:lnTo>
                <a:lnTo>
                  <a:pt x="1551798" y="2553612"/>
                </a:lnTo>
                <a:cubicBezTo>
                  <a:pt x="1577945" y="2579699"/>
                  <a:pt x="1608468" y="2605431"/>
                  <a:pt x="1644940" y="2631293"/>
                </a:cubicBezTo>
                <a:lnTo>
                  <a:pt x="1345913" y="2631293"/>
                </a:lnTo>
                <a:lnTo>
                  <a:pt x="1395674" y="2672794"/>
                </a:lnTo>
                <a:lnTo>
                  <a:pt x="1312097" y="2672794"/>
                </a:lnTo>
                <a:lnTo>
                  <a:pt x="1372451" y="2723130"/>
                </a:lnTo>
                <a:lnTo>
                  <a:pt x="1322262" y="2723130"/>
                </a:lnTo>
                <a:lnTo>
                  <a:pt x="1323554" y="2724672"/>
                </a:lnTo>
                <a:cubicBezTo>
                  <a:pt x="1349700" y="2750759"/>
                  <a:pt x="1380223" y="2776492"/>
                  <a:pt x="1416696" y="2802353"/>
                </a:cubicBezTo>
                <a:lnTo>
                  <a:pt x="910976" y="2802353"/>
                </a:lnTo>
                <a:cubicBezTo>
                  <a:pt x="935548" y="2776492"/>
                  <a:pt x="959595" y="2752946"/>
                  <a:pt x="982855" y="2729593"/>
                </a:cubicBezTo>
                <a:lnTo>
                  <a:pt x="988916" y="2723130"/>
                </a:lnTo>
                <a:lnTo>
                  <a:pt x="935825" y="2723130"/>
                </a:lnTo>
                <a:lnTo>
                  <a:pt x="985552" y="2672794"/>
                </a:lnTo>
                <a:lnTo>
                  <a:pt x="922784" y="2672794"/>
                </a:lnTo>
                <a:cubicBezTo>
                  <a:pt x="945761" y="2648611"/>
                  <a:pt x="968247" y="2626594"/>
                  <a:pt x="989996" y="2604757"/>
                </a:cubicBezTo>
                <a:lnTo>
                  <a:pt x="1001684" y="2592295"/>
                </a:lnTo>
                <a:lnTo>
                  <a:pt x="949738" y="2592295"/>
                </a:lnTo>
                <a:cubicBezTo>
                  <a:pt x="970952" y="2569967"/>
                  <a:pt x="991714" y="2549638"/>
                  <a:pt x="1011796" y="2529476"/>
                </a:cubicBezTo>
                <a:lnTo>
                  <a:pt x="1020608" y="2520080"/>
                </a:lnTo>
                <a:lnTo>
                  <a:pt x="974695" y="2520080"/>
                </a:lnTo>
                <a:cubicBezTo>
                  <a:pt x="992368" y="2501479"/>
                  <a:pt x="1009665" y="2484544"/>
                  <a:pt x="1026394" y="2467747"/>
                </a:cubicBezTo>
                <a:lnTo>
                  <a:pt x="1039561" y="2453708"/>
                </a:lnTo>
                <a:lnTo>
                  <a:pt x="999542" y="2453708"/>
                </a:lnTo>
                <a:cubicBezTo>
                  <a:pt x="1014801" y="2437648"/>
                  <a:pt x="1029735" y="2423026"/>
                  <a:pt x="1044178" y="2408525"/>
                </a:cubicBezTo>
                <a:lnTo>
                  <a:pt x="1055338" y="2396626"/>
                </a:lnTo>
                <a:lnTo>
                  <a:pt x="986501" y="2396626"/>
                </a:lnTo>
                <a:lnTo>
                  <a:pt x="999416" y="2383552"/>
                </a:lnTo>
                <a:lnTo>
                  <a:pt x="992932" y="2382277"/>
                </a:lnTo>
                <a:lnTo>
                  <a:pt x="987686" y="2381290"/>
                </a:lnTo>
                <a:lnTo>
                  <a:pt x="986393" y="2381250"/>
                </a:lnTo>
                <a:lnTo>
                  <a:pt x="983692" y="2381487"/>
                </a:lnTo>
                <a:lnTo>
                  <a:pt x="980952" y="2382198"/>
                </a:lnTo>
                <a:lnTo>
                  <a:pt x="978564" y="2383422"/>
                </a:lnTo>
                <a:lnTo>
                  <a:pt x="976410" y="2384922"/>
                </a:lnTo>
                <a:lnTo>
                  <a:pt x="974882" y="2386817"/>
                </a:lnTo>
                <a:lnTo>
                  <a:pt x="973982" y="2388910"/>
                </a:lnTo>
                <a:lnTo>
                  <a:pt x="973903" y="2391240"/>
                </a:lnTo>
                <a:lnTo>
                  <a:pt x="974335" y="2392464"/>
                </a:lnTo>
                <a:lnTo>
                  <a:pt x="975665" y="2395070"/>
                </a:lnTo>
                <a:lnTo>
                  <a:pt x="977349" y="2398347"/>
                </a:lnTo>
                <a:lnTo>
                  <a:pt x="977662" y="2399532"/>
                </a:lnTo>
                <a:lnTo>
                  <a:pt x="977584" y="2400637"/>
                </a:lnTo>
                <a:lnTo>
                  <a:pt x="977074" y="2401585"/>
                </a:lnTo>
                <a:lnTo>
                  <a:pt x="976566" y="2401940"/>
                </a:lnTo>
                <a:lnTo>
                  <a:pt x="960435" y="2393925"/>
                </a:lnTo>
                <a:lnTo>
                  <a:pt x="944382" y="2385949"/>
                </a:lnTo>
                <a:lnTo>
                  <a:pt x="944108" y="2389542"/>
                </a:lnTo>
                <a:lnTo>
                  <a:pt x="942816" y="2396649"/>
                </a:lnTo>
                <a:lnTo>
                  <a:pt x="941798" y="2400124"/>
                </a:lnTo>
                <a:lnTo>
                  <a:pt x="940820" y="2400519"/>
                </a:lnTo>
                <a:lnTo>
                  <a:pt x="938902" y="2400756"/>
                </a:lnTo>
                <a:lnTo>
                  <a:pt x="937061" y="2400243"/>
                </a:lnTo>
                <a:lnTo>
                  <a:pt x="935260" y="2399255"/>
                </a:lnTo>
                <a:lnTo>
                  <a:pt x="932715" y="2397044"/>
                </a:lnTo>
                <a:lnTo>
                  <a:pt x="929661" y="2393293"/>
                </a:lnTo>
                <a:lnTo>
                  <a:pt x="928408" y="2391437"/>
                </a:lnTo>
                <a:lnTo>
                  <a:pt x="926725" y="2388989"/>
                </a:lnTo>
                <a:lnTo>
                  <a:pt x="922770" y="2384606"/>
                </a:lnTo>
                <a:lnTo>
                  <a:pt x="918346" y="2380776"/>
                </a:lnTo>
                <a:lnTo>
                  <a:pt x="913412" y="2377617"/>
                </a:lnTo>
                <a:lnTo>
                  <a:pt x="908127" y="2375051"/>
                </a:lnTo>
                <a:lnTo>
                  <a:pt x="902607" y="2373155"/>
                </a:lnTo>
                <a:lnTo>
                  <a:pt x="901461" y="2372919"/>
                </a:lnTo>
                <a:lnTo>
                  <a:pt x="903169" y="2380661"/>
                </a:lnTo>
                <a:lnTo>
                  <a:pt x="903286" y="2381332"/>
                </a:lnTo>
                <a:lnTo>
                  <a:pt x="903246" y="2382753"/>
                </a:lnTo>
                <a:lnTo>
                  <a:pt x="902740" y="2384056"/>
                </a:lnTo>
                <a:lnTo>
                  <a:pt x="901955" y="2385162"/>
                </a:lnTo>
                <a:lnTo>
                  <a:pt x="901685" y="2385361"/>
                </a:lnTo>
                <a:lnTo>
                  <a:pt x="902372" y="2385909"/>
                </a:lnTo>
                <a:lnTo>
                  <a:pt x="903507" y="2387173"/>
                </a:lnTo>
                <a:lnTo>
                  <a:pt x="904251" y="2388594"/>
                </a:lnTo>
                <a:lnTo>
                  <a:pt x="904525" y="2390095"/>
                </a:lnTo>
                <a:lnTo>
                  <a:pt x="904447" y="2390963"/>
                </a:lnTo>
                <a:lnTo>
                  <a:pt x="904329" y="2391635"/>
                </a:lnTo>
                <a:lnTo>
                  <a:pt x="903860" y="2392859"/>
                </a:lnTo>
                <a:lnTo>
                  <a:pt x="903116" y="2393885"/>
                </a:lnTo>
                <a:lnTo>
                  <a:pt x="902097" y="2394715"/>
                </a:lnTo>
                <a:lnTo>
                  <a:pt x="900336" y="2395702"/>
                </a:lnTo>
                <a:lnTo>
                  <a:pt x="897635" y="2396215"/>
                </a:lnTo>
                <a:lnTo>
                  <a:pt x="896303" y="2396097"/>
                </a:lnTo>
                <a:lnTo>
                  <a:pt x="894933" y="2395860"/>
                </a:lnTo>
                <a:lnTo>
                  <a:pt x="892466" y="2394952"/>
                </a:lnTo>
                <a:lnTo>
                  <a:pt x="891992" y="2394675"/>
                </a:lnTo>
                <a:lnTo>
                  <a:pt x="890368" y="2396532"/>
                </a:lnTo>
                <a:lnTo>
                  <a:pt x="886218" y="2401822"/>
                </a:lnTo>
                <a:lnTo>
                  <a:pt x="881911" y="2407942"/>
                </a:lnTo>
                <a:lnTo>
                  <a:pt x="877526" y="2415048"/>
                </a:lnTo>
                <a:lnTo>
                  <a:pt x="873299" y="2422944"/>
                </a:lnTo>
                <a:lnTo>
                  <a:pt x="869227" y="2431828"/>
                </a:lnTo>
                <a:lnTo>
                  <a:pt x="865586" y="2441500"/>
                </a:lnTo>
                <a:lnTo>
                  <a:pt x="862493" y="2452002"/>
                </a:lnTo>
                <a:lnTo>
                  <a:pt x="859988" y="2463372"/>
                </a:lnTo>
                <a:lnTo>
                  <a:pt x="858304" y="2475532"/>
                </a:lnTo>
                <a:lnTo>
                  <a:pt x="857679" y="2485205"/>
                </a:lnTo>
                <a:lnTo>
                  <a:pt x="857561" y="2491917"/>
                </a:lnTo>
                <a:lnTo>
                  <a:pt x="857756" y="2498786"/>
                </a:lnTo>
                <a:lnTo>
                  <a:pt x="858265" y="2505814"/>
                </a:lnTo>
                <a:lnTo>
                  <a:pt x="858970" y="2513117"/>
                </a:lnTo>
                <a:lnTo>
                  <a:pt x="860105" y="2520540"/>
                </a:lnTo>
                <a:lnTo>
                  <a:pt x="860849" y="2524369"/>
                </a:lnTo>
                <a:lnTo>
                  <a:pt x="860889" y="2524685"/>
                </a:lnTo>
                <a:lnTo>
                  <a:pt x="861005" y="2525041"/>
                </a:lnTo>
                <a:lnTo>
                  <a:pt x="861476" y="2526857"/>
                </a:lnTo>
                <a:lnTo>
                  <a:pt x="863081" y="2533410"/>
                </a:lnTo>
                <a:lnTo>
                  <a:pt x="864961" y="2539214"/>
                </a:lnTo>
                <a:lnTo>
                  <a:pt x="867662" y="2546005"/>
                </a:lnTo>
                <a:lnTo>
                  <a:pt x="871380" y="2553427"/>
                </a:lnTo>
                <a:lnTo>
                  <a:pt x="874982" y="2559191"/>
                </a:lnTo>
                <a:lnTo>
                  <a:pt x="877801" y="2563060"/>
                </a:lnTo>
                <a:lnTo>
                  <a:pt x="880894" y="2566929"/>
                </a:lnTo>
                <a:lnTo>
                  <a:pt x="884456" y="2570759"/>
                </a:lnTo>
                <a:lnTo>
                  <a:pt x="886375" y="2572614"/>
                </a:lnTo>
                <a:lnTo>
                  <a:pt x="886844" y="2573128"/>
                </a:lnTo>
                <a:lnTo>
                  <a:pt x="887509" y="2574272"/>
                </a:lnTo>
                <a:lnTo>
                  <a:pt x="887862" y="2575536"/>
                </a:lnTo>
                <a:lnTo>
                  <a:pt x="887862" y="2576760"/>
                </a:lnTo>
                <a:lnTo>
                  <a:pt x="887548" y="2577984"/>
                </a:lnTo>
                <a:lnTo>
                  <a:pt x="886922" y="2579089"/>
                </a:lnTo>
                <a:lnTo>
                  <a:pt x="886101" y="2579997"/>
                </a:lnTo>
                <a:lnTo>
                  <a:pt x="884965" y="2580629"/>
                </a:lnTo>
                <a:lnTo>
                  <a:pt x="884300" y="2580866"/>
                </a:lnTo>
                <a:lnTo>
                  <a:pt x="880110" y="2581932"/>
                </a:lnTo>
                <a:lnTo>
                  <a:pt x="871340" y="2584458"/>
                </a:lnTo>
                <a:lnTo>
                  <a:pt x="867426" y="2585761"/>
                </a:lnTo>
                <a:lnTo>
                  <a:pt x="866096" y="2586196"/>
                </a:lnTo>
                <a:lnTo>
                  <a:pt x="863277" y="2586788"/>
                </a:lnTo>
                <a:lnTo>
                  <a:pt x="860378" y="2586985"/>
                </a:lnTo>
                <a:lnTo>
                  <a:pt x="857521" y="2586906"/>
                </a:lnTo>
                <a:lnTo>
                  <a:pt x="853059" y="2586274"/>
                </a:lnTo>
                <a:lnTo>
                  <a:pt x="847264" y="2584656"/>
                </a:lnTo>
                <a:lnTo>
                  <a:pt x="841666" y="2582405"/>
                </a:lnTo>
                <a:lnTo>
                  <a:pt x="836538" y="2579879"/>
                </a:lnTo>
                <a:lnTo>
                  <a:pt x="830118" y="2576089"/>
                </a:lnTo>
                <a:lnTo>
                  <a:pt x="827299" y="2574154"/>
                </a:lnTo>
                <a:lnTo>
                  <a:pt x="826751" y="2573799"/>
                </a:lnTo>
                <a:lnTo>
                  <a:pt x="825537" y="2573404"/>
                </a:lnTo>
                <a:lnTo>
                  <a:pt x="824362" y="2573285"/>
                </a:lnTo>
                <a:lnTo>
                  <a:pt x="823111" y="2573522"/>
                </a:lnTo>
                <a:lnTo>
                  <a:pt x="822561" y="2573759"/>
                </a:lnTo>
                <a:lnTo>
                  <a:pt x="819352" y="2575299"/>
                </a:lnTo>
                <a:lnTo>
                  <a:pt x="809878" y="2579326"/>
                </a:lnTo>
                <a:lnTo>
                  <a:pt x="801656" y="2582287"/>
                </a:lnTo>
                <a:lnTo>
                  <a:pt x="796294" y="2583827"/>
                </a:lnTo>
                <a:lnTo>
                  <a:pt x="791321" y="2584735"/>
                </a:lnTo>
                <a:lnTo>
                  <a:pt x="788189" y="2584893"/>
                </a:lnTo>
                <a:lnTo>
                  <a:pt x="786309" y="2584735"/>
                </a:lnTo>
                <a:lnTo>
                  <a:pt x="785527" y="2584498"/>
                </a:lnTo>
                <a:lnTo>
                  <a:pt x="781455" y="2583313"/>
                </a:lnTo>
                <a:lnTo>
                  <a:pt x="778324" y="2582129"/>
                </a:lnTo>
                <a:lnTo>
                  <a:pt x="777697" y="2581892"/>
                </a:lnTo>
                <a:lnTo>
                  <a:pt x="776680" y="2581142"/>
                </a:lnTo>
                <a:lnTo>
                  <a:pt x="775896" y="2580234"/>
                </a:lnTo>
                <a:lnTo>
                  <a:pt x="775387" y="2579168"/>
                </a:lnTo>
                <a:lnTo>
                  <a:pt x="775153" y="2577984"/>
                </a:lnTo>
                <a:lnTo>
                  <a:pt x="775192" y="2576760"/>
                </a:lnTo>
                <a:lnTo>
                  <a:pt x="775583" y="2575615"/>
                </a:lnTo>
                <a:lnTo>
                  <a:pt x="776209" y="2574549"/>
                </a:lnTo>
                <a:lnTo>
                  <a:pt x="776718" y="2574115"/>
                </a:lnTo>
                <a:lnTo>
                  <a:pt x="778401" y="2572377"/>
                </a:lnTo>
                <a:lnTo>
                  <a:pt x="781847" y="2568035"/>
                </a:lnTo>
                <a:lnTo>
                  <a:pt x="785292" y="2562349"/>
                </a:lnTo>
                <a:lnTo>
                  <a:pt x="788855" y="2555164"/>
                </a:lnTo>
                <a:lnTo>
                  <a:pt x="792496" y="2546478"/>
                </a:lnTo>
                <a:lnTo>
                  <a:pt x="796176" y="2536174"/>
                </a:lnTo>
                <a:lnTo>
                  <a:pt x="799973" y="2524093"/>
                </a:lnTo>
                <a:lnTo>
                  <a:pt x="803771" y="2510156"/>
                </a:lnTo>
                <a:lnTo>
                  <a:pt x="805688" y="2502379"/>
                </a:lnTo>
                <a:lnTo>
                  <a:pt x="805766" y="2502142"/>
                </a:lnTo>
                <a:lnTo>
                  <a:pt x="805806" y="2501905"/>
                </a:lnTo>
                <a:lnTo>
                  <a:pt x="806198" y="2499102"/>
                </a:lnTo>
                <a:lnTo>
                  <a:pt x="807411" y="2486113"/>
                </a:lnTo>
                <a:lnTo>
                  <a:pt x="807919" y="2473835"/>
                </a:lnTo>
                <a:lnTo>
                  <a:pt x="807803" y="2459029"/>
                </a:lnTo>
                <a:lnTo>
                  <a:pt x="807020" y="2446593"/>
                </a:lnTo>
                <a:lnTo>
                  <a:pt x="806080" y="2437947"/>
                </a:lnTo>
                <a:lnTo>
                  <a:pt x="804788" y="2428985"/>
                </a:lnTo>
                <a:lnTo>
                  <a:pt x="803183" y="2419825"/>
                </a:lnTo>
                <a:lnTo>
                  <a:pt x="801030" y="2410508"/>
                </a:lnTo>
                <a:lnTo>
                  <a:pt x="798368" y="2401191"/>
                </a:lnTo>
                <a:lnTo>
                  <a:pt x="797232" y="2397812"/>
                </a:lnTo>
                <a:lnTo>
                  <a:pt x="795133" y="2398347"/>
                </a:lnTo>
                <a:lnTo>
                  <a:pt x="784992" y="2400953"/>
                </a:lnTo>
                <a:lnTo>
                  <a:pt x="782213" y="2401664"/>
                </a:lnTo>
                <a:lnTo>
                  <a:pt x="777945" y="2402217"/>
                </a:lnTo>
                <a:lnTo>
                  <a:pt x="775166" y="2401980"/>
                </a:lnTo>
                <a:lnTo>
                  <a:pt x="773834" y="2401664"/>
                </a:lnTo>
                <a:lnTo>
                  <a:pt x="772581" y="2401190"/>
                </a:lnTo>
                <a:lnTo>
                  <a:pt x="770271" y="2399848"/>
                </a:lnTo>
                <a:lnTo>
                  <a:pt x="767100" y="2397321"/>
                </a:lnTo>
                <a:lnTo>
                  <a:pt x="764985" y="2395702"/>
                </a:lnTo>
                <a:lnTo>
                  <a:pt x="763224" y="2394596"/>
                </a:lnTo>
                <a:lnTo>
                  <a:pt x="759543" y="2392898"/>
                </a:lnTo>
                <a:lnTo>
                  <a:pt x="755668" y="2391832"/>
                </a:lnTo>
                <a:lnTo>
                  <a:pt x="751674" y="2391200"/>
                </a:lnTo>
                <a:lnTo>
                  <a:pt x="745408" y="2390806"/>
                </a:lnTo>
                <a:lnTo>
                  <a:pt x="740590" y="2390873"/>
                </a:lnTo>
                <a:lnTo>
                  <a:pt x="741623" y="2391751"/>
                </a:lnTo>
                <a:lnTo>
                  <a:pt x="743418" y="2394228"/>
                </a:lnTo>
                <a:lnTo>
                  <a:pt x="744736" y="2397127"/>
                </a:lnTo>
                <a:lnTo>
                  <a:pt x="745575" y="2400359"/>
                </a:lnTo>
                <a:lnTo>
                  <a:pt x="746053" y="2403802"/>
                </a:lnTo>
                <a:lnTo>
                  <a:pt x="746323" y="2408997"/>
                </a:lnTo>
                <a:lnTo>
                  <a:pt x="746204" y="2412409"/>
                </a:lnTo>
                <a:lnTo>
                  <a:pt x="746053" y="2414403"/>
                </a:lnTo>
                <a:lnTo>
                  <a:pt x="745425" y="2417302"/>
                </a:lnTo>
                <a:lnTo>
                  <a:pt x="744466" y="2418963"/>
                </a:lnTo>
                <a:lnTo>
                  <a:pt x="743778" y="2419628"/>
                </a:lnTo>
                <a:lnTo>
                  <a:pt x="743029" y="2420232"/>
                </a:lnTo>
                <a:lnTo>
                  <a:pt x="741411" y="2420836"/>
                </a:lnTo>
                <a:lnTo>
                  <a:pt x="739586" y="2420926"/>
                </a:lnTo>
                <a:lnTo>
                  <a:pt x="737700" y="2420655"/>
                </a:lnTo>
                <a:lnTo>
                  <a:pt x="734764" y="2419930"/>
                </a:lnTo>
                <a:lnTo>
                  <a:pt x="731738" y="2419265"/>
                </a:lnTo>
                <a:lnTo>
                  <a:pt x="729702" y="2419054"/>
                </a:lnTo>
                <a:lnTo>
                  <a:pt x="728774" y="2419144"/>
                </a:lnTo>
                <a:lnTo>
                  <a:pt x="727816" y="2419265"/>
                </a:lnTo>
                <a:lnTo>
                  <a:pt x="726139" y="2419869"/>
                </a:lnTo>
                <a:lnTo>
                  <a:pt x="724702" y="2420745"/>
                </a:lnTo>
                <a:lnTo>
                  <a:pt x="723414" y="2421953"/>
                </a:lnTo>
                <a:lnTo>
                  <a:pt x="721738" y="2424128"/>
                </a:lnTo>
                <a:lnTo>
                  <a:pt x="719939" y="2427631"/>
                </a:lnTo>
                <a:lnTo>
                  <a:pt x="718203" y="2431437"/>
                </a:lnTo>
                <a:lnTo>
                  <a:pt x="716436" y="2435182"/>
                </a:lnTo>
                <a:lnTo>
                  <a:pt x="714878" y="2437749"/>
                </a:lnTo>
                <a:lnTo>
                  <a:pt x="713681" y="2439259"/>
                </a:lnTo>
                <a:lnTo>
                  <a:pt x="712332" y="2440588"/>
                </a:lnTo>
                <a:lnTo>
                  <a:pt x="710776" y="2441615"/>
                </a:lnTo>
                <a:lnTo>
                  <a:pt x="709908" y="2442008"/>
                </a:lnTo>
                <a:lnTo>
                  <a:pt x="708979" y="2442370"/>
                </a:lnTo>
                <a:lnTo>
                  <a:pt x="707123" y="2442763"/>
                </a:lnTo>
                <a:lnTo>
                  <a:pt x="704187" y="2442763"/>
                </a:lnTo>
                <a:lnTo>
                  <a:pt x="698198" y="2441585"/>
                </a:lnTo>
                <a:lnTo>
                  <a:pt x="694184" y="2440830"/>
                </a:lnTo>
                <a:lnTo>
                  <a:pt x="693197" y="2440800"/>
                </a:lnTo>
                <a:lnTo>
                  <a:pt x="691130" y="2440981"/>
                </a:lnTo>
                <a:lnTo>
                  <a:pt x="689034" y="2441525"/>
                </a:lnTo>
                <a:lnTo>
                  <a:pt x="687207" y="2442461"/>
                </a:lnTo>
                <a:lnTo>
                  <a:pt x="685560" y="2443609"/>
                </a:lnTo>
                <a:lnTo>
                  <a:pt x="684393" y="2445058"/>
                </a:lnTo>
                <a:lnTo>
                  <a:pt x="683703" y="2446659"/>
                </a:lnTo>
                <a:lnTo>
                  <a:pt x="683643" y="2448441"/>
                </a:lnTo>
                <a:lnTo>
                  <a:pt x="683973" y="2449377"/>
                </a:lnTo>
                <a:lnTo>
                  <a:pt x="684991" y="2451371"/>
                </a:lnTo>
                <a:lnTo>
                  <a:pt x="686278" y="2453877"/>
                </a:lnTo>
                <a:lnTo>
                  <a:pt x="686519" y="2454783"/>
                </a:lnTo>
                <a:lnTo>
                  <a:pt x="686458" y="2455629"/>
                </a:lnTo>
                <a:lnTo>
                  <a:pt x="686069" y="2456354"/>
                </a:lnTo>
                <a:lnTo>
                  <a:pt x="685679" y="2456626"/>
                </a:lnTo>
                <a:lnTo>
                  <a:pt x="673342" y="2450495"/>
                </a:lnTo>
                <a:lnTo>
                  <a:pt x="661064" y="2444394"/>
                </a:lnTo>
                <a:lnTo>
                  <a:pt x="660853" y="2447142"/>
                </a:lnTo>
                <a:lnTo>
                  <a:pt x="659866" y="2452579"/>
                </a:lnTo>
                <a:lnTo>
                  <a:pt x="659085" y="2455236"/>
                </a:lnTo>
                <a:lnTo>
                  <a:pt x="658336" y="2455538"/>
                </a:lnTo>
                <a:lnTo>
                  <a:pt x="656870" y="2455720"/>
                </a:lnTo>
                <a:lnTo>
                  <a:pt x="655463" y="2455327"/>
                </a:lnTo>
                <a:lnTo>
                  <a:pt x="654085" y="2454572"/>
                </a:lnTo>
                <a:lnTo>
                  <a:pt x="652139" y="2452881"/>
                </a:lnTo>
                <a:lnTo>
                  <a:pt x="649803" y="2450011"/>
                </a:lnTo>
                <a:lnTo>
                  <a:pt x="648844" y="2448592"/>
                </a:lnTo>
                <a:lnTo>
                  <a:pt x="647557" y="2446719"/>
                </a:lnTo>
                <a:lnTo>
                  <a:pt x="644532" y="2443367"/>
                </a:lnTo>
                <a:lnTo>
                  <a:pt x="641147" y="2440437"/>
                </a:lnTo>
                <a:lnTo>
                  <a:pt x="637375" y="2438021"/>
                </a:lnTo>
                <a:lnTo>
                  <a:pt x="633331" y="2436058"/>
                </a:lnTo>
                <a:lnTo>
                  <a:pt x="629108" y="2434608"/>
                </a:lnTo>
                <a:lnTo>
                  <a:pt x="628232" y="2434428"/>
                </a:lnTo>
                <a:lnTo>
                  <a:pt x="629541" y="2440349"/>
                </a:lnTo>
                <a:lnTo>
                  <a:pt x="629629" y="2440863"/>
                </a:lnTo>
                <a:lnTo>
                  <a:pt x="629599" y="2441950"/>
                </a:lnTo>
                <a:lnTo>
                  <a:pt x="629210" y="2442947"/>
                </a:lnTo>
                <a:lnTo>
                  <a:pt x="628612" y="2443792"/>
                </a:lnTo>
                <a:lnTo>
                  <a:pt x="628405" y="2443945"/>
                </a:lnTo>
                <a:lnTo>
                  <a:pt x="628929" y="2444364"/>
                </a:lnTo>
                <a:lnTo>
                  <a:pt x="629798" y="2445330"/>
                </a:lnTo>
                <a:lnTo>
                  <a:pt x="630366" y="2446417"/>
                </a:lnTo>
                <a:lnTo>
                  <a:pt x="630576" y="2447565"/>
                </a:lnTo>
                <a:lnTo>
                  <a:pt x="630516" y="2448229"/>
                </a:lnTo>
                <a:lnTo>
                  <a:pt x="630427" y="2448743"/>
                </a:lnTo>
                <a:lnTo>
                  <a:pt x="630067" y="2449679"/>
                </a:lnTo>
                <a:lnTo>
                  <a:pt x="629498" y="2450464"/>
                </a:lnTo>
                <a:lnTo>
                  <a:pt x="628719" y="2451099"/>
                </a:lnTo>
                <a:lnTo>
                  <a:pt x="627372" y="2451854"/>
                </a:lnTo>
                <a:lnTo>
                  <a:pt x="625306" y="2452246"/>
                </a:lnTo>
                <a:lnTo>
                  <a:pt x="624288" y="2452156"/>
                </a:lnTo>
                <a:lnTo>
                  <a:pt x="623240" y="2451975"/>
                </a:lnTo>
                <a:lnTo>
                  <a:pt x="621353" y="2451280"/>
                </a:lnTo>
                <a:lnTo>
                  <a:pt x="620990" y="2451069"/>
                </a:lnTo>
                <a:lnTo>
                  <a:pt x="619748" y="2452489"/>
                </a:lnTo>
                <a:lnTo>
                  <a:pt x="616574" y="2456536"/>
                </a:lnTo>
                <a:lnTo>
                  <a:pt x="613280" y="2461216"/>
                </a:lnTo>
                <a:lnTo>
                  <a:pt x="609926" y="2466652"/>
                </a:lnTo>
                <a:lnTo>
                  <a:pt x="606692" y="2472692"/>
                </a:lnTo>
                <a:lnTo>
                  <a:pt x="603578" y="2479486"/>
                </a:lnTo>
                <a:lnTo>
                  <a:pt x="600793" y="2486885"/>
                </a:lnTo>
                <a:lnTo>
                  <a:pt x="598428" y="2494918"/>
                </a:lnTo>
                <a:lnTo>
                  <a:pt x="596511" y="2503615"/>
                </a:lnTo>
                <a:lnTo>
                  <a:pt x="595223" y="2512916"/>
                </a:lnTo>
                <a:lnTo>
                  <a:pt x="594744" y="2520314"/>
                </a:lnTo>
                <a:lnTo>
                  <a:pt x="594654" y="2525448"/>
                </a:lnTo>
                <a:lnTo>
                  <a:pt x="594803" y="2530702"/>
                </a:lnTo>
                <a:lnTo>
                  <a:pt x="595193" y="2536078"/>
                </a:lnTo>
                <a:lnTo>
                  <a:pt x="595732" y="2541664"/>
                </a:lnTo>
                <a:lnTo>
                  <a:pt x="596601" y="2547342"/>
                </a:lnTo>
                <a:lnTo>
                  <a:pt x="597169" y="2550271"/>
                </a:lnTo>
                <a:lnTo>
                  <a:pt x="597201" y="2550512"/>
                </a:lnTo>
                <a:lnTo>
                  <a:pt x="597288" y="2550784"/>
                </a:lnTo>
                <a:lnTo>
                  <a:pt x="597648" y="2552173"/>
                </a:lnTo>
                <a:lnTo>
                  <a:pt x="598876" y="2557186"/>
                </a:lnTo>
                <a:lnTo>
                  <a:pt x="600314" y="2561625"/>
                </a:lnTo>
                <a:lnTo>
                  <a:pt x="602379" y="2566819"/>
                </a:lnTo>
                <a:lnTo>
                  <a:pt x="605225" y="2572497"/>
                </a:lnTo>
                <a:lnTo>
                  <a:pt x="607980" y="2576906"/>
                </a:lnTo>
                <a:lnTo>
                  <a:pt x="610135" y="2579865"/>
                </a:lnTo>
                <a:lnTo>
                  <a:pt x="612502" y="2582824"/>
                </a:lnTo>
                <a:lnTo>
                  <a:pt x="615226" y="2585754"/>
                </a:lnTo>
                <a:lnTo>
                  <a:pt x="616692" y="2587173"/>
                </a:lnTo>
                <a:lnTo>
                  <a:pt x="617052" y="2587566"/>
                </a:lnTo>
                <a:lnTo>
                  <a:pt x="617562" y="2588441"/>
                </a:lnTo>
                <a:lnTo>
                  <a:pt x="617831" y="2589408"/>
                </a:lnTo>
                <a:lnTo>
                  <a:pt x="617831" y="2590344"/>
                </a:lnTo>
                <a:lnTo>
                  <a:pt x="617591" y="2591280"/>
                </a:lnTo>
                <a:lnTo>
                  <a:pt x="617111" y="2592125"/>
                </a:lnTo>
                <a:lnTo>
                  <a:pt x="616484" y="2592820"/>
                </a:lnTo>
                <a:lnTo>
                  <a:pt x="615615" y="2593303"/>
                </a:lnTo>
                <a:lnTo>
                  <a:pt x="615107" y="2593484"/>
                </a:lnTo>
                <a:lnTo>
                  <a:pt x="611903" y="2594300"/>
                </a:lnTo>
                <a:lnTo>
                  <a:pt x="605194" y="2596232"/>
                </a:lnTo>
                <a:lnTo>
                  <a:pt x="602200" y="2597229"/>
                </a:lnTo>
                <a:lnTo>
                  <a:pt x="601182" y="2597561"/>
                </a:lnTo>
                <a:lnTo>
                  <a:pt x="599026" y="2598014"/>
                </a:lnTo>
                <a:lnTo>
                  <a:pt x="596809" y="2598165"/>
                </a:lnTo>
                <a:lnTo>
                  <a:pt x="594624" y="2598105"/>
                </a:lnTo>
                <a:lnTo>
                  <a:pt x="591210" y="2597622"/>
                </a:lnTo>
                <a:lnTo>
                  <a:pt x="586778" y="2596383"/>
                </a:lnTo>
                <a:lnTo>
                  <a:pt x="582496" y="2594662"/>
                </a:lnTo>
                <a:lnTo>
                  <a:pt x="578574" y="2592729"/>
                </a:lnTo>
                <a:lnTo>
                  <a:pt x="573661" y="2589830"/>
                </a:lnTo>
                <a:lnTo>
                  <a:pt x="571506" y="2588351"/>
                </a:lnTo>
                <a:lnTo>
                  <a:pt x="571087" y="2588079"/>
                </a:lnTo>
                <a:lnTo>
                  <a:pt x="570159" y="2587777"/>
                </a:lnTo>
                <a:lnTo>
                  <a:pt x="569261" y="2587686"/>
                </a:lnTo>
                <a:lnTo>
                  <a:pt x="568302" y="2587868"/>
                </a:lnTo>
                <a:lnTo>
                  <a:pt x="567884" y="2588049"/>
                </a:lnTo>
                <a:lnTo>
                  <a:pt x="565428" y="2589226"/>
                </a:lnTo>
                <a:lnTo>
                  <a:pt x="558181" y="2592307"/>
                </a:lnTo>
                <a:lnTo>
                  <a:pt x="551893" y="2594572"/>
                </a:lnTo>
                <a:lnTo>
                  <a:pt x="547790" y="2595749"/>
                </a:lnTo>
                <a:lnTo>
                  <a:pt x="543987" y="2596444"/>
                </a:lnTo>
                <a:lnTo>
                  <a:pt x="541591" y="2596565"/>
                </a:lnTo>
                <a:lnTo>
                  <a:pt x="540154" y="2596444"/>
                </a:lnTo>
                <a:lnTo>
                  <a:pt x="539555" y="2596263"/>
                </a:lnTo>
                <a:lnTo>
                  <a:pt x="536441" y="2595357"/>
                </a:lnTo>
                <a:lnTo>
                  <a:pt x="534046" y="2594451"/>
                </a:lnTo>
                <a:lnTo>
                  <a:pt x="533566" y="2594270"/>
                </a:lnTo>
                <a:lnTo>
                  <a:pt x="532788" y="2593696"/>
                </a:lnTo>
                <a:lnTo>
                  <a:pt x="532189" y="2593001"/>
                </a:lnTo>
                <a:lnTo>
                  <a:pt x="531800" y="2592186"/>
                </a:lnTo>
                <a:lnTo>
                  <a:pt x="531620" y="2591280"/>
                </a:lnTo>
                <a:lnTo>
                  <a:pt x="531650" y="2590344"/>
                </a:lnTo>
                <a:lnTo>
                  <a:pt x="531950" y="2589468"/>
                </a:lnTo>
                <a:lnTo>
                  <a:pt x="532429" y="2588653"/>
                </a:lnTo>
                <a:lnTo>
                  <a:pt x="532818" y="2588321"/>
                </a:lnTo>
                <a:lnTo>
                  <a:pt x="534106" y="2586992"/>
                </a:lnTo>
                <a:lnTo>
                  <a:pt x="536741" y="2583670"/>
                </a:lnTo>
                <a:lnTo>
                  <a:pt x="539376" y="2579321"/>
                </a:lnTo>
                <a:lnTo>
                  <a:pt x="542101" y="2573825"/>
                </a:lnTo>
                <a:lnTo>
                  <a:pt x="544886" y="2567182"/>
                </a:lnTo>
                <a:lnTo>
                  <a:pt x="547700" y="2559300"/>
                </a:lnTo>
                <a:lnTo>
                  <a:pt x="550606" y="2550059"/>
                </a:lnTo>
                <a:lnTo>
                  <a:pt x="553509" y="2539399"/>
                </a:lnTo>
                <a:lnTo>
                  <a:pt x="554978" y="2533450"/>
                </a:lnTo>
                <a:lnTo>
                  <a:pt x="555037" y="2533269"/>
                </a:lnTo>
                <a:lnTo>
                  <a:pt x="555067" y="2533088"/>
                </a:lnTo>
                <a:lnTo>
                  <a:pt x="555366" y="2530944"/>
                </a:lnTo>
                <a:lnTo>
                  <a:pt x="556294" y="2521009"/>
                </a:lnTo>
                <a:lnTo>
                  <a:pt x="556684" y="2511617"/>
                </a:lnTo>
                <a:lnTo>
                  <a:pt x="556594" y="2500293"/>
                </a:lnTo>
                <a:lnTo>
                  <a:pt x="555996" y="2490780"/>
                </a:lnTo>
                <a:lnTo>
                  <a:pt x="555277" y="2484167"/>
                </a:lnTo>
                <a:lnTo>
                  <a:pt x="554288" y="2477312"/>
                </a:lnTo>
                <a:lnTo>
                  <a:pt x="553061" y="2470306"/>
                </a:lnTo>
                <a:lnTo>
                  <a:pt x="551413" y="2463179"/>
                </a:lnTo>
                <a:lnTo>
                  <a:pt x="549377" y="2456053"/>
                </a:lnTo>
                <a:lnTo>
                  <a:pt x="548508" y="2453468"/>
                </a:lnTo>
                <a:lnTo>
                  <a:pt x="546904" y="2453877"/>
                </a:lnTo>
                <a:lnTo>
                  <a:pt x="539147" y="2455871"/>
                </a:lnTo>
                <a:lnTo>
                  <a:pt x="537021" y="2456414"/>
                </a:lnTo>
                <a:lnTo>
                  <a:pt x="533756" y="2456837"/>
                </a:lnTo>
                <a:lnTo>
                  <a:pt x="531630" y="2456656"/>
                </a:lnTo>
                <a:lnTo>
                  <a:pt x="530612" y="2456414"/>
                </a:lnTo>
                <a:lnTo>
                  <a:pt x="529654" y="2456052"/>
                </a:lnTo>
                <a:lnTo>
                  <a:pt x="527887" y="2455025"/>
                </a:lnTo>
                <a:lnTo>
                  <a:pt x="525460" y="2453092"/>
                </a:lnTo>
                <a:lnTo>
                  <a:pt x="523843" y="2451854"/>
                </a:lnTo>
                <a:lnTo>
                  <a:pt x="522495" y="2451008"/>
                </a:lnTo>
                <a:lnTo>
                  <a:pt x="519680" y="2449709"/>
                </a:lnTo>
                <a:lnTo>
                  <a:pt x="516716" y="2448894"/>
                </a:lnTo>
                <a:lnTo>
                  <a:pt x="513662" y="2448411"/>
                </a:lnTo>
                <a:lnTo>
                  <a:pt x="508870" y="2448109"/>
                </a:lnTo>
                <a:lnTo>
                  <a:pt x="502372" y="2448199"/>
                </a:lnTo>
                <a:lnTo>
                  <a:pt x="499167" y="2448139"/>
                </a:lnTo>
                <a:lnTo>
                  <a:pt x="497579" y="2448109"/>
                </a:lnTo>
                <a:lnTo>
                  <a:pt x="494285" y="2447716"/>
                </a:lnTo>
                <a:lnTo>
                  <a:pt x="491965" y="2447217"/>
                </a:lnTo>
                <a:lnTo>
                  <a:pt x="491334" y="2450155"/>
                </a:lnTo>
                <a:lnTo>
                  <a:pt x="489227" y="2459172"/>
                </a:lnTo>
                <a:lnTo>
                  <a:pt x="488002" y="2465202"/>
                </a:lnTo>
                <a:lnTo>
                  <a:pt x="487547" y="2468217"/>
                </a:lnTo>
                <a:lnTo>
                  <a:pt x="487433" y="2469050"/>
                </a:lnTo>
                <a:lnTo>
                  <a:pt x="487319" y="2470744"/>
                </a:lnTo>
                <a:lnTo>
                  <a:pt x="487461" y="2472352"/>
                </a:lnTo>
                <a:lnTo>
                  <a:pt x="488059" y="2473845"/>
                </a:lnTo>
                <a:lnTo>
                  <a:pt x="488544" y="2474448"/>
                </a:lnTo>
                <a:lnTo>
                  <a:pt x="488998" y="2474908"/>
                </a:lnTo>
                <a:lnTo>
                  <a:pt x="490052" y="2475568"/>
                </a:lnTo>
                <a:lnTo>
                  <a:pt x="491903" y="2476286"/>
                </a:lnTo>
                <a:lnTo>
                  <a:pt x="493128" y="2476774"/>
                </a:lnTo>
                <a:lnTo>
                  <a:pt x="493839" y="2477090"/>
                </a:lnTo>
                <a:lnTo>
                  <a:pt x="495092" y="2477894"/>
                </a:lnTo>
                <a:lnTo>
                  <a:pt x="496743" y="2479301"/>
                </a:lnTo>
                <a:lnTo>
                  <a:pt x="498452" y="2481656"/>
                </a:lnTo>
                <a:lnTo>
                  <a:pt x="499704" y="2484413"/>
                </a:lnTo>
                <a:lnTo>
                  <a:pt x="500503" y="2487485"/>
                </a:lnTo>
                <a:lnTo>
                  <a:pt x="500959" y="2490759"/>
                </a:lnTo>
                <a:lnTo>
                  <a:pt x="501214" y="2495698"/>
                </a:lnTo>
                <a:lnTo>
                  <a:pt x="501099" y="2498943"/>
                </a:lnTo>
                <a:lnTo>
                  <a:pt x="500959" y="2500838"/>
                </a:lnTo>
                <a:lnTo>
                  <a:pt x="500360" y="2503595"/>
                </a:lnTo>
                <a:lnTo>
                  <a:pt x="499448" y="2505174"/>
                </a:lnTo>
                <a:lnTo>
                  <a:pt x="498794" y="2505806"/>
                </a:lnTo>
                <a:lnTo>
                  <a:pt x="498082" y="2506381"/>
                </a:lnTo>
                <a:lnTo>
                  <a:pt x="496544" y="2506955"/>
                </a:lnTo>
                <a:lnTo>
                  <a:pt x="494808" y="2507041"/>
                </a:lnTo>
                <a:lnTo>
                  <a:pt x="493013" y="2506783"/>
                </a:lnTo>
                <a:lnTo>
                  <a:pt x="490223" y="2506093"/>
                </a:lnTo>
                <a:lnTo>
                  <a:pt x="487347" y="2505462"/>
                </a:lnTo>
                <a:lnTo>
                  <a:pt x="485409" y="2505261"/>
                </a:lnTo>
                <a:lnTo>
                  <a:pt x="484528" y="2505347"/>
                </a:lnTo>
                <a:lnTo>
                  <a:pt x="483617" y="2505462"/>
                </a:lnTo>
                <a:lnTo>
                  <a:pt x="482022" y="2506036"/>
                </a:lnTo>
                <a:lnTo>
                  <a:pt x="480655" y="2506869"/>
                </a:lnTo>
                <a:lnTo>
                  <a:pt x="479432" y="2508017"/>
                </a:lnTo>
                <a:lnTo>
                  <a:pt x="477836" y="2510085"/>
                </a:lnTo>
                <a:lnTo>
                  <a:pt x="476129" y="2513416"/>
                </a:lnTo>
                <a:lnTo>
                  <a:pt x="474477" y="2517034"/>
                </a:lnTo>
                <a:lnTo>
                  <a:pt x="472796" y="2520595"/>
                </a:lnTo>
                <a:lnTo>
                  <a:pt x="471317" y="2523036"/>
                </a:lnTo>
                <a:lnTo>
                  <a:pt x="470177" y="2524472"/>
                </a:lnTo>
                <a:lnTo>
                  <a:pt x="468896" y="2525735"/>
                </a:lnTo>
                <a:lnTo>
                  <a:pt x="467416" y="2526711"/>
                </a:lnTo>
                <a:lnTo>
                  <a:pt x="466590" y="2527085"/>
                </a:lnTo>
                <a:lnTo>
                  <a:pt x="465707" y="2527429"/>
                </a:lnTo>
                <a:lnTo>
                  <a:pt x="463942" y="2527803"/>
                </a:lnTo>
                <a:lnTo>
                  <a:pt x="461152" y="2527803"/>
                </a:lnTo>
                <a:lnTo>
                  <a:pt x="455456" y="2526683"/>
                </a:lnTo>
                <a:lnTo>
                  <a:pt x="451641" y="2525965"/>
                </a:lnTo>
                <a:lnTo>
                  <a:pt x="450702" y="2525936"/>
                </a:lnTo>
                <a:lnTo>
                  <a:pt x="448737" y="2526108"/>
                </a:lnTo>
                <a:lnTo>
                  <a:pt x="446744" y="2526625"/>
                </a:lnTo>
                <a:lnTo>
                  <a:pt x="445007" y="2527515"/>
                </a:lnTo>
                <a:lnTo>
                  <a:pt x="443441" y="2528607"/>
                </a:lnTo>
                <a:lnTo>
                  <a:pt x="442330" y="2529985"/>
                </a:lnTo>
                <a:lnTo>
                  <a:pt x="441676" y="2531507"/>
                </a:lnTo>
                <a:lnTo>
                  <a:pt x="441619" y="2533201"/>
                </a:lnTo>
                <a:lnTo>
                  <a:pt x="441932" y="2534091"/>
                </a:lnTo>
                <a:lnTo>
                  <a:pt x="442899" y="2535987"/>
                </a:lnTo>
                <a:lnTo>
                  <a:pt x="444124" y="2538370"/>
                </a:lnTo>
                <a:lnTo>
                  <a:pt x="444352" y="2539231"/>
                </a:lnTo>
                <a:lnTo>
                  <a:pt x="444293" y="2540035"/>
                </a:lnTo>
                <a:lnTo>
                  <a:pt x="443925" y="2540725"/>
                </a:lnTo>
                <a:lnTo>
                  <a:pt x="443555" y="2540983"/>
                </a:lnTo>
                <a:lnTo>
                  <a:pt x="431823" y="2535154"/>
                </a:lnTo>
                <a:lnTo>
                  <a:pt x="420150" y="2529353"/>
                </a:lnTo>
                <a:lnTo>
                  <a:pt x="419951" y="2531966"/>
                </a:lnTo>
                <a:lnTo>
                  <a:pt x="419009" y="2537135"/>
                </a:lnTo>
                <a:lnTo>
                  <a:pt x="418270" y="2539662"/>
                </a:lnTo>
                <a:lnTo>
                  <a:pt x="417558" y="2539949"/>
                </a:lnTo>
                <a:lnTo>
                  <a:pt x="416163" y="2540122"/>
                </a:lnTo>
                <a:lnTo>
                  <a:pt x="414825" y="2539748"/>
                </a:lnTo>
                <a:lnTo>
                  <a:pt x="413515" y="2539030"/>
                </a:lnTo>
                <a:lnTo>
                  <a:pt x="411664" y="2537422"/>
                </a:lnTo>
                <a:lnTo>
                  <a:pt x="409443" y="2534694"/>
                </a:lnTo>
                <a:lnTo>
                  <a:pt x="408532" y="2533345"/>
                </a:lnTo>
                <a:lnTo>
                  <a:pt x="407306" y="2531564"/>
                </a:lnTo>
                <a:lnTo>
                  <a:pt x="404432" y="2528377"/>
                </a:lnTo>
                <a:lnTo>
                  <a:pt x="401214" y="2525591"/>
                </a:lnTo>
                <a:lnTo>
                  <a:pt x="397626" y="2523294"/>
                </a:lnTo>
                <a:lnTo>
                  <a:pt x="393783" y="2521428"/>
                </a:lnTo>
                <a:lnTo>
                  <a:pt x="389768" y="2520049"/>
                </a:lnTo>
                <a:lnTo>
                  <a:pt x="388934" y="2519878"/>
                </a:lnTo>
                <a:lnTo>
                  <a:pt x="390178" y="2525507"/>
                </a:lnTo>
                <a:lnTo>
                  <a:pt x="390263" y="2525996"/>
                </a:lnTo>
                <a:lnTo>
                  <a:pt x="390234" y="2527029"/>
                </a:lnTo>
                <a:lnTo>
                  <a:pt x="389864" y="2527977"/>
                </a:lnTo>
                <a:lnTo>
                  <a:pt x="389294" y="2528781"/>
                </a:lnTo>
                <a:lnTo>
                  <a:pt x="389098" y="2528926"/>
                </a:lnTo>
                <a:lnTo>
                  <a:pt x="389597" y="2529324"/>
                </a:lnTo>
                <a:lnTo>
                  <a:pt x="390422" y="2530243"/>
                </a:lnTo>
                <a:lnTo>
                  <a:pt x="390964" y="2531277"/>
                </a:lnTo>
                <a:lnTo>
                  <a:pt x="391163" y="2532368"/>
                </a:lnTo>
                <a:lnTo>
                  <a:pt x="391106" y="2533000"/>
                </a:lnTo>
                <a:lnTo>
                  <a:pt x="391021" y="2533488"/>
                </a:lnTo>
                <a:lnTo>
                  <a:pt x="390679" y="2534378"/>
                </a:lnTo>
                <a:lnTo>
                  <a:pt x="390137" y="2535125"/>
                </a:lnTo>
                <a:lnTo>
                  <a:pt x="389398" y="2535728"/>
                </a:lnTo>
                <a:lnTo>
                  <a:pt x="388116" y="2536446"/>
                </a:lnTo>
                <a:lnTo>
                  <a:pt x="386152" y="2536819"/>
                </a:lnTo>
                <a:lnTo>
                  <a:pt x="385184" y="2536733"/>
                </a:lnTo>
                <a:lnTo>
                  <a:pt x="384186" y="2536561"/>
                </a:lnTo>
                <a:lnTo>
                  <a:pt x="382392" y="2535900"/>
                </a:lnTo>
                <a:lnTo>
                  <a:pt x="382048" y="2535699"/>
                </a:lnTo>
                <a:lnTo>
                  <a:pt x="380866" y="2537050"/>
                </a:lnTo>
                <a:lnTo>
                  <a:pt x="377848" y="2540897"/>
                </a:lnTo>
                <a:lnTo>
                  <a:pt x="374715" y="2545348"/>
                </a:lnTo>
                <a:lnTo>
                  <a:pt x="371528" y="2550516"/>
                </a:lnTo>
                <a:lnTo>
                  <a:pt x="368453" y="2556258"/>
                </a:lnTo>
                <a:lnTo>
                  <a:pt x="365492" y="2562718"/>
                </a:lnTo>
                <a:lnTo>
                  <a:pt x="362845" y="2569753"/>
                </a:lnTo>
                <a:lnTo>
                  <a:pt x="360597" y="2577390"/>
                </a:lnTo>
                <a:lnTo>
                  <a:pt x="358773" y="2585659"/>
                </a:lnTo>
                <a:lnTo>
                  <a:pt x="357549" y="2594503"/>
                </a:lnTo>
                <a:lnTo>
                  <a:pt x="357094" y="2601537"/>
                </a:lnTo>
                <a:lnTo>
                  <a:pt x="357009" y="2606418"/>
                </a:lnTo>
                <a:lnTo>
                  <a:pt x="357151" y="2611414"/>
                </a:lnTo>
                <a:lnTo>
                  <a:pt x="357520" y="2616525"/>
                </a:lnTo>
                <a:lnTo>
                  <a:pt x="358032" y="2621837"/>
                </a:lnTo>
                <a:lnTo>
                  <a:pt x="358859" y="2627235"/>
                </a:lnTo>
                <a:lnTo>
                  <a:pt x="359399" y="2630020"/>
                </a:lnTo>
                <a:lnTo>
                  <a:pt x="359428" y="2630249"/>
                </a:lnTo>
                <a:lnTo>
                  <a:pt x="359513" y="2630508"/>
                </a:lnTo>
                <a:lnTo>
                  <a:pt x="359856" y="2631829"/>
                </a:lnTo>
                <a:lnTo>
                  <a:pt x="361022" y="2636595"/>
                </a:lnTo>
                <a:lnTo>
                  <a:pt x="362390" y="2640815"/>
                </a:lnTo>
                <a:lnTo>
                  <a:pt x="364353" y="2645754"/>
                </a:lnTo>
                <a:lnTo>
                  <a:pt x="367058" y="2651152"/>
                </a:lnTo>
                <a:lnTo>
                  <a:pt x="369677" y="2655344"/>
                </a:lnTo>
                <a:lnTo>
                  <a:pt x="371728" y="2658158"/>
                </a:lnTo>
                <a:lnTo>
                  <a:pt x="373977" y="2660971"/>
                </a:lnTo>
                <a:lnTo>
                  <a:pt x="376568" y="2663756"/>
                </a:lnTo>
                <a:lnTo>
                  <a:pt x="377963" y="2665106"/>
                </a:lnTo>
                <a:lnTo>
                  <a:pt x="378305" y="2665479"/>
                </a:lnTo>
                <a:lnTo>
                  <a:pt x="378788" y="2666312"/>
                </a:lnTo>
                <a:lnTo>
                  <a:pt x="379045" y="2667231"/>
                </a:lnTo>
                <a:lnTo>
                  <a:pt x="379045" y="2668121"/>
                </a:lnTo>
                <a:lnTo>
                  <a:pt x="378817" y="2669011"/>
                </a:lnTo>
                <a:lnTo>
                  <a:pt x="378361" y="2669815"/>
                </a:lnTo>
                <a:lnTo>
                  <a:pt x="377764" y="2670475"/>
                </a:lnTo>
                <a:lnTo>
                  <a:pt x="376937" y="2670934"/>
                </a:lnTo>
                <a:lnTo>
                  <a:pt x="376454" y="2671107"/>
                </a:lnTo>
                <a:lnTo>
                  <a:pt x="373407" y="2671882"/>
                </a:lnTo>
                <a:lnTo>
                  <a:pt x="367029" y="2673720"/>
                </a:lnTo>
                <a:lnTo>
                  <a:pt x="364183" y="2674667"/>
                </a:lnTo>
                <a:lnTo>
                  <a:pt x="363215" y="2674983"/>
                </a:lnTo>
                <a:lnTo>
                  <a:pt x="361165" y="2675414"/>
                </a:lnTo>
                <a:lnTo>
                  <a:pt x="359058" y="2675557"/>
                </a:lnTo>
                <a:lnTo>
                  <a:pt x="356979" y="2675500"/>
                </a:lnTo>
                <a:lnTo>
                  <a:pt x="353734" y="2675040"/>
                </a:lnTo>
                <a:lnTo>
                  <a:pt x="349519" y="2673863"/>
                </a:lnTo>
                <a:lnTo>
                  <a:pt x="345448" y="2672227"/>
                </a:lnTo>
                <a:lnTo>
                  <a:pt x="341719" y="2670389"/>
                </a:lnTo>
                <a:lnTo>
                  <a:pt x="337049" y="2667633"/>
                </a:lnTo>
                <a:lnTo>
                  <a:pt x="335000" y="2666226"/>
                </a:lnTo>
                <a:lnTo>
                  <a:pt x="334601" y="2665967"/>
                </a:lnTo>
                <a:lnTo>
                  <a:pt x="333717" y="2665680"/>
                </a:lnTo>
                <a:lnTo>
                  <a:pt x="332866" y="2665594"/>
                </a:lnTo>
                <a:lnTo>
                  <a:pt x="331953" y="2665766"/>
                </a:lnTo>
                <a:lnTo>
                  <a:pt x="331556" y="2665939"/>
                </a:lnTo>
                <a:lnTo>
                  <a:pt x="329219" y="2667058"/>
                </a:lnTo>
                <a:lnTo>
                  <a:pt x="322331" y="2669987"/>
                </a:lnTo>
                <a:lnTo>
                  <a:pt x="316351" y="2672140"/>
                </a:lnTo>
                <a:lnTo>
                  <a:pt x="312451" y="2673260"/>
                </a:lnTo>
                <a:lnTo>
                  <a:pt x="308835" y="2673921"/>
                </a:lnTo>
                <a:lnTo>
                  <a:pt x="306557" y="2674035"/>
                </a:lnTo>
                <a:lnTo>
                  <a:pt x="305191" y="2673921"/>
                </a:lnTo>
                <a:lnTo>
                  <a:pt x="304622" y="2673748"/>
                </a:lnTo>
                <a:lnTo>
                  <a:pt x="301660" y="2672887"/>
                </a:lnTo>
                <a:lnTo>
                  <a:pt x="299382" y="2672026"/>
                </a:lnTo>
                <a:lnTo>
                  <a:pt x="298926" y="2671853"/>
                </a:lnTo>
                <a:lnTo>
                  <a:pt x="298186" y="2671308"/>
                </a:lnTo>
                <a:lnTo>
                  <a:pt x="297618" y="2670647"/>
                </a:lnTo>
                <a:lnTo>
                  <a:pt x="297247" y="2669872"/>
                </a:lnTo>
                <a:lnTo>
                  <a:pt x="297076" y="2669011"/>
                </a:lnTo>
                <a:lnTo>
                  <a:pt x="297105" y="2668121"/>
                </a:lnTo>
                <a:lnTo>
                  <a:pt x="297389" y="2667288"/>
                </a:lnTo>
                <a:lnTo>
                  <a:pt x="297844" y="2666513"/>
                </a:lnTo>
                <a:lnTo>
                  <a:pt x="298215" y="2666197"/>
                </a:lnTo>
                <a:lnTo>
                  <a:pt x="299439" y="2664934"/>
                </a:lnTo>
                <a:lnTo>
                  <a:pt x="301944" y="2661775"/>
                </a:lnTo>
                <a:lnTo>
                  <a:pt x="304450" y="2657641"/>
                </a:lnTo>
                <a:lnTo>
                  <a:pt x="307040" y="2652415"/>
                </a:lnTo>
                <a:lnTo>
                  <a:pt x="309689" y="2646098"/>
                </a:lnTo>
                <a:lnTo>
                  <a:pt x="312365" y="2638605"/>
                </a:lnTo>
                <a:lnTo>
                  <a:pt x="315127" y="2629819"/>
                </a:lnTo>
                <a:lnTo>
                  <a:pt x="317888" y="2619683"/>
                </a:lnTo>
                <a:lnTo>
                  <a:pt x="319284" y="2614027"/>
                </a:lnTo>
                <a:lnTo>
                  <a:pt x="319341" y="2613855"/>
                </a:lnTo>
                <a:lnTo>
                  <a:pt x="319370" y="2613682"/>
                </a:lnTo>
                <a:lnTo>
                  <a:pt x="319654" y="2611644"/>
                </a:lnTo>
                <a:lnTo>
                  <a:pt x="320537" y="2602198"/>
                </a:lnTo>
                <a:lnTo>
                  <a:pt x="320906" y="2593268"/>
                </a:lnTo>
                <a:lnTo>
                  <a:pt x="320821" y="2582501"/>
                </a:lnTo>
                <a:lnTo>
                  <a:pt x="320251" y="2573457"/>
                </a:lnTo>
                <a:lnTo>
                  <a:pt x="319568" y="2567169"/>
                </a:lnTo>
                <a:lnTo>
                  <a:pt x="318629" y="2560651"/>
                </a:lnTo>
                <a:lnTo>
                  <a:pt x="317462" y="2553990"/>
                </a:lnTo>
                <a:lnTo>
                  <a:pt x="315895" y="2547214"/>
                </a:lnTo>
                <a:lnTo>
                  <a:pt x="313960" y="2540438"/>
                </a:lnTo>
                <a:lnTo>
                  <a:pt x="313135" y="2537981"/>
                </a:lnTo>
                <a:lnTo>
                  <a:pt x="311608" y="2538370"/>
                </a:lnTo>
                <a:lnTo>
                  <a:pt x="304233" y="2540265"/>
                </a:lnTo>
                <a:lnTo>
                  <a:pt x="302211" y="2540782"/>
                </a:lnTo>
                <a:lnTo>
                  <a:pt x="299107" y="2541184"/>
                </a:lnTo>
                <a:lnTo>
                  <a:pt x="298607" y="2541141"/>
                </a:lnTo>
                <a:lnTo>
                  <a:pt x="297836" y="2546409"/>
                </a:lnTo>
                <a:lnTo>
                  <a:pt x="295899" y="2555426"/>
                </a:lnTo>
                <a:lnTo>
                  <a:pt x="293792" y="2564443"/>
                </a:lnTo>
                <a:lnTo>
                  <a:pt x="292568" y="2570473"/>
                </a:lnTo>
                <a:lnTo>
                  <a:pt x="292112" y="2573488"/>
                </a:lnTo>
                <a:lnTo>
                  <a:pt x="291997" y="2574321"/>
                </a:lnTo>
                <a:lnTo>
                  <a:pt x="291884" y="2576015"/>
                </a:lnTo>
                <a:lnTo>
                  <a:pt x="292026" y="2577623"/>
                </a:lnTo>
                <a:lnTo>
                  <a:pt x="292625" y="2579116"/>
                </a:lnTo>
                <a:lnTo>
                  <a:pt x="293108" y="2579719"/>
                </a:lnTo>
                <a:lnTo>
                  <a:pt x="293564" y="2580179"/>
                </a:lnTo>
                <a:lnTo>
                  <a:pt x="294618" y="2580839"/>
                </a:lnTo>
                <a:lnTo>
                  <a:pt x="296469" y="2581557"/>
                </a:lnTo>
                <a:lnTo>
                  <a:pt x="297692" y="2582045"/>
                </a:lnTo>
                <a:lnTo>
                  <a:pt x="298404" y="2582361"/>
                </a:lnTo>
                <a:lnTo>
                  <a:pt x="299659" y="2583165"/>
                </a:lnTo>
                <a:lnTo>
                  <a:pt x="301310" y="2584572"/>
                </a:lnTo>
                <a:lnTo>
                  <a:pt x="303017" y="2586927"/>
                </a:lnTo>
                <a:lnTo>
                  <a:pt x="304271" y="2589684"/>
                </a:lnTo>
                <a:lnTo>
                  <a:pt x="305069" y="2592756"/>
                </a:lnTo>
                <a:lnTo>
                  <a:pt x="305523" y="2596030"/>
                </a:lnTo>
                <a:lnTo>
                  <a:pt x="305780" y="2600969"/>
                </a:lnTo>
                <a:lnTo>
                  <a:pt x="305665" y="2604214"/>
                </a:lnTo>
                <a:lnTo>
                  <a:pt x="305523" y="2606109"/>
                </a:lnTo>
                <a:lnTo>
                  <a:pt x="304925" y="2608866"/>
                </a:lnTo>
                <a:lnTo>
                  <a:pt x="304014" y="2610445"/>
                </a:lnTo>
                <a:lnTo>
                  <a:pt x="303359" y="2611077"/>
                </a:lnTo>
                <a:lnTo>
                  <a:pt x="302647" y="2611652"/>
                </a:lnTo>
                <a:lnTo>
                  <a:pt x="301109" y="2612226"/>
                </a:lnTo>
                <a:lnTo>
                  <a:pt x="299373" y="2612312"/>
                </a:lnTo>
                <a:lnTo>
                  <a:pt x="297578" y="2612054"/>
                </a:lnTo>
                <a:lnTo>
                  <a:pt x="294789" y="2611364"/>
                </a:lnTo>
                <a:lnTo>
                  <a:pt x="291913" y="2610733"/>
                </a:lnTo>
                <a:lnTo>
                  <a:pt x="289977" y="2610532"/>
                </a:lnTo>
                <a:lnTo>
                  <a:pt x="289094" y="2610618"/>
                </a:lnTo>
                <a:lnTo>
                  <a:pt x="288183" y="2610733"/>
                </a:lnTo>
                <a:lnTo>
                  <a:pt x="286588" y="2611307"/>
                </a:lnTo>
                <a:lnTo>
                  <a:pt x="285222" y="2612140"/>
                </a:lnTo>
                <a:lnTo>
                  <a:pt x="283997" y="2613288"/>
                </a:lnTo>
                <a:lnTo>
                  <a:pt x="282403" y="2615356"/>
                </a:lnTo>
                <a:lnTo>
                  <a:pt x="280694" y="2618687"/>
                </a:lnTo>
                <a:lnTo>
                  <a:pt x="279043" y="2622305"/>
                </a:lnTo>
                <a:lnTo>
                  <a:pt x="277363" y="2625866"/>
                </a:lnTo>
                <a:lnTo>
                  <a:pt x="275881" y="2628307"/>
                </a:lnTo>
                <a:lnTo>
                  <a:pt x="274744" y="2629743"/>
                </a:lnTo>
                <a:lnTo>
                  <a:pt x="273462" y="2631006"/>
                </a:lnTo>
                <a:lnTo>
                  <a:pt x="271981" y="2631982"/>
                </a:lnTo>
                <a:lnTo>
                  <a:pt x="271156" y="2632356"/>
                </a:lnTo>
                <a:lnTo>
                  <a:pt x="270272" y="2632700"/>
                </a:lnTo>
                <a:lnTo>
                  <a:pt x="268507" y="2633074"/>
                </a:lnTo>
                <a:lnTo>
                  <a:pt x="265717" y="2633074"/>
                </a:lnTo>
                <a:lnTo>
                  <a:pt x="260022" y="2631954"/>
                </a:lnTo>
                <a:lnTo>
                  <a:pt x="256207" y="2631236"/>
                </a:lnTo>
                <a:lnTo>
                  <a:pt x="255267" y="2631207"/>
                </a:lnTo>
                <a:lnTo>
                  <a:pt x="253303" y="2631379"/>
                </a:lnTo>
                <a:lnTo>
                  <a:pt x="251309" y="2631896"/>
                </a:lnTo>
                <a:lnTo>
                  <a:pt x="249572" y="2632786"/>
                </a:lnTo>
                <a:lnTo>
                  <a:pt x="248006" y="2633878"/>
                </a:lnTo>
                <a:lnTo>
                  <a:pt x="246896" y="2635256"/>
                </a:lnTo>
                <a:lnTo>
                  <a:pt x="246241" y="2636778"/>
                </a:lnTo>
                <a:lnTo>
                  <a:pt x="246184" y="2638472"/>
                </a:lnTo>
                <a:lnTo>
                  <a:pt x="246497" y="2639362"/>
                </a:lnTo>
                <a:lnTo>
                  <a:pt x="247465" y="2641258"/>
                </a:lnTo>
                <a:lnTo>
                  <a:pt x="248690" y="2643641"/>
                </a:lnTo>
                <a:lnTo>
                  <a:pt x="248917" y="2644502"/>
                </a:lnTo>
                <a:lnTo>
                  <a:pt x="248861" y="2645306"/>
                </a:lnTo>
                <a:lnTo>
                  <a:pt x="248490" y="2645996"/>
                </a:lnTo>
                <a:lnTo>
                  <a:pt x="248120" y="2646254"/>
                </a:lnTo>
                <a:lnTo>
                  <a:pt x="236389" y="2640425"/>
                </a:lnTo>
                <a:lnTo>
                  <a:pt x="224715" y="2634624"/>
                </a:lnTo>
                <a:lnTo>
                  <a:pt x="224516" y="2637237"/>
                </a:lnTo>
                <a:lnTo>
                  <a:pt x="223576" y="2642406"/>
                </a:lnTo>
                <a:lnTo>
                  <a:pt x="222835" y="2644933"/>
                </a:lnTo>
                <a:lnTo>
                  <a:pt x="222124" y="2645220"/>
                </a:lnTo>
                <a:lnTo>
                  <a:pt x="220729" y="2645393"/>
                </a:lnTo>
                <a:lnTo>
                  <a:pt x="219390" y="2645019"/>
                </a:lnTo>
                <a:lnTo>
                  <a:pt x="218080" y="2644301"/>
                </a:lnTo>
                <a:lnTo>
                  <a:pt x="216230" y="2642693"/>
                </a:lnTo>
                <a:lnTo>
                  <a:pt x="214008" y="2639965"/>
                </a:lnTo>
                <a:lnTo>
                  <a:pt x="213097" y="2638616"/>
                </a:lnTo>
                <a:lnTo>
                  <a:pt x="211873" y="2636835"/>
                </a:lnTo>
                <a:lnTo>
                  <a:pt x="208997" y="2633648"/>
                </a:lnTo>
                <a:lnTo>
                  <a:pt x="205780" y="2630862"/>
                </a:lnTo>
                <a:lnTo>
                  <a:pt x="202192" y="2628565"/>
                </a:lnTo>
                <a:lnTo>
                  <a:pt x="198348" y="2626699"/>
                </a:lnTo>
                <a:lnTo>
                  <a:pt x="194333" y="2625320"/>
                </a:lnTo>
                <a:lnTo>
                  <a:pt x="193500" y="2625149"/>
                </a:lnTo>
                <a:lnTo>
                  <a:pt x="194742" y="2630778"/>
                </a:lnTo>
                <a:lnTo>
                  <a:pt x="194828" y="2631267"/>
                </a:lnTo>
                <a:lnTo>
                  <a:pt x="194799" y="2632300"/>
                </a:lnTo>
                <a:lnTo>
                  <a:pt x="194428" y="2633248"/>
                </a:lnTo>
                <a:lnTo>
                  <a:pt x="193860" y="2634052"/>
                </a:lnTo>
                <a:lnTo>
                  <a:pt x="193664" y="2634197"/>
                </a:lnTo>
                <a:lnTo>
                  <a:pt x="194163" y="2634595"/>
                </a:lnTo>
                <a:lnTo>
                  <a:pt x="194989" y="2635514"/>
                </a:lnTo>
                <a:lnTo>
                  <a:pt x="195529" y="2636548"/>
                </a:lnTo>
                <a:lnTo>
                  <a:pt x="195729" y="2637639"/>
                </a:lnTo>
                <a:lnTo>
                  <a:pt x="195671" y="2638271"/>
                </a:lnTo>
                <a:lnTo>
                  <a:pt x="195587" y="2638759"/>
                </a:lnTo>
                <a:lnTo>
                  <a:pt x="195245" y="2639649"/>
                </a:lnTo>
                <a:lnTo>
                  <a:pt x="194703" y="2640396"/>
                </a:lnTo>
                <a:lnTo>
                  <a:pt x="193963" y="2640999"/>
                </a:lnTo>
                <a:lnTo>
                  <a:pt x="192682" y="2641717"/>
                </a:lnTo>
                <a:lnTo>
                  <a:pt x="190717" y="2642090"/>
                </a:lnTo>
                <a:lnTo>
                  <a:pt x="189749" y="2642004"/>
                </a:lnTo>
                <a:lnTo>
                  <a:pt x="188752" y="2641832"/>
                </a:lnTo>
                <a:lnTo>
                  <a:pt x="186959" y="2641171"/>
                </a:lnTo>
                <a:lnTo>
                  <a:pt x="186615" y="2640970"/>
                </a:lnTo>
                <a:lnTo>
                  <a:pt x="185433" y="2642321"/>
                </a:lnTo>
                <a:lnTo>
                  <a:pt x="182415" y="2646168"/>
                </a:lnTo>
                <a:lnTo>
                  <a:pt x="179283" y="2650619"/>
                </a:lnTo>
                <a:lnTo>
                  <a:pt x="176094" y="2655787"/>
                </a:lnTo>
                <a:lnTo>
                  <a:pt x="173020" y="2661529"/>
                </a:lnTo>
                <a:lnTo>
                  <a:pt x="170058" y="2667989"/>
                </a:lnTo>
                <a:lnTo>
                  <a:pt x="167410" y="2675024"/>
                </a:lnTo>
                <a:lnTo>
                  <a:pt x="165160" y="2682661"/>
                </a:lnTo>
                <a:lnTo>
                  <a:pt x="163340" y="2690930"/>
                </a:lnTo>
                <a:lnTo>
                  <a:pt x="162115" y="2699774"/>
                </a:lnTo>
                <a:lnTo>
                  <a:pt x="161660" y="2706808"/>
                </a:lnTo>
                <a:lnTo>
                  <a:pt x="161575" y="2711689"/>
                </a:lnTo>
                <a:lnTo>
                  <a:pt x="161716" y="2716685"/>
                </a:lnTo>
                <a:lnTo>
                  <a:pt x="162086" y="2721796"/>
                </a:lnTo>
                <a:lnTo>
                  <a:pt x="162599" y="2727108"/>
                </a:lnTo>
                <a:lnTo>
                  <a:pt x="163423" y="2732506"/>
                </a:lnTo>
                <a:lnTo>
                  <a:pt x="163966" y="2735291"/>
                </a:lnTo>
                <a:lnTo>
                  <a:pt x="163993" y="2735520"/>
                </a:lnTo>
                <a:lnTo>
                  <a:pt x="164079" y="2735779"/>
                </a:lnTo>
                <a:lnTo>
                  <a:pt x="164421" y="2737100"/>
                </a:lnTo>
                <a:lnTo>
                  <a:pt x="165589" y="2741866"/>
                </a:lnTo>
                <a:lnTo>
                  <a:pt x="166955" y="2746086"/>
                </a:lnTo>
                <a:lnTo>
                  <a:pt x="168918" y="2751025"/>
                </a:lnTo>
                <a:lnTo>
                  <a:pt x="171623" y="2756423"/>
                </a:lnTo>
                <a:lnTo>
                  <a:pt x="174243" y="2760615"/>
                </a:lnTo>
                <a:lnTo>
                  <a:pt x="176293" y="2763429"/>
                </a:lnTo>
                <a:lnTo>
                  <a:pt x="178543" y="2766242"/>
                </a:lnTo>
                <a:lnTo>
                  <a:pt x="181134" y="2769027"/>
                </a:lnTo>
                <a:lnTo>
                  <a:pt x="182528" y="2770377"/>
                </a:lnTo>
                <a:lnTo>
                  <a:pt x="182870" y="2770750"/>
                </a:lnTo>
                <a:lnTo>
                  <a:pt x="183354" y="2771583"/>
                </a:lnTo>
                <a:lnTo>
                  <a:pt x="183610" y="2772502"/>
                </a:lnTo>
                <a:lnTo>
                  <a:pt x="183610" y="2773392"/>
                </a:lnTo>
                <a:lnTo>
                  <a:pt x="183383" y="2774282"/>
                </a:lnTo>
                <a:lnTo>
                  <a:pt x="182927" y="2775086"/>
                </a:lnTo>
                <a:lnTo>
                  <a:pt x="182330" y="2775746"/>
                </a:lnTo>
                <a:lnTo>
                  <a:pt x="181504" y="2776205"/>
                </a:lnTo>
                <a:lnTo>
                  <a:pt x="181020" y="2776378"/>
                </a:lnTo>
                <a:lnTo>
                  <a:pt x="177973" y="2777153"/>
                </a:lnTo>
                <a:lnTo>
                  <a:pt x="171597" y="2778991"/>
                </a:lnTo>
                <a:lnTo>
                  <a:pt x="168749" y="2779938"/>
                </a:lnTo>
                <a:lnTo>
                  <a:pt x="167780" y="2780254"/>
                </a:lnTo>
                <a:lnTo>
                  <a:pt x="165730" y="2780685"/>
                </a:lnTo>
                <a:lnTo>
                  <a:pt x="163623" y="2780828"/>
                </a:lnTo>
                <a:lnTo>
                  <a:pt x="161545" y="2780771"/>
                </a:lnTo>
                <a:lnTo>
                  <a:pt x="158299" y="2780311"/>
                </a:lnTo>
                <a:lnTo>
                  <a:pt x="154086" y="2779134"/>
                </a:lnTo>
                <a:lnTo>
                  <a:pt x="150014" y="2777498"/>
                </a:lnTo>
                <a:lnTo>
                  <a:pt x="146285" y="2775660"/>
                </a:lnTo>
                <a:lnTo>
                  <a:pt x="141615" y="2772904"/>
                </a:lnTo>
                <a:lnTo>
                  <a:pt x="139566" y="2771497"/>
                </a:lnTo>
                <a:lnTo>
                  <a:pt x="139166" y="2771238"/>
                </a:lnTo>
                <a:lnTo>
                  <a:pt x="138285" y="2770951"/>
                </a:lnTo>
                <a:lnTo>
                  <a:pt x="137430" y="2770865"/>
                </a:lnTo>
                <a:lnTo>
                  <a:pt x="136519" y="2771037"/>
                </a:lnTo>
                <a:lnTo>
                  <a:pt x="136120" y="2771210"/>
                </a:lnTo>
                <a:lnTo>
                  <a:pt x="133786" y="2772329"/>
                </a:lnTo>
                <a:lnTo>
                  <a:pt x="126896" y="2775258"/>
                </a:lnTo>
                <a:lnTo>
                  <a:pt x="120917" y="2777411"/>
                </a:lnTo>
                <a:lnTo>
                  <a:pt x="117016" y="2778531"/>
                </a:lnTo>
                <a:lnTo>
                  <a:pt x="113400" y="2779192"/>
                </a:lnTo>
                <a:lnTo>
                  <a:pt x="111123" y="2779306"/>
                </a:lnTo>
                <a:lnTo>
                  <a:pt x="109756" y="2779192"/>
                </a:lnTo>
                <a:lnTo>
                  <a:pt x="109187" y="2779019"/>
                </a:lnTo>
                <a:lnTo>
                  <a:pt x="106226" y="2778158"/>
                </a:lnTo>
                <a:lnTo>
                  <a:pt x="103948" y="2777297"/>
                </a:lnTo>
                <a:lnTo>
                  <a:pt x="103492" y="2777124"/>
                </a:lnTo>
                <a:lnTo>
                  <a:pt x="102752" y="2776579"/>
                </a:lnTo>
                <a:lnTo>
                  <a:pt x="102182" y="2775918"/>
                </a:lnTo>
                <a:lnTo>
                  <a:pt x="101812" y="2775143"/>
                </a:lnTo>
                <a:lnTo>
                  <a:pt x="101642" y="2774282"/>
                </a:lnTo>
                <a:lnTo>
                  <a:pt x="101671" y="2773392"/>
                </a:lnTo>
                <a:lnTo>
                  <a:pt x="101955" y="2772559"/>
                </a:lnTo>
                <a:lnTo>
                  <a:pt x="102410" y="2771784"/>
                </a:lnTo>
                <a:lnTo>
                  <a:pt x="102781" y="2771468"/>
                </a:lnTo>
                <a:lnTo>
                  <a:pt x="104005" y="2770205"/>
                </a:lnTo>
                <a:lnTo>
                  <a:pt x="106510" y="2767046"/>
                </a:lnTo>
                <a:lnTo>
                  <a:pt x="109015" y="2762912"/>
                </a:lnTo>
                <a:lnTo>
                  <a:pt x="111607" y="2757686"/>
                </a:lnTo>
                <a:lnTo>
                  <a:pt x="114255" y="2751369"/>
                </a:lnTo>
                <a:lnTo>
                  <a:pt x="116931" y="2743876"/>
                </a:lnTo>
                <a:lnTo>
                  <a:pt x="119693" y="2735090"/>
                </a:lnTo>
                <a:lnTo>
                  <a:pt x="122455" y="2724954"/>
                </a:lnTo>
                <a:lnTo>
                  <a:pt x="123850" y="2719298"/>
                </a:lnTo>
                <a:lnTo>
                  <a:pt x="123907" y="2719126"/>
                </a:lnTo>
                <a:lnTo>
                  <a:pt x="123935" y="2718953"/>
                </a:lnTo>
                <a:lnTo>
                  <a:pt x="124220" y="2716915"/>
                </a:lnTo>
                <a:lnTo>
                  <a:pt x="125101" y="2707469"/>
                </a:lnTo>
                <a:lnTo>
                  <a:pt x="125472" y="2698539"/>
                </a:lnTo>
                <a:lnTo>
                  <a:pt x="125387" y="2687772"/>
                </a:lnTo>
                <a:lnTo>
                  <a:pt x="124818" y="2678728"/>
                </a:lnTo>
                <a:lnTo>
                  <a:pt x="124134" y="2672440"/>
                </a:lnTo>
                <a:lnTo>
                  <a:pt x="123194" y="2665922"/>
                </a:lnTo>
                <a:lnTo>
                  <a:pt x="122027" y="2659261"/>
                </a:lnTo>
                <a:lnTo>
                  <a:pt x="120461" y="2652485"/>
                </a:lnTo>
                <a:lnTo>
                  <a:pt x="118525" y="2645709"/>
                </a:lnTo>
                <a:lnTo>
                  <a:pt x="117699" y="2643252"/>
                </a:lnTo>
                <a:lnTo>
                  <a:pt x="116173" y="2643641"/>
                </a:lnTo>
                <a:lnTo>
                  <a:pt x="108798" y="2645536"/>
                </a:lnTo>
                <a:lnTo>
                  <a:pt x="106776" y="2646053"/>
                </a:lnTo>
                <a:lnTo>
                  <a:pt x="103674" y="2646455"/>
                </a:lnTo>
                <a:lnTo>
                  <a:pt x="101652" y="2646283"/>
                </a:lnTo>
                <a:lnTo>
                  <a:pt x="100684" y="2646053"/>
                </a:lnTo>
                <a:lnTo>
                  <a:pt x="99772" y="2645709"/>
                </a:lnTo>
                <a:lnTo>
                  <a:pt x="98092" y="2644732"/>
                </a:lnTo>
                <a:lnTo>
                  <a:pt x="95786" y="2642894"/>
                </a:lnTo>
                <a:lnTo>
                  <a:pt x="94248" y="2641717"/>
                </a:lnTo>
                <a:lnTo>
                  <a:pt x="92967" y="2640913"/>
                </a:lnTo>
                <a:lnTo>
                  <a:pt x="90290" y="2639678"/>
                </a:lnTo>
                <a:lnTo>
                  <a:pt x="87472" y="2638903"/>
                </a:lnTo>
                <a:lnTo>
                  <a:pt x="84567" y="2638443"/>
                </a:lnTo>
                <a:lnTo>
                  <a:pt x="80012" y="2638156"/>
                </a:lnTo>
                <a:lnTo>
                  <a:pt x="73832" y="2638242"/>
                </a:lnTo>
                <a:lnTo>
                  <a:pt x="70786" y="2638185"/>
                </a:lnTo>
                <a:lnTo>
                  <a:pt x="69277" y="2638156"/>
                </a:lnTo>
                <a:lnTo>
                  <a:pt x="66145" y="2637783"/>
                </a:lnTo>
                <a:lnTo>
                  <a:pt x="63069" y="2637122"/>
                </a:lnTo>
                <a:lnTo>
                  <a:pt x="60136" y="2636117"/>
                </a:lnTo>
                <a:lnTo>
                  <a:pt x="57432" y="2634768"/>
                </a:lnTo>
                <a:lnTo>
                  <a:pt x="55070" y="2633016"/>
                </a:lnTo>
                <a:lnTo>
                  <a:pt x="53190" y="2630920"/>
                </a:lnTo>
                <a:lnTo>
                  <a:pt x="52165" y="2629053"/>
                </a:lnTo>
                <a:lnTo>
                  <a:pt x="51680" y="2627646"/>
                </a:lnTo>
                <a:lnTo>
                  <a:pt x="51509" y="2626957"/>
                </a:lnTo>
                <a:lnTo>
                  <a:pt x="50684" y="2626957"/>
                </a:lnTo>
                <a:lnTo>
                  <a:pt x="51111" y="2626038"/>
                </a:lnTo>
                <a:lnTo>
                  <a:pt x="51680" y="2624085"/>
                </a:lnTo>
                <a:lnTo>
                  <a:pt x="51964" y="2622075"/>
                </a:lnTo>
                <a:lnTo>
                  <a:pt x="51964" y="2620094"/>
                </a:lnTo>
                <a:lnTo>
                  <a:pt x="51766" y="2618055"/>
                </a:lnTo>
                <a:lnTo>
                  <a:pt x="51282" y="2616074"/>
                </a:lnTo>
                <a:lnTo>
                  <a:pt x="50485" y="2614207"/>
                </a:lnTo>
                <a:lnTo>
                  <a:pt x="49516" y="2612484"/>
                </a:lnTo>
                <a:lnTo>
                  <a:pt x="48890" y="2611652"/>
                </a:lnTo>
                <a:lnTo>
                  <a:pt x="48263" y="2610847"/>
                </a:lnTo>
                <a:lnTo>
                  <a:pt x="46811" y="2609498"/>
                </a:lnTo>
                <a:lnTo>
                  <a:pt x="45189" y="2608292"/>
                </a:lnTo>
                <a:lnTo>
                  <a:pt x="43395" y="2607344"/>
                </a:lnTo>
                <a:lnTo>
                  <a:pt x="41515" y="2606655"/>
                </a:lnTo>
                <a:lnTo>
                  <a:pt x="39579" y="2606196"/>
                </a:lnTo>
                <a:lnTo>
                  <a:pt x="37586" y="2606023"/>
                </a:lnTo>
                <a:lnTo>
                  <a:pt x="35564" y="2606109"/>
                </a:lnTo>
                <a:lnTo>
                  <a:pt x="34568" y="2606282"/>
                </a:lnTo>
                <a:lnTo>
                  <a:pt x="34851" y="2606684"/>
                </a:lnTo>
                <a:lnTo>
                  <a:pt x="35164" y="2607603"/>
                </a:lnTo>
                <a:lnTo>
                  <a:pt x="35164" y="2608550"/>
                </a:lnTo>
                <a:lnTo>
                  <a:pt x="34937" y="2609498"/>
                </a:lnTo>
                <a:lnTo>
                  <a:pt x="34254" y="2610905"/>
                </a:lnTo>
                <a:lnTo>
                  <a:pt x="33173" y="2612025"/>
                </a:lnTo>
                <a:lnTo>
                  <a:pt x="32318" y="2612570"/>
                </a:lnTo>
                <a:lnTo>
                  <a:pt x="31862" y="2612771"/>
                </a:lnTo>
                <a:lnTo>
                  <a:pt x="30894" y="2613087"/>
                </a:lnTo>
                <a:lnTo>
                  <a:pt x="28929" y="2613260"/>
                </a:lnTo>
                <a:lnTo>
                  <a:pt x="25883" y="2612886"/>
                </a:lnTo>
                <a:lnTo>
                  <a:pt x="23919" y="2612398"/>
                </a:lnTo>
                <a:lnTo>
                  <a:pt x="16999" y="2610646"/>
                </a:lnTo>
                <a:lnTo>
                  <a:pt x="10022" y="2608866"/>
                </a:lnTo>
                <a:lnTo>
                  <a:pt x="7832" y="2608349"/>
                </a:lnTo>
                <a:lnTo>
                  <a:pt x="4756" y="2607086"/>
                </a:lnTo>
                <a:lnTo>
                  <a:pt x="2962" y="2605908"/>
                </a:lnTo>
                <a:lnTo>
                  <a:pt x="2193" y="2605104"/>
                </a:lnTo>
                <a:lnTo>
                  <a:pt x="1624" y="2604444"/>
                </a:lnTo>
                <a:lnTo>
                  <a:pt x="797" y="2602951"/>
                </a:lnTo>
                <a:lnTo>
                  <a:pt x="256" y="2601314"/>
                </a:lnTo>
                <a:lnTo>
                  <a:pt x="0" y="2599620"/>
                </a:lnTo>
                <a:lnTo>
                  <a:pt x="0" y="2596892"/>
                </a:lnTo>
                <a:lnTo>
                  <a:pt x="542" y="2593245"/>
                </a:lnTo>
                <a:lnTo>
                  <a:pt x="911" y="2591464"/>
                </a:lnTo>
                <a:lnTo>
                  <a:pt x="1538" y="2588736"/>
                </a:lnTo>
                <a:lnTo>
                  <a:pt x="2136" y="2585980"/>
                </a:lnTo>
                <a:lnTo>
                  <a:pt x="4157" y="2577049"/>
                </a:lnTo>
                <a:lnTo>
                  <a:pt x="6151" y="2568118"/>
                </a:lnTo>
                <a:lnTo>
                  <a:pt x="6664" y="2566194"/>
                </a:lnTo>
                <a:lnTo>
                  <a:pt x="7632" y="2563323"/>
                </a:lnTo>
                <a:lnTo>
                  <a:pt x="8514" y="2561485"/>
                </a:lnTo>
                <a:lnTo>
                  <a:pt x="9568" y="2559877"/>
                </a:lnTo>
                <a:lnTo>
                  <a:pt x="10793" y="2558556"/>
                </a:lnTo>
                <a:lnTo>
                  <a:pt x="12244" y="2557580"/>
                </a:lnTo>
                <a:lnTo>
                  <a:pt x="13867" y="2557034"/>
                </a:lnTo>
                <a:lnTo>
                  <a:pt x="14807" y="2556977"/>
                </a:lnTo>
                <a:lnTo>
                  <a:pt x="14436" y="2554593"/>
                </a:lnTo>
                <a:lnTo>
                  <a:pt x="14294" y="2550831"/>
                </a:lnTo>
                <a:lnTo>
                  <a:pt x="14408" y="2548333"/>
                </a:lnTo>
                <a:lnTo>
                  <a:pt x="14864" y="2546036"/>
                </a:lnTo>
                <a:lnTo>
                  <a:pt x="15632" y="2543911"/>
                </a:lnTo>
                <a:lnTo>
                  <a:pt x="16829" y="2542130"/>
                </a:lnTo>
                <a:lnTo>
                  <a:pt x="18509" y="2540781"/>
                </a:lnTo>
                <a:lnTo>
                  <a:pt x="19534" y="2540293"/>
                </a:lnTo>
                <a:lnTo>
                  <a:pt x="20474" y="2540005"/>
                </a:lnTo>
                <a:lnTo>
                  <a:pt x="22410" y="2539718"/>
                </a:lnTo>
                <a:lnTo>
                  <a:pt x="25342" y="2539661"/>
                </a:lnTo>
                <a:lnTo>
                  <a:pt x="27364" y="2539632"/>
                </a:lnTo>
                <a:lnTo>
                  <a:pt x="28673" y="2539460"/>
                </a:lnTo>
                <a:lnTo>
                  <a:pt x="31179" y="2538742"/>
                </a:lnTo>
                <a:lnTo>
                  <a:pt x="33513" y="2537565"/>
                </a:lnTo>
                <a:lnTo>
                  <a:pt x="35593" y="2535985"/>
                </a:lnTo>
                <a:lnTo>
                  <a:pt x="37416" y="2534033"/>
                </a:lnTo>
                <a:lnTo>
                  <a:pt x="38895" y="2531850"/>
                </a:lnTo>
                <a:lnTo>
                  <a:pt x="39920" y="2529438"/>
                </a:lnTo>
                <a:lnTo>
                  <a:pt x="40518" y="2526882"/>
                </a:lnTo>
                <a:lnTo>
                  <a:pt x="40603" y="2525561"/>
                </a:lnTo>
                <a:lnTo>
                  <a:pt x="40603" y="2524126"/>
                </a:lnTo>
                <a:lnTo>
                  <a:pt x="40291" y="2521225"/>
                </a:lnTo>
                <a:lnTo>
                  <a:pt x="39920" y="2518382"/>
                </a:lnTo>
                <a:lnTo>
                  <a:pt x="39778" y="2515482"/>
                </a:lnTo>
                <a:lnTo>
                  <a:pt x="39949" y="2514075"/>
                </a:lnTo>
                <a:lnTo>
                  <a:pt x="40120" y="2513328"/>
                </a:lnTo>
                <a:lnTo>
                  <a:pt x="40661" y="2511950"/>
                </a:lnTo>
                <a:lnTo>
                  <a:pt x="41458" y="2510687"/>
                </a:lnTo>
                <a:lnTo>
                  <a:pt x="42484" y="2509595"/>
                </a:lnTo>
                <a:lnTo>
                  <a:pt x="43651" y="2508791"/>
                </a:lnTo>
                <a:lnTo>
                  <a:pt x="44903" y="2508246"/>
                </a:lnTo>
                <a:lnTo>
                  <a:pt x="46185" y="2508131"/>
                </a:lnTo>
                <a:lnTo>
                  <a:pt x="47466" y="2508418"/>
                </a:lnTo>
                <a:lnTo>
                  <a:pt x="48063" y="2508791"/>
                </a:lnTo>
                <a:lnTo>
                  <a:pt x="47694" y="2503536"/>
                </a:lnTo>
                <a:lnTo>
                  <a:pt x="47324" y="2498310"/>
                </a:lnTo>
                <a:lnTo>
                  <a:pt x="50456" y="2497449"/>
                </a:lnTo>
                <a:lnTo>
                  <a:pt x="53560" y="2496587"/>
                </a:lnTo>
                <a:lnTo>
                  <a:pt x="53275" y="2495266"/>
                </a:lnTo>
                <a:lnTo>
                  <a:pt x="52250" y="2492854"/>
                </a:lnTo>
                <a:lnTo>
                  <a:pt x="50086" y="2489523"/>
                </a:lnTo>
                <a:lnTo>
                  <a:pt x="48548" y="2487283"/>
                </a:lnTo>
                <a:lnTo>
                  <a:pt x="47864" y="2486163"/>
                </a:lnTo>
                <a:lnTo>
                  <a:pt x="46726" y="2483636"/>
                </a:lnTo>
                <a:lnTo>
                  <a:pt x="46270" y="2481684"/>
                </a:lnTo>
                <a:lnTo>
                  <a:pt x="46185" y="2480363"/>
                </a:lnTo>
                <a:lnTo>
                  <a:pt x="46356" y="2479128"/>
                </a:lnTo>
                <a:lnTo>
                  <a:pt x="46726" y="2477893"/>
                </a:lnTo>
                <a:lnTo>
                  <a:pt x="47039" y="2477319"/>
                </a:lnTo>
                <a:lnTo>
                  <a:pt x="47409" y="2476773"/>
                </a:lnTo>
                <a:lnTo>
                  <a:pt x="48405" y="2475940"/>
                </a:lnTo>
                <a:lnTo>
                  <a:pt x="49630" y="2475452"/>
                </a:lnTo>
                <a:lnTo>
                  <a:pt x="50939" y="2475280"/>
                </a:lnTo>
                <a:lnTo>
                  <a:pt x="52221" y="2475452"/>
                </a:lnTo>
                <a:lnTo>
                  <a:pt x="53361" y="2475912"/>
                </a:lnTo>
                <a:lnTo>
                  <a:pt x="54214" y="2476658"/>
                </a:lnTo>
                <a:lnTo>
                  <a:pt x="54670" y="2477692"/>
                </a:lnTo>
                <a:lnTo>
                  <a:pt x="54698" y="2478353"/>
                </a:lnTo>
                <a:lnTo>
                  <a:pt x="57489" y="2477635"/>
                </a:lnTo>
                <a:lnTo>
                  <a:pt x="60279" y="2476945"/>
                </a:lnTo>
                <a:lnTo>
                  <a:pt x="59510" y="2474418"/>
                </a:lnTo>
                <a:lnTo>
                  <a:pt x="58685" y="2470628"/>
                </a:lnTo>
                <a:lnTo>
                  <a:pt x="58570" y="2468044"/>
                </a:lnTo>
                <a:lnTo>
                  <a:pt x="58685" y="2466780"/>
                </a:lnTo>
                <a:lnTo>
                  <a:pt x="58941" y="2465459"/>
                </a:lnTo>
                <a:lnTo>
                  <a:pt x="59994" y="2463047"/>
                </a:lnTo>
                <a:lnTo>
                  <a:pt x="61190" y="2461468"/>
                </a:lnTo>
                <a:lnTo>
                  <a:pt x="62188" y="2460664"/>
                </a:lnTo>
                <a:lnTo>
                  <a:pt x="63241" y="2460032"/>
                </a:lnTo>
                <a:lnTo>
                  <a:pt x="64437" y="2459630"/>
                </a:lnTo>
                <a:lnTo>
                  <a:pt x="65035" y="2459544"/>
                </a:lnTo>
                <a:lnTo>
                  <a:pt x="66145" y="2459457"/>
                </a:lnTo>
                <a:lnTo>
                  <a:pt x="68252" y="2459946"/>
                </a:lnTo>
                <a:lnTo>
                  <a:pt x="70216" y="2460893"/>
                </a:lnTo>
                <a:lnTo>
                  <a:pt x="72096" y="2462128"/>
                </a:lnTo>
                <a:lnTo>
                  <a:pt x="73007" y="2462789"/>
                </a:lnTo>
                <a:lnTo>
                  <a:pt x="77591" y="2466263"/>
                </a:lnTo>
                <a:lnTo>
                  <a:pt x="82176" y="2469738"/>
                </a:lnTo>
                <a:lnTo>
                  <a:pt x="83571" y="2470772"/>
                </a:lnTo>
                <a:lnTo>
                  <a:pt x="85877" y="2472035"/>
                </a:lnTo>
                <a:lnTo>
                  <a:pt x="87528" y="2472437"/>
                </a:lnTo>
                <a:lnTo>
                  <a:pt x="88326" y="2472437"/>
                </a:lnTo>
                <a:lnTo>
                  <a:pt x="88782" y="2472408"/>
                </a:lnTo>
                <a:lnTo>
                  <a:pt x="89607" y="2472092"/>
                </a:lnTo>
                <a:lnTo>
                  <a:pt x="90717" y="2471403"/>
                </a:lnTo>
                <a:lnTo>
                  <a:pt x="91487" y="2470370"/>
                </a:lnTo>
                <a:lnTo>
                  <a:pt x="91829" y="2469623"/>
                </a:lnTo>
                <a:lnTo>
                  <a:pt x="91912" y="2468848"/>
                </a:lnTo>
                <a:lnTo>
                  <a:pt x="91686" y="2468044"/>
                </a:lnTo>
                <a:lnTo>
                  <a:pt x="91487" y="2467670"/>
                </a:lnTo>
                <a:lnTo>
                  <a:pt x="90548" y="2467469"/>
                </a:lnTo>
                <a:lnTo>
                  <a:pt x="88838" y="2466694"/>
                </a:lnTo>
                <a:lnTo>
                  <a:pt x="87387" y="2465488"/>
                </a:lnTo>
                <a:lnTo>
                  <a:pt x="86162" y="2463995"/>
                </a:lnTo>
                <a:lnTo>
                  <a:pt x="85138" y="2462214"/>
                </a:lnTo>
                <a:lnTo>
                  <a:pt x="84311" y="2460319"/>
                </a:lnTo>
                <a:lnTo>
                  <a:pt x="83371" y="2457304"/>
                </a:lnTo>
                <a:lnTo>
                  <a:pt x="82916" y="2455265"/>
                </a:lnTo>
                <a:lnTo>
                  <a:pt x="82688" y="2454088"/>
                </a:lnTo>
                <a:lnTo>
                  <a:pt x="82346" y="2451647"/>
                </a:lnTo>
                <a:lnTo>
                  <a:pt x="82346" y="2449235"/>
                </a:lnTo>
                <a:lnTo>
                  <a:pt x="82716" y="2447540"/>
                </a:lnTo>
                <a:lnTo>
                  <a:pt x="83201" y="2446478"/>
                </a:lnTo>
                <a:lnTo>
                  <a:pt x="83486" y="2445961"/>
                </a:lnTo>
                <a:lnTo>
                  <a:pt x="84111" y="2445157"/>
                </a:lnTo>
                <a:lnTo>
                  <a:pt x="85622" y="2443865"/>
                </a:lnTo>
                <a:lnTo>
                  <a:pt x="88326" y="2442515"/>
                </a:lnTo>
                <a:lnTo>
                  <a:pt x="90262" y="2441855"/>
                </a:lnTo>
                <a:lnTo>
                  <a:pt x="107062" y="2436169"/>
                </a:lnTo>
                <a:lnTo>
                  <a:pt x="123917" y="2430483"/>
                </a:lnTo>
                <a:lnTo>
                  <a:pt x="125484" y="2429938"/>
                </a:lnTo>
                <a:lnTo>
                  <a:pt x="127905" y="2429507"/>
                </a:lnTo>
                <a:lnTo>
                  <a:pt x="129470" y="2429679"/>
                </a:lnTo>
                <a:lnTo>
                  <a:pt x="130211" y="2429938"/>
                </a:lnTo>
                <a:lnTo>
                  <a:pt x="131150" y="2430426"/>
                </a:lnTo>
                <a:lnTo>
                  <a:pt x="132631" y="2431919"/>
                </a:lnTo>
                <a:lnTo>
                  <a:pt x="134027" y="2433584"/>
                </a:lnTo>
                <a:lnTo>
                  <a:pt x="135478" y="2435049"/>
                </a:lnTo>
                <a:lnTo>
                  <a:pt x="136390" y="2435566"/>
                </a:lnTo>
                <a:lnTo>
                  <a:pt x="137584" y="2435997"/>
                </a:lnTo>
                <a:lnTo>
                  <a:pt x="140319" y="2436456"/>
                </a:lnTo>
                <a:lnTo>
                  <a:pt x="142284" y="2436887"/>
                </a:lnTo>
                <a:lnTo>
                  <a:pt x="143366" y="2437289"/>
                </a:lnTo>
                <a:lnTo>
                  <a:pt x="144134" y="2437921"/>
                </a:lnTo>
                <a:lnTo>
                  <a:pt x="144589" y="2438782"/>
                </a:lnTo>
                <a:lnTo>
                  <a:pt x="144619" y="2439356"/>
                </a:lnTo>
                <a:lnTo>
                  <a:pt x="146327" y="2436514"/>
                </a:lnTo>
                <a:lnTo>
                  <a:pt x="148006" y="2433642"/>
                </a:lnTo>
                <a:lnTo>
                  <a:pt x="149999" y="2436542"/>
                </a:lnTo>
                <a:lnTo>
                  <a:pt x="152050" y="2439443"/>
                </a:lnTo>
                <a:lnTo>
                  <a:pt x="152591" y="2437921"/>
                </a:lnTo>
                <a:lnTo>
                  <a:pt x="153986" y="2434934"/>
                </a:lnTo>
                <a:lnTo>
                  <a:pt x="155324" y="2432953"/>
                </a:lnTo>
                <a:lnTo>
                  <a:pt x="156407" y="2431890"/>
                </a:lnTo>
                <a:lnTo>
                  <a:pt x="157602" y="2431057"/>
                </a:lnTo>
                <a:lnTo>
                  <a:pt x="158997" y="2430541"/>
                </a:lnTo>
                <a:lnTo>
                  <a:pt x="159766" y="2430483"/>
                </a:lnTo>
                <a:lnTo>
                  <a:pt x="160422" y="2430483"/>
                </a:lnTo>
                <a:lnTo>
                  <a:pt x="161646" y="2430627"/>
                </a:lnTo>
                <a:lnTo>
                  <a:pt x="163440" y="2431287"/>
                </a:lnTo>
                <a:lnTo>
                  <a:pt x="166857" y="2433412"/>
                </a:lnTo>
                <a:lnTo>
                  <a:pt x="169248" y="2434676"/>
                </a:lnTo>
                <a:lnTo>
                  <a:pt x="169846" y="2434934"/>
                </a:lnTo>
                <a:lnTo>
                  <a:pt x="171213" y="2435135"/>
                </a:lnTo>
                <a:lnTo>
                  <a:pt x="172607" y="2435020"/>
                </a:lnTo>
                <a:lnTo>
                  <a:pt x="173918" y="2434647"/>
                </a:lnTo>
                <a:lnTo>
                  <a:pt x="175057" y="2434015"/>
                </a:lnTo>
                <a:lnTo>
                  <a:pt x="175911" y="2433211"/>
                </a:lnTo>
                <a:lnTo>
                  <a:pt x="176423" y="2432235"/>
                </a:lnTo>
                <a:lnTo>
                  <a:pt x="176423" y="2431144"/>
                </a:lnTo>
                <a:lnTo>
                  <a:pt x="176168" y="2430541"/>
                </a:lnTo>
                <a:lnTo>
                  <a:pt x="176908" y="2430139"/>
                </a:lnTo>
                <a:lnTo>
                  <a:pt x="178502" y="2429593"/>
                </a:lnTo>
                <a:lnTo>
                  <a:pt x="180182" y="2429478"/>
                </a:lnTo>
                <a:lnTo>
                  <a:pt x="181890" y="2429650"/>
                </a:lnTo>
                <a:lnTo>
                  <a:pt x="183599" y="2430139"/>
                </a:lnTo>
                <a:lnTo>
                  <a:pt x="185279" y="2430856"/>
                </a:lnTo>
                <a:lnTo>
                  <a:pt x="187699" y="2432206"/>
                </a:lnTo>
                <a:lnTo>
                  <a:pt x="189122" y="2433269"/>
                </a:lnTo>
                <a:lnTo>
                  <a:pt x="191913" y="2435595"/>
                </a:lnTo>
                <a:lnTo>
                  <a:pt x="196298" y="2438696"/>
                </a:lnTo>
                <a:lnTo>
                  <a:pt x="198662" y="2439730"/>
                </a:lnTo>
                <a:lnTo>
                  <a:pt x="200314" y="2440189"/>
                </a:lnTo>
                <a:lnTo>
                  <a:pt x="201225" y="2440275"/>
                </a:lnTo>
                <a:lnTo>
                  <a:pt x="202477" y="2440304"/>
                </a:lnTo>
                <a:lnTo>
                  <a:pt x="205067" y="2439988"/>
                </a:lnTo>
                <a:lnTo>
                  <a:pt x="207659" y="2439529"/>
                </a:lnTo>
                <a:lnTo>
                  <a:pt x="210194" y="2439356"/>
                </a:lnTo>
                <a:lnTo>
                  <a:pt x="210779" y="2439435"/>
                </a:lnTo>
                <a:lnTo>
                  <a:pt x="211068" y="2438640"/>
                </a:lnTo>
                <a:lnTo>
                  <a:pt x="212263" y="2436859"/>
                </a:lnTo>
                <a:lnTo>
                  <a:pt x="213942" y="2435510"/>
                </a:lnTo>
                <a:lnTo>
                  <a:pt x="214968" y="2435022"/>
                </a:lnTo>
                <a:lnTo>
                  <a:pt x="215908" y="2434734"/>
                </a:lnTo>
                <a:lnTo>
                  <a:pt x="217843" y="2434447"/>
                </a:lnTo>
                <a:lnTo>
                  <a:pt x="220776" y="2434390"/>
                </a:lnTo>
                <a:lnTo>
                  <a:pt x="222798" y="2434361"/>
                </a:lnTo>
                <a:lnTo>
                  <a:pt x="224107" y="2434189"/>
                </a:lnTo>
                <a:lnTo>
                  <a:pt x="226613" y="2433471"/>
                </a:lnTo>
                <a:lnTo>
                  <a:pt x="228948" y="2432294"/>
                </a:lnTo>
                <a:lnTo>
                  <a:pt x="231028" y="2430714"/>
                </a:lnTo>
                <a:lnTo>
                  <a:pt x="232848" y="2428761"/>
                </a:lnTo>
                <a:lnTo>
                  <a:pt x="234330" y="2426579"/>
                </a:lnTo>
                <a:lnTo>
                  <a:pt x="235355" y="2424167"/>
                </a:lnTo>
                <a:lnTo>
                  <a:pt x="235953" y="2421611"/>
                </a:lnTo>
                <a:lnTo>
                  <a:pt x="236039" y="2420290"/>
                </a:lnTo>
                <a:lnTo>
                  <a:pt x="236039" y="2418854"/>
                </a:lnTo>
                <a:lnTo>
                  <a:pt x="235725" y="2415954"/>
                </a:lnTo>
                <a:lnTo>
                  <a:pt x="235355" y="2413111"/>
                </a:lnTo>
                <a:lnTo>
                  <a:pt x="235212" y="2410211"/>
                </a:lnTo>
                <a:lnTo>
                  <a:pt x="235383" y="2408804"/>
                </a:lnTo>
                <a:lnTo>
                  <a:pt x="235554" y="2408057"/>
                </a:lnTo>
                <a:lnTo>
                  <a:pt x="236095" y="2406679"/>
                </a:lnTo>
                <a:lnTo>
                  <a:pt x="236893" y="2405415"/>
                </a:lnTo>
                <a:lnTo>
                  <a:pt x="237917" y="2404324"/>
                </a:lnTo>
                <a:lnTo>
                  <a:pt x="239084" y="2403520"/>
                </a:lnTo>
                <a:lnTo>
                  <a:pt x="240338" y="2402974"/>
                </a:lnTo>
                <a:lnTo>
                  <a:pt x="241620" y="2402860"/>
                </a:lnTo>
                <a:lnTo>
                  <a:pt x="242900" y="2403147"/>
                </a:lnTo>
                <a:lnTo>
                  <a:pt x="243499" y="2403520"/>
                </a:lnTo>
                <a:lnTo>
                  <a:pt x="243128" y="2398265"/>
                </a:lnTo>
                <a:lnTo>
                  <a:pt x="242758" y="2393039"/>
                </a:lnTo>
                <a:lnTo>
                  <a:pt x="245891" y="2392177"/>
                </a:lnTo>
                <a:lnTo>
                  <a:pt x="248995" y="2391316"/>
                </a:lnTo>
                <a:lnTo>
                  <a:pt x="248709" y="2389995"/>
                </a:lnTo>
                <a:lnTo>
                  <a:pt x="247684" y="2387583"/>
                </a:lnTo>
                <a:lnTo>
                  <a:pt x="245519" y="2384252"/>
                </a:lnTo>
                <a:lnTo>
                  <a:pt x="243983" y="2382012"/>
                </a:lnTo>
                <a:lnTo>
                  <a:pt x="243299" y="2380892"/>
                </a:lnTo>
                <a:lnTo>
                  <a:pt x="242159" y="2378365"/>
                </a:lnTo>
                <a:lnTo>
                  <a:pt x="241704" y="2376412"/>
                </a:lnTo>
                <a:lnTo>
                  <a:pt x="241620" y="2375091"/>
                </a:lnTo>
                <a:lnTo>
                  <a:pt x="241790" y="2373857"/>
                </a:lnTo>
                <a:lnTo>
                  <a:pt x="242159" y="2372622"/>
                </a:lnTo>
                <a:lnTo>
                  <a:pt x="242474" y="2372047"/>
                </a:lnTo>
                <a:lnTo>
                  <a:pt x="242844" y="2371502"/>
                </a:lnTo>
                <a:lnTo>
                  <a:pt x="243841" y="2370669"/>
                </a:lnTo>
                <a:lnTo>
                  <a:pt x="245064" y="2370181"/>
                </a:lnTo>
                <a:lnTo>
                  <a:pt x="246375" y="2370009"/>
                </a:lnTo>
                <a:lnTo>
                  <a:pt x="247655" y="2370181"/>
                </a:lnTo>
                <a:lnTo>
                  <a:pt x="248794" y="2370640"/>
                </a:lnTo>
                <a:lnTo>
                  <a:pt x="249649" y="2371387"/>
                </a:lnTo>
                <a:lnTo>
                  <a:pt x="250104" y="2372421"/>
                </a:lnTo>
                <a:lnTo>
                  <a:pt x="250133" y="2373081"/>
                </a:lnTo>
                <a:lnTo>
                  <a:pt x="252923" y="2372363"/>
                </a:lnTo>
                <a:lnTo>
                  <a:pt x="255714" y="2371674"/>
                </a:lnTo>
                <a:lnTo>
                  <a:pt x="254945" y="2369147"/>
                </a:lnTo>
                <a:lnTo>
                  <a:pt x="254119" y="2365357"/>
                </a:lnTo>
                <a:lnTo>
                  <a:pt x="254005" y="2362772"/>
                </a:lnTo>
                <a:lnTo>
                  <a:pt x="254119" y="2361509"/>
                </a:lnTo>
                <a:lnTo>
                  <a:pt x="254376" y="2360188"/>
                </a:lnTo>
                <a:lnTo>
                  <a:pt x="255429" y="2357776"/>
                </a:lnTo>
                <a:lnTo>
                  <a:pt x="256625" y="2356196"/>
                </a:lnTo>
                <a:lnTo>
                  <a:pt x="257622" y="2355392"/>
                </a:lnTo>
                <a:lnTo>
                  <a:pt x="258675" y="2354761"/>
                </a:lnTo>
                <a:lnTo>
                  <a:pt x="259870" y="2354359"/>
                </a:lnTo>
                <a:lnTo>
                  <a:pt x="260469" y="2354272"/>
                </a:lnTo>
                <a:lnTo>
                  <a:pt x="261580" y="2354186"/>
                </a:lnTo>
                <a:lnTo>
                  <a:pt x="263686" y="2354674"/>
                </a:lnTo>
                <a:lnTo>
                  <a:pt x="265651" y="2355622"/>
                </a:lnTo>
                <a:lnTo>
                  <a:pt x="267531" y="2356857"/>
                </a:lnTo>
                <a:lnTo>
                  <a:pt x="268442" y="2357517"/>
                </a:lnTo>
                <a:lnTo>
                  <a:pt x="273026" y="2360992"/>
                </a:lnTo>
                <a:lnTo>
                  <a:pt x="277609" y="2364467"/>
                </a:lnTo>
                <a:lnTo>
                  <a:pt x="279005" y="2365500"/>
                </a:lnTo>
                <a:lnTo>
                  <a:pt x="281311" y="2366764"/>
                </a:lnTo>
                <a:lnTo>
                  <a:pt x="282963" y="2367166"/>
                </a:lnTo>
                <a:lnTo>
                  <a:pt x="283760" y="2367166"/>
                </a:lnTo>
                <a:lnTo>
                  <a:pt x="284216" y="2367137"/>
                </a:lnTo>
                <a:lnTo>
                  <a:pt x="285040" y="2366821"/>
                </a:lnTo>
                <a:lnTo>
                  <a:pt x="286151" y="2366132"/>
                </a:lnTo>
                <a:lnTo>
                  <a:pt x="286921" y="2365098"/>
                </a:lnTo>
                <a:lnTo>
                  <a:pt x="287263" y="2364352"/>
                </a:lnTo>
                <a:lnTo>
                  <a:pt x="287348" y="2363576"/>
                </a:lnTo>
                <a:lnTo>
                  <a:pt x="287121" y="2362772"/>
                </a:lnTo>
                <a:lnTo>
                  <a:pt x="286921" y="2362399"/>
                </a:lnTo>
                <a:lnTo>
                  <a:pt x="285981" y="2362198"/>
                </a:lnTo>
                <a:lnTo>
                  <a:pt x="284273" y="2361423"/>
                </a:lnTo>
                <a:lnTo>
                  <a:pt x="282821" y="2360217"/>
                </a:lnTo>
                <a:lnTo>
                  <a:pt x="281597" y="2358723"/>
                </a:lnTo>
                <a:lnTo>
                  <a:pt x="280571" y="2356943"/>
                </a:lnTo>
                <a:lnTo>
                  <a:pt x="279746" y="2355048"/>
                </a:lnTo>
                <a:lnTo>
                  <a:pt x="278806" y="2352033"/>
                </a:lnTo>
                <a:lnTo>
                  <a:pt x="278350" y="2349994"/>
                </a:lnTo>
                <a:lnTo>
                  <a:pt x="278123" y="2348816"/>
                </a:lnTo>
                <a:lnTo>
                  <a:pt x="277781" y="2346376"/>
                </a:lnTo>
                <a:lnTo>
                  <a:pt x="277781" y="2343963"/>
                </a:lnTo>
                <a:lnTo>
                  <a:pt x="278151" y="2342269"/>
                </a:lnTo>
                <a:lnTo>
                  <a:pt x="278636" y="2341207"/>
                </a:lnTo>
                <a:lnTo>
                  <a:pt x="278919" y="2340690"/>
                </a:lnTo>
                <a:lnTo>
                  <a:pt x="279546" y="2339886"/>
                </a:lnTo>
                <a:lnTo>
                  <a:pt x="281056" y="2338594"/>
                </a:lnTo>
                <a:lnTo>
                  <a:pt x="283760" y="2337244"/>
                </a:lnTo>
                <a:lnTo>
                  <a:pt x="285697" y="2336583"/>
                </a:lnTo>
                <a:lnTo>
                  <a:pt x="302497" y="2330898"/>
                </a:lnTo>
                <a:lnTo>
                  <a:pt x="319352" y="2325212"/>
                </a:lnTo>
                <a:lnTo>
                  <a:pt x="320919" y="2324666"/>
                </a:lnTo>
                <a:lnTo>
                  <a:pt x="323338" y="2324236"/>
                </a:lnTo>
                <a:lnTo>
                  <a:pt x="324905" y="2324408"/>
                </a:lnTo>
                <a:lnTo>
                  <a:pt x="325645" y="2324666"/>
                </a:lnTo>
                <a:lnTo>
                  <a:pt x="326585" y="2325154"/>
                </a:lnTo>
                <a:lnTo>
                  <a:pt x="328065" y="2326648"/>
                </a:lnTo>
                <a:lnTo>
                  <a:pt x="329460" y="2328313"/>
                </a:lnTo>
                <a:lnTo>
                  <a:pt x="330912" y="2329778"/>
                </a:lnTo>
                <a:lnTo>
                  <a:pt x="331823" y="2330295"/>
                </a:lnTo>
                <a:lnTo>
                  <a:pt x="333019" y="2330725"/>
                </a:lnTo>
                <a:lnTo>
                  <a:pt x="335753" y="2331185"/>
                </a:lnTo>
                <a:lnTo>
                  <a:pt x="337719" y="2331616"/>
                </a:lnTo>
                <a:lnTo>
                  <a:pt x="338799" y="2332018"/>
                </a:lnTo>
                <a:lnTo>
                  <a:pt x="339569" y="2332649"/>
                </a:lnTo>
                <a:lnTo>
                  <a:pt x="340024" y="2333511"/>
                </a:lnTo>
                <a:lnTo>
                  <a:pt x="340053" y="2334085"/>
                </a:lnTo>
                <a:lnTo>
                  <a:pt x="341761" y="2331242"/>
                </a:lnTo>
                <a:lnTo>
                  <a:pt x="343440" y="2328371"/>
                </a:lnTo>
                <a:lnTo>
                  <a:pt x="345434" y="2331271"/>
                </a:lnTo>
                <a:lnTo>
                  <a:pt x="347485" y="2334171"/>
                </a:lnTo>
                <a:lnTo>
                  <a:pt x="348025" y="2332649"/>
                </a:lnTo>
                <a:lnTo>
                  <a:pt x="349420" y="2329663"/>
                </a:lnTo>
                <a:lnTo>
                  <a:pt x="350759" y="2327681"/>
                </a:lnTo>
                <a:lnTo>
                  <a:pt x="351841" y="2326619"/>
                </a:lnTo>
                <a:lnTo>
                  <a:pt x="353036" y="2325786"/>
                </a:lnTo>
                <a:lnTo>
                  <a:pt x="354432" y="2325269"/>
                </a:lnTo>
                <a:lnTo>
                  <a:pt x="355201" y="2325212"/>
                </a:lnTo>
                <a:lnTo>
                  <a:pt x="355856" y="2325212"/>
                </a:lnTo>
                <a:lnTo>
                  <a:pt x="357080" y="2325356"/>
                </a:lnTo>
                <a:lnTo>
                  <a:pt x="358873" y="2326016"/>
                </a:lnTo>
                <a:lnTo>
                  <a:pt x="362290" y="2328141"/>
                </a:lnTo>
                <a:lnTo>
                  <a:pt x="364682" y="2329404"/>
                </a:lnTo>
                <a:lnTo>
                  <a:pt x="365280" y="2329663"/>
                </a:lnTo>
                <a:lnTo>
                  <a:pt x="366648" y="2329864"/>
                </a:lnTo>
                <a:lnTo>
                  <a:pt x="368042" y="2329749"/>
                </a:lnTo>
                <a:lnTo>
                  <a:pt x="369352" y="2329376"/>
                </a:lnTo>
                <a:lnTo>
                  <a:pt x="370491" y="2328744"/>
                </a:lnTo>
                <a:lnTo>
                  <a:pt x="371345" y="2327940"/>
                </a:lnTo>
                <a:lnTo>
                  <a:pt x="371859" y="2326964"/>
                </a:lnTo>
                <a:lnTo>
                  <a:pt x="371859" y="2325872"/>
                </a:lnTo>
                <a:lnTo>
                  <a:pt x="371602" y="2325269"/>
                </a:lnTo>
                <a:lnTo>
                  <a:pt x="372341" y="2324867"/>
                </a:lnTo>
                <a:lnTo>
                  <a:pt x="373936" y="2324322"/>
                </a:lnTo>
                <a:lnTo>
                  <a:pt x="375617" y="2324207"/>
                </a:lnTo>
                <a:lnTo>
                  <a:pt x="377324" y="2324379"/>
                </a:lnTo>
                <a:lnTo>
                  <a:pt x="379033" y="2324867"/>
                </a:lnTo>
                <a:lnTo>
                  <a:pt x="380714" y="2325585"/>
                </a:lnTo>
                <a:lnTo>
                  <a:pt x="383133" y="2326935"/>
                </a:lnTo>
                <a:lnTo>
                  <a:pt x="384557" y="2327997"/>
                </a:lnTo>
                <a:lnTo>
                  <a:pt x="387347" y="2330323"/>
                </a:lnTo>
                <a:lnTo>
                  <a:pt x="391732" y="2333425"/>
                </a:lnTo>
                <a:lnTo>
                  <a:pt x="394095" y="2334458"/>
                </a:lnTo>
                <a:lnTo>
                  <a:pt x="395747" y="2334918"/>
                </a:lnTo>
                <a:lnTo>
                  <a:pt x="396659" y="2335004"/>
                </a:lnTo>
                <a:lnTo>
                  <a:pt x="397911" y="2335033"/>
                </a:lnTo>
                <a:lnTo>
                  <a:pt x="400502" y="2334717"/>
                </a:lnTo>
                <a:lnTo>
                  <a:pt x="403093" y="2334257"/>
                </a:lnTo>
                <a:lnTo>
                  <a:pt x="405628" y="2334085"/>
                </a:lnTo>
                <a:lnTo>
                  <a:pt x="406909" y="2334257"/>
                </a:lnTo>
                <a:lnTo>
                  <a:pt x="407848" y="2334430"/>
                </a:lnTo>
                <a:lnTo>
                  <a:pt x="409556" y="2335176"/>
                </a:lnTo>
                <a:lnTo>
                  <a:pt x="412034" y="2336641"/>
                </a:lnTo>
                <a:lnTo>
                  <a:pt x="415223" y="2338996"/>
                </a:lnTo>
                <a:lnTo>
                  <a:pt x="417700" y="2340460"/>
                </a:lnTo>
                <a:lnTo>
                  <a:pt x="419437" y="2341063"/>
                </a:lnTo>
                <a:lnTo>
                  <a:pt x="420405" y="2341235"/>
                </a:lnTo>
                <a:lnTo>
                  <a:pt x="421060" y="2341322"/>
                </a:lnTo>
                <a:lnTo>
                  <a:pt x="422399" y="2341293"/>
                </a:lnTo>
                <a:lnTo>
                  <a:pt x="424363" y="2340862"/>
                </a:lnTo>
                <a:lnTo>
                  <a:pt x="428293" y="2339426"/>
                </a:lnTo>
                <a:lnTo>
                  <a:pt x="430941" y="2338507"/>
                </a:lnTo>
                <a:lnTo>
                  <a:pt x="432279" y="2338191"/>
                </a:lnTo>
                <a:lnTo>
                  <a:pt x="434443" y="2338105"/>
                </a:lnTo>
                <a:lnTo>
                  <a:pt x="435838" y="2338306"/>
                </a:lnTo>
                <a:lnTo>
                  <a:pt x="437177" y="2338680"/>
                </a:lnTo>
                <a:lnTo>
                  <a:pt x="438344" y="2339311"/>
                </a:lnTo>
                <a:lnTo>
                  <a:pt x="439283" y="2340173"/>
                </a:lnTo>
                <a:lnTo>
                  <a:pt x="439938" y="2341235"/>
                </a:lnTo>
                <a:lnTo>
                  <a:pt x="440110" y="2341896"/>
                </a:lnTo>
                <a:lnTo>
                  <a:pt x="440280" y="2343131"/>
                </a:lnTo>
                <a:lnTo>
                  <a:pt x="440110" y="2345658"/>
                </a:lnTo>
                <a:lnTo>
                  <a:pt x="440280" y="2346892"/>
                </a:lnTo>
                <a:lnTo>
                  <a:pt x="440451" y="2347524"/>
                </a:lnTo>
                <a:lnTo>
                  <a:pt x="441021" y="2348558"/>
                </a:lnTo>
                <a:lnTo>
                  <a:pt x="441271" y="2348819"/>
                </a:lnTo>
                <a:lnTo>
                  <a:pt x="442417" y="2347112"/>
                </a:lnTo>
                <a:lnTo>
                  <a:pt x="444183" y="2345693"/>
                </a:lnTo>
                <a:lnTo>
                  <a:pt x="445261" y="2345179"/>
                </a:lnTo>
                <a:lnTo>
                  <a:pt x="446250" y="2344877"/>
                </a:lnTo>
                <a:lnTo>
                  <a:pt x="448286" y="2344575"/>
                </a:lnTo>
                <a:lnTo>
                  <a:pt x="451371" y="2344515"/>
                </a:lnTo>
                <a:lnTo>
                  <a:pt x="453496" y="2344485"/>
                </a:lnTo>
                <a:lnTo>
                  <a:pt x="454876" y="2344303"/>
                </a:lnTo>
                <a:lnTo>
                  <a:pt x="457510" y="2343548"/>
                </a:lnTo>
                <a:lnTo>
                  <a:pt x="459966" y="2342310"/>
                </a:lnTo>
                <a:lnTo>
                  <a:pt x="462152" y="2340649"/>
                </a:lnTo>
                <a:lnTo>
                  <a:pt x="464068" y="2338595"/>
                </a:lnTo>
                <a:lnTo>
                  <a:pt x="465626" y="2336300"/>
                </a:lnTo>
                <a:lnTo>
                  <a:pt x="466704" y="2333763"/>
                </a:lnTo>
                <a:lnTo>
                  <a:pt x="467332" y="2331075"/>
                </a:lnTo>
                <a:lnTo>
                  <a:pt x="467423" y="2329686"/>
                </a:lnTo>
                <a:lnTo>
                  <a:pt x="467423" y="2328175"/>
                </a:lnTo>
                <a:lnTo>
                  <a:pt x="467093" y="2325125"/>
                </a:lnTo>
                <a:lnTo>
                  <a:pt x="466704" y="2322135"/>
                </a:lnTo>
                <a:lnTo>
                  <a:pt x="466554" y="2319085"/>
                </a:lnTo>
                <a:lnTo>
                  <a:pt x="466733" y="2317605"/>
                </a:lnTo>
                <a:lnTo>
                  <a:pt x="466914" y="2316819"/>
                </a:lnTo>
                <a:lnTo>
                  <a:pt x="467483" y="2315370"/>
                </a:lnTo>
                <a:lnTo>
                  <a:pt x="468321" y="2314041"/>
                </a:lnTo>
                <a:lnTo>
                  <a:pt x="469399" y="2312893"/>
                </a:lnTo>
                <a:lnTo>
                  <a:pt x="470626" y="2312047"/>
                </a:lnTo>
                <a:lnTo>
                  <a:pt x="471944" y="2311474"/>
                </a:lnTo>
                <a:lnTo>
                  <a:pt x="473293" y="2311353"/>
                </a:lnTo>
                <a:lnTo>
                  <a:pt x="474639" y="2311655"/>
                </a:lnTo>
                <a:lnTo>
                  <a:pt x="475269" y="2312047"/>
                </a:lnTo>
                <a:lnTo>
                  <a:pt x="474879" y="2306520"/>
                </a:lnTo>
                <a:lnTo>
                  <a:pt x="474490" y="2301024"/>
                </a:lnTo>
                <a:lnTo>
                  <a:pt x="477785" y="2300118"/>
                </a:lnTo>
                <a:lnTo>
                  <a:pt x="481048" y="2299211"/>
                </a:lnTo>
                <a:lnTo>
                  <a:pt x="480749" y="2297822"/>
                </a:lnTo>
                <a:lnTo>
                  <a:pt x="479672" y="2295285"/>
                </a:lnTo>
                <a:lnTo>
                  <a:pt x="477395" y="2291782"/>
                </a:lnTo>
                <a:lnTo>
                  <a:pt x="475778" y="2289426"/>
                </a:lnTo>
                <a:lnTo>
                  <a:pt x="475059" y="2288248"/>
                </a:lnTo>
                <a:lnTo>
                  <a:pt x="473860" y="2285590"/>
                </a:lnTo>
                <a:lnTo>
                  <a:pt x="473382" y="2283537"/>
                </a:lnTo>
                <a:lnTo>
                  <a:pt x="473293" y="2282147"/>
                </a:lnTo>
                <a:lnTo>
                  <a:pt x="473472" y="2280849"/>
                </a:lnTo>
                <a:lnTo>
                  <a:pt x="473860" y="2279550"/>
                </a:lnTo>
                <a:lnTo>
                  <a:pt x="474191" y="2278946"/>
                </a:lnTo>
                <a:lnTo>
                  <a:pt x="474580" y="2278372"/>
                </a:lnTo>
                <a:lnTo>
                  <a:pt x="475628" y="2277496"/>
                </a:lnTo>
                <a:lnTo>
                  <a:pt x="476915" y="2276983"/>
                </a:lnTo>
                <a:lnTo>
                  <a:pt x="478294" y="2276801"/>
                </a:lnTo>
                <a:lnTo>
                  <a:pt x="479641" y="2276983"/>
                </a:lnTo>
                <a:lnTo>
                  <a:pt x="480839" y="2277466"/>
                </a:lnTo>
                <a:lnTo>
                  <a:pt x="481738" y="2278251"/>
                </a:lnTo>
                <a:lnTo>
                  <a:pt x="482216" y="2279338"/>
                </a:lnTo>
                <a:lnTo>
                  <a:pt x="482247" y="2280033"/>
                </a:lnTo>
                <a:lnTo>
                  <a:pt x="485181" y="2279278"/>
                </a:lnTo>
                <a:lnTo>
                  <a:pt x="488116" y="2278553"/>
                </a:lnTo>
                <a:lnTo>
                  <a:pt x="487308" y="2275895"/>
                </a:lnTo>
                <a:lnTo>
                  <a:pt x="486440" y="2271909"/>
                </a:lnTo>
                <a:lnTo>
                  <a:pt x="486319" y="2269190"/>
                </a:lnTo>
                <a:lnTo>
                  <a:pt x="486440" y="2267862"/>
                </a:lnTo>
                <a:lnTo>
                  <a:pt x="486708" y="2266472"/>
                </a:lnTo>
                <a:lnTo>
                  <a:pt x="487817" y="2263935"/>
                </a:lnTo>
                <a:lnTo>
                  <a:pt x="489075" y="2262274"/>
                </a:lnTo>
                <a:lnTo>
                  <a:pt x="490122" y="2261428"/>
                </a:lnTo>
                <a:lnTo>
                  <a:pt x="491231" y="2260764"/>
                </a:lnTo>
                <a:lnTo>
                  <a:pt x="492489" y="2260341"/>
                </a:lnTo>
                <a:lnTo>
                  <a:pt x="493117" y="2260251"/>
                </a:lnTo>
                <a:lnTo>
                  <a:pt x="494285" y="2260160"/>
                </a:lnTo>
                <a:lnTo>
                  <a:pt x="496501" y="2260673"/>
                </a:lnTo>
                <a:lnTo>
                  <a:pt x="498568" y="2261670"/>
                </a:lnTo>
                <a:lnTo>
                  <a:pt x="500544" y="2262969"/>
                </a:lnTo>
                <a:lnTo>
                  <a:pt x="501503" y="2263663"/>
                </a:lnTo>
                <a:lnTo>
                  <a:pt x="506324" y="2267318"/>
                </a:lnTo>
                <a:lnTo>
                  <a:pt x="511146" y="2270972"/>
                </a:lnTo>
                <a:lnTo>
                  <a:pt x="512614" y="2272060"/>
                </a:lnTo>
                <a:lnTo>
                  <a:pt x="515040" y="2273389"/>
                </a:lnTo>
                <a:lnTo>
                  <a:pt x="516776" y="2273811"/>
                </a:lnTo>
                <a:lnTo>
                  <a:pt x="517615" y="2273811"/>
                </a:lnTo>
                <a:lnTo>
                  <a:pt x="518094" y="2273781"/>
                </a:lnTo>
                <a:lnTo>
                  <a:pt x="518963" y="2273449"/>
                </a:lnTo>
                <a:lnTo>
                  <a:pt x="520130" y="2272724"/>
                </a:lnTo>
                <a:lnTo>
                  <a:pt x="520939" y="2271637"/>
                </a:lnTo>
                <a:lnTo>
                  <a:pt x="521299" y="2270852"/>
                </a:lnTo>
                <a:lnTo>
                  <a:pt x="521389" y="2270036"/>
                </a:lnTo>
                <a:lnTo>
                  <a:pt x="521148" y="2269190"/>
                </a:lnTo>
                <a:lnTo>
                  <a:pt x="520939" y="2268798"/>
                </a:lnTo>
                <a:lnTo>
                  <a:pt x="519951" y="2268586"/>
                </a:lnTo>
                <a:lnTo>
                  <a:pt x="518153" y="2267771"/>
                </a:lnTo>
                <a:lnTo>
                  <a:pt x="516626" y="2266502"/>
                </a:lnTo>
                <a:lnTo>
                  <a:pt x="515338" y="2264932"/>
                </a:lnTo>
                <a:lnTo>
                  <a:pt x="514261" y="2263059"/>
                </a:lnTo>
                <a:lnTo>
                  <a:pt x="513391" y="2261066"/>
                </a:lnTo>
                <a:lnTo>
                  <a:pt x="512404" y="2257895"/>
                </a:lnTo>
                <a:lnTo>
                  <a:pt x="511925" y="2255750"/>
                </a:lnTo>
                <a:lnTo>
                  <a:pt x="511685" y="2254512"/>
                </a:lnTo>
                <a:lnTo>
                  <a:pt x="511326" y="2251945"/>
                </a:lnTo>
                <a:lnTo>
                  <a:pt x="511326" y="2249408"/>
                </a:lnTo>
                <a:lnTo>
                  <a:pt x="511715" y="2247626"/>
                </a:lnTo>
                <a:lnTo>
                  <a:pt x="512224" y="2246509"/>
                </a:lnTo>
                <a:lnTo>
                  <a:pt x="512524" y="2245965"/>
                </a:lnTo>
                <a:lnTo>
                  <a:pt x="513182" y="2245119"/>
                </a:lnTo>
                <a:lnTo>
                  <a:pt x="514770" y="2243760"/>
                </a:lnTo>
                <a:lnTo>
                  <a:pt x="517615" y="2242341"/>
                </a:lnTo>
                <a:lnTo>
                  <a:pt x="519650" y="2241646"/>
                </a:lnTo>
                <a:lnTo>
                  <a:pt x="537321" y="2235666"/>
                </a:lnTo>
                <a:lnTo>
                  <a:pt x="555049" y="2229686"/>
                </a:lnTo>
                <a:lnTo>
                  <a:pt x="556696" y="2229112"/>
                </a:lnTo>
                <a:lnTo>
                  <a:pt x="559241" y="2228659"/>
                </a:lnTo>
                <a:lnTo>
                  <a:pt x="560889" y="2228840"/>
                </a:lnTo>
                <a:lnTo>
                  <a:pt x="561667" y="2229112"/>
                </a:lnTo>
                <a:lnTo>
                  <a:pt x="562655" y="2229626"/>
                </a:lnTo>
                <a:lnTo>
                  <a:pt x="564213" y="2231196"/>
                </a:lnTo>
                <a:lnTo>
                  <a:pt x="565680" y="2232948"/>
                </a:lnTo>
                <a:lnTo>
                  <a:pt x="567207" y="2234488"/>
                </a:lnTo>
                <a:lnTo>
                  <a:pt x="568166" y="2235032"/>
                </a:lnTo>
                <a:lnTo>
                  <a:pt x="569423" y="2235485"/>
                </a:lnTo>
                <a:lnTo>
                  <a:pt x="572299" y="2235968"/>
                </a:lnTo>
                <a:lnTo>
                  <a:pt x="574365" y="2236421"/>
                </a:lnTo>
                <a:lnTo>
                  <a:pt x="575504" y="2236844"/>
                </a:lnTo>
                <a:lnTo>
                  <a:pt x="576312" y="2237508"/>
                </a:lnTo>
                <a:lnTo>
                  <a:pt x="576790" y="2238414"/>
                </a:lnTo>
                <a:lnTo>
                  <a:pt x="576821" y="2239018"/>
                </a:lnTo>
                <a:lnTo>
                  <a:pt x="578618" y="2236028"/>
                </a:lnTo>
                <a:lnTo>
                  <a:pt x="580384" y="2233008"/>
                </a:lnTo>
                <a:lnTo>
                  <a:pt x="582482" y="2236059"/>
                </a:lnTo>
                <a:lnTo>
                  <a:pt x="584636" y="2239109"/>
                </a:lnTo>
                <a:lnTo>
                  <a:pt x="585207" y="2237508"/>
                </a:lnTo>
                <a:lnTo>
                  <a:pt x="586674" y="2234367"/>
                </a:lnTo>
                <a:lnTo>
                  <a:pt x="588081" y="2232283"/>
                </a:lnTo>
                <a:lnTo>
                  <a:pt x="589219" y="2231166"/>
                </a:lnTo>
                <a:lnTo>
                  <a:pt x="590477" y="2230290"/>
                </a:lnTo>
                <a:lnTo>
                  <a:pt x="591945" y="2229746"/>
                </a:lnTo>
                <a:lnTo>
                  <a:pt x="592753" y="2229686"/>
                </a:lnTo>
                <a:lnTo>
                  <a:pt x="593442" y="2229686"/>
                </a:lnTo>
                <a:lnTo>
                  <a:pt x="594729" y="2229837"/>
                </a:lnTo>
                <a:lnTo>
                  <a:pt x="596616" y="2230532"/>
                </a:lnTo>
                <a:lnTo>
                  <a:pt x="600209" y="2232767"/>
                </a:lnTo>
                <a:lnTo>
                  <a:pt x="602726" y="2234095"/>
                </a:lnTo>
                <a:lnTo>
                  <a:pt x="603354" y="2234367"/>
                </a:lnTo>
                <a:lnTo>
                  <a:pt x="604792" y="2234579"/>
                </a:lnTo>
                <a:lnTo>
                  <a:pt x="606259" y="2234458"/>
                </a:lnTo>
                <a:lnTo>
                  <a:pt x="607637" y="2234065"/>
                </a:lnTo>
                <a:lnTo>
                  <a:pt x="608835" y="2233401"/>
                </a:lnTo>
                <a:lnTo>
                  <a:pt x="609734" y="2232555"/>
                </a:lnTo>
                <a:lnTo>
                  <a:pt x="610271" y="2231528"/>
                </a:lnTo>
                <a:lnTo>
                  <a:pt x="610271" y="2230381"/>
                </a:lnTo>
                <a:lnTo>
                  <a:pt x="610003" y="2229746"/>
                </a:lnTo>
                <a:lnTo>
                  <a:pt x="610781" y="2229324"/>
                </a:lnTo>
                <a:lnTo>
                  <a:pt x="612457" y="2228750"/>
                </a:lnTo>
                <a:lnTo>
                  <a:pt x="614225" y="2228629"/>
                </a:lnTo>
                <a:lnTo>
                  <a:pt x="616022" y="2228810"/>
                </a:lnTo>
                <a:lnTo>
                  <a:pt x="617819" y="2229324"/>
                </a:lnTo>
                <a:lnTo>
                  <a:pt x="619585" y="2230079"/>
                </a:lnTo>
                <a:lnTo>
                  <a:pt x="622131" y="2231498"/>
                </a:lnTo>
                <a:lnTo>
                  <a:pt x="623629" y="2232616"/>
                </a:lnTo>
                <a:lnTo>
                  <a:pt x="626564" y="2235062"/>
                </a:lnTo>
                <a:lnTo>
                  <a:pt x="631175" y="2238324"/>
                </a:lnTo>
                <a:lnTo>
                  <a:pt x="633662" y="2239411"/>
                </a:lnTo>
                <a:lnTo>
                  <a:pt x="635399" y="2239894"/>
                </a:lnTo>
                <a:lnTo>
                  <a:pt x="636356" y="2239985"/>
                </a:lnTo>
                <a:lnTo>
                  <a:pt x="637673" y="2240015"/>
                </a:lnTo>
                <a:lnTo>
                  <a:pt x="640398" y="2239683"/>
                </a:lnTo>
                <a:lnTo>
                  <a:pt x="643124" y="2239200"/>
                </a:lnTo>
                <a:lnTo>
                  <a:pt x="645790" y="2239018"/>
                </a:lnTo>
                <a:lnTo>
                  <a:pt x="647137" y="2239200"/>
                </a:lnTo>
                <a:lnTo>
                  <a:pt x="648127" y="2239381"/>
                </a:lnTo>
                <a:lnTo>
                  <a:pt x="649923" y="2240166"/>
                </a:lnTo>
                <a:lnTo>
                  <a:pt x="652528" y="2241706"/>
                </a:lnTo>
                <a:lnTo>
                  <a:pt x="655882" y="2244183"/>
                </a:lnTo>
                <a:lnTo>
                  <a:pt x="658486" y="2245723"/>
                </a:lnTo>
                <a:lnTo>
                  <a:pt x="660315" y="2246358"/>
                </a:lnTo>
                <a:lnTo>
                  <a:pt x="661332" y="2246539"/>
                </a:lnTo>
                <a:lnTo>
                  <a:pt x="662021" y="2246629"/>
                </a:lnTo>
                <a:lnTo>
                  <a:pt x="663428" y="2246599"/>
                </a:lnTo>
                <a:lnTo>
                  <a:pt x="665496" y="2246146"/>
                </a:lnTo>
                <a:lnTo>
                  <a:pt x="669629" y="2244636"/>
                </a:lnTo>
                <a:lnTo>
                  <a:pt x="672414" y="2243670"/>
                </a:lnTo>
                <a:lnTo>
                  <a:pt x="673820" y="2243337"/>
                </a:lnTo>
                <a:lnTo>
                  <a:pt x="676096" y="2243247"/>
                </a:lnTo>
                <a:lnTo>
                  <a:pt x="677564" y="2243458"/>
                </a:lnTo>
                <a:lnTo>
                  <a:pt x="678971" y="2243851"/>
                </a:lnTo>
                <a:lnTo>
                  <a:pt x="680201" y="2244515"/>
                </a:lnTo>
                <a:lnTo>
                  <a:pt x="681188" y="2245421"/>
                </a:lnTo>
                <a:lnTo>
                  <a:pt x="681876" y="2246539"/>
                </a:lnTo>
                <a:lnTo>
                  <a:pt x="682057" y="2247233"/>
                </a:lnTo>
                <a:lnTo>
                  <a:pt x="682237" y="2248532"/>
                </a:lnTo>
                <a:lnTo>
                  <a:pt x="682057" y="2251190"/>
                </a:lnTo>
                <a:lnTo>
                  <a:pt x="682163" y="2251963"/>
                </a:lnTo>
                <a:lnTo>
                  <a:pt x="684331" y="2250316"/>
                </a:lnTo>
                <a:lnTo>
                  <a:pt x="686837" y="2247631"/>
                </a:lnTo>
                <a:lnTo>
                  <a:pt x="688873" y="2244630"/>
                </a:lnTo>
                <a:lnTo>
                  <a:pt x="690283" y="2241313"/>
                </a:lnTo>
                <a:lnTo>
                  <a:pt x="691104" y="2237799"/>
                </a:lnTo>
                <a:lnTo>
                  <a:pt x="691222" y="2235983"/>
                </a:lnTo>
                <a:lnTo>
                  <a:pt x="691222" y="2234008"/>
                </a:lnTo>
                <a:lnTo>
                  <a:pt x="690792" y="2230020"/>
                </a:lnTo>
                <a:lnTo>
                  <a:pt x="690283" y="2226111"/>
                </a:lnTo>
                <a:lnTo>
                  <a:pt x="690087" y="2222123"/>
                </a:lnTo>
                <a:lnTo>
                  <a:pt x="690322" y="2220188"/>
                </a:lnTo>
                <a:lnTo>
                  <a:pt x="690557" y="2219162"/>
                </a:lnTo>
                <a:lnTo>
                  <a:pt x="691300" y="2217266"/>
                </a:lnTo>
                <a:lnTo>
                  <a:pt x="692396" y="2215529"/>
                </a:lnTo>
                <a:lnTo>
                  <a:pt x="693807" y="2214029"/>
                </a:lnTo>
                <a:lnTo>
                  <a:pt x="695412" y="2212923"/>
                </a:lnTo>
                <a:lnTo>
                  <a:pt x="697134" y="2212173"/>
                </a:lnTo>
                <a:lnTo>
                  <a:pt x="698896" y="2212015"/>
                </a:lnTo>
                <a:lnTo>
                  <a:pt x="700658" y="2212410"/>
                </a:lnTo>
                <a:lnTo>
                  <a:pt x="701480" y="2212923"/>
                </a:lnTo>
                <a:lnTo>
                  <a:pt x="700972" y="2205697"/>
                </a:lnTo>
                <a:lnTo>
                  <a:pt x="700463" y="2198511"/>
                </a:lnTo>
                <a:lnTo>
                  <a:pt x="704769" y="2197326"/>
                </a:lnTo>
                <a:lnTo>
                  <a:pt x="709037" y="2196142"/>
                </a:lnTo>
                <a:lnTo>
                  <a:pt x="708646" y="2194325"/>
                </a:lnTo>
                <a:lnTo>
                  <a:pt x="707237" y="2191009"/>
                </a:lnTo>
                <a:lnTo>
                  <a:pt x="704260" y="2186428"/>
                </a:lnTo>
                <a:lnTo>
                  <a:pt x="702146" y="2183348"/>
                </a:lnTo>
                <a:lnTo>
                  <a:pt x="701206" y="2181808"/>
                </a:lnTo>
                <a:lnTo>
                  <a:pt x="699640" y="2178334"/>
                </a:lnTo>
                <a:lnTo>
                  <a:pt x="699013" y="2175649"/>
                </a:lnTo>
                <a:lnTo>
                  <a:pt x="698896" y="2173832"/>
                </a:lnTo>
                <a:lnTo>
                  <a:pt x="699131" y="2172134"/>
                </a:lnTo>
                <a:lnTo>
                  <a:pt x="699640" y="2170437"/>
                </a:lnTo>
                <a:lnTo>
                  <a:pt x="700070" y="2169647"/>
                </a:lnTo>
                <a:lnTo>
                  <a:pt x="700579" y="2168897"/>
                </a:lnTo>
                <a:lnTo>
                  <a:pt x="701950" y="2167752"/>
                </a:lnTo>
                <a:lnTo>
                  <a:pt x="703634" y="2167080"/>
                </a:lnTo>
                <a:lnTo>
                  <a:pt x="705434" y="2166843"/>
                </a:lnTo>
                <a:lnTo>
                  <a:pt x="707196" y="2167080"/>
                </a:lnTo>
                <a:lnTo>
                  <a:pt x="708763" y="2167712"/>
                </a:lnTo>
                <a:lnTo>
                  <a:pt x="709937" y="2168739"/>
                </a:lnTo>
                <a:lnTo>
                  <a:pt x="710563" y="2170160"/>
                </a:lnTo>
                <a:lnTo>
                  <a:pt x="710603" y="2171068"/>
                </a:lnTo>
                <a:lnTo>
                  <a:pt x="714441" y="2170081"/>
                </a:lnTo>
                <a:lnTo>
                  <a:pt x="718278" y="2169134"/>
                </a:lnTo>
                <a:lnTo>
                  <a:pt x="717220" y="2165659"/>
                </a:lnTo>
                <a:lnTo>
                  <a:pt x="716084" y="2160447"/>
                </a:lnTo>
                <a:lnTo>
                  <a:pt x="715927" y="2156893"/>
                </a:lnTo>
                <a:lnTo>
                  <a:pt x="716084" y="2155156"/>
                </a:lnTo>
                <a:lnTo>
                  <a:pt x="716437" y="2153339"/>
                </a:lnTo>
                <a:lnTo>
                  <a:pt x="717885" y="2150023"/>
                </a:lnTo>
                <a:lnTo>
                  <a:pt x="719529" y="2147851"/>
                </a:lnTo>
                <a:lnTo>
                  <a:pt x="720900" y="2146745"/>
                </a:lnTo>
                <a:lnTo>
                  <a:pt x="722348" y="2145877"/>
                </a:lnTo>
                <a:lnTo>
                  <a:pt x="723993" y="2145324"/>
                </a:lnTo>
                <a:lnTo>
                  <a:pt x="724815" y="2145205"/>
                </a:lnTo>
                <a:lnTo>
                  <a:pt x="726342" y="2145087"/>
                </a:lnTo>
                <a:lnTo>
                  <a:pt x="729239" y="2145758"/>
                </a:lnTo>
                <a:lnTo>
                  <a:pt x="731940" y="2147061"/>
                </a:lnTo>
                <a:lnTo>
                  <a:pt x="734525" y="2148759"/>
                </a:lnTo>
                <a:lnTo>
                  <a:pt x="735777" y="2149667"/>
                </a:lnTo>
                <a:lnTo>
                  <a:pt x="742082" y="2154445"/>
                </a:lnTo>
                <a:lnTo>
                  <a:pt x="748384" y="2159223"/>
                </a:lnTo>
                <a:lnTo>
                  <a:pt x="750303" y="2160644"/>
                </a:lnTo>
                <a:lnTo>
                  <a:pt x="753475" y="2162381"/>
                </a:lnTo>
                <a:lnTo>
                  <a:pt x="755746" y="2162934"/>
                </a:lnTo>
                <a:lnTo>
                  <a:pt x="756842" y="2162934"/>
                </a:lnTo>
                <a:lnTo>
                  <a:pt x="757468" y="2162895"/>
                </a:lnTo>
                <a:lnTo>
                  <a:pt x="758605" y="2162460"/>
                </a:lnTo>
                <a:lnTo>
                  <a:pt x="760130" y="2161513"/>
                </a:lnTo>
                <a:lnTo>
                  <a:pt x="761188" y="2160091"/>
                </a:lnTo>
                <a:lnTo>
                  <a:pt x="761657" y="2159065"/>
                </a:lnTo>
                <a:lnTo>
                  <a:pt x="761775" y="2157999"/>
                </a:lnTo>
                <a:lnTo>
                  <a:pt x="761463" y="2156893"/>
                </a:lnTo>
                <a:lnTo>
                  <a:pt x="761188" y="2156380"/>
                </a:lnTo>
                <a:lnTo>
                  <a:pt x="759896" y="2156103"/>
                </a:lnTo>
                <a:lnTo>
                  <a:pt x="757546" y="2155037"/>
                </a:lnTo>
                <a:lnTo>
                  <a:pt x="755550" y="2153379"/>
                </a:lnTo>
                <a:lnTo>
                  <a:pt x="753866" y="2151326"/>
                </a:lnTo>
                <a:lnTo>
                  <a:pt x="752457" y="2148877"/>
                </a:lnTo>
                <a:lnTo>
                  <a:pt x="751320" y="2146271"/>
                </a:lnTo>
                <a:lnTo>
                  <a:pt x="750030" y="2142125"/>
                </a:lnTo>
                <a:lnTo>
                  <a:pt x="749403" y="2139322"/>
                </a:lnTo>
                <a:lnTo>
                  <a:pt x="749089" y="2137703"/>
                </a:lnTo>
                <a:lnTo>
                  <a:pt x="748620" y="2134347"/>
                </a:lnTo>
                <a:lnTo>
                  <a:pt x="748620" y="2131030"/>
                </a:lnTo>
                <a:lnTo>
                  <a:pt x="749129" y="2128700"/>
                </a:lnTo>
                <a:lnTo>
                  <a:pt x="749794" y="2127239"/>
                </a:lnTo>
                <a:lnTo>
                  <a:pt x="750186" y="2126529"/>
                </a:lnTo>
                <a:lnTo>
                  <a:pt x="751048" y="2125423"/>
                </a:lnTo>
                <a:lnTo>
                  <a:pt x="753123" y="2123646"/>
                </a:lnTo>
                <a:lnTo>
                  <a:pt x="756842" y="2121790"/>
                </a:lnTo>
                <a:lnTo>
                  <a:pt x="759504" y="2120882"/>
                </a:lnTo>
                <a:lnTo>
                  <a:pt x="782605" y="2113064"/>
                </a:lnTo>
                <a:lnTo>
                  <a:pt x="805782" y="2105246"/>
                </a:lnTo>
                <a:lnTo>
                  <a:pt x="807936" y="2104496"/>
                </a:lnTo>
                <a:lnTo>
                  <a:pt x="811264" y="2103903"/>
                </a:lnTo>
                <a:lnTo>
                  <a:pt x="813418" y="2104140"/>
                </a:lnTo>
                <a:lnTo>
                  <a:pt x="814435" y="2104496"/>
                </a:lnTo>
                <a:lnTo>
                  <a:pt x="815727" y="2105167"/>
                </a:lnTo>
                <a:lnTo>
                  <a:pt x="817764" y="2107220"/>
                </a:lnTo>
                <a:lnTo>
                  <a:pt x="819682" y="2109510"/>
                </a:lnTo>
                <a:lnTo>
                  <a:pt x="821679" y="2111524"/>
                </a:lnTo>
                <a:lnTo>
                  <a:pt x="822931" y="2112235"/>
                </a:lnTo>
                <a:lnTo>
                  <a:pt x="824576" y="2112827"/>
                </a:lnTo>
                <a:lnTo>
                  <a:pt x="828335" y="2113459"/>
                </a:lnTo>
                <a:lnTo>
                  <a:pt x="831036" y="2114051"/>
                </a:lnTo>
                <a:lnTo>
                  <a:pt x="832524" y="2114604"/>
                </a:lnTo>
                <a:lnTo>
                  <a:pt x="833580" y="2115473"/>
                </a:lnTo>
                <a:lnTo>
                  <a:pt x="834208" y="2116657"/>
                </a:lnTo>
                <a:lnTo>
                  <a:pt x="834247" y="2117447"/>
                </a:lnTo>
                <a:lnTo>
                  <a:pt x="836595" y="2113538"/>
                </a:lnTo>
                <a:lnTo>
                  <a:pt x="838906" y="2109589"/>
                </a:lnTo>
                <a:lnTo>
                  <a:pt x="841647" y="2113577"/>
                </a:lnTo>
                <a:lnTo>
                  <a:pt x="844465" y="2117565"/>
                </a:lnTo>
                <a:lnTo>
                  <a:pt x="845210" y="2115473"/>
                </a:lnTo>
                <a:lnTo>
                  <a:pt x="847129" y="2111366"/>
                </a:lnTo>
                <a:lnTo>
                  <a:pt x="848968" y="2108642"/>
                </a:lnTo>
                <a:lnTo>
                  <a:pt x="850455" y="2107181"/>
                </a:lnTo>
                <a:lnTo>
                  <a:pt x="852099" y="2106036"/>
                </a:lnTo>
                <a:lnTo>
                  <a:pt x="854019" y="2105325"/>
                </a:lnTo>
                <a:lnTo>
                  <a:pt x="855076" y="2105246"/>
                </a:lnTo>
                <a:lnTo>
                  <a:pt x="855976" y="2105246"/>
                </a:lnTo>
                <a:lnTo>
                  <a:pt x="857659" y="2105443"/>
                </a:lnTo>
                <a:lnTo>
                  <a:pt x="860126" y="2106351"/>
                </a:lnTo>
                <a:lnTo>
                  <a:pt x="864825" y="2109273"/>
                </a:lnTo>
                <a:lnTo>
                  <a:pt x="868114" y="2111011"/>
                </a:lnTo>
                <a:lnTo>
                  <a:pt x="868935" y="2111366"/>
                </a:lnTo>
                <a:lnTo>
                  <a:pt x="870815" y="2111643"/>
                </a:lnTo>
                <a:lnTo>
                  <a:pt x="872734" y="2111485"/>
                </a:lnTo>
                <a:lnTo>
                  <a:pt x="874534" y="2110971"/>
                </a:lnTo>
                <a:lnTo>
                  <a:pt x="876101" y="2110103"/>
                </a:lnTo>
                <a:lnTo>
                  <a:pt x="877275" y="2108997"/>
                </a:lnTo>
                <a:lnTo>
                  <a:pt x="877979" y="2107654"/>
                </a:lnTo>
                <a:lnTo>
                  <a:pt x="877979" y="2106154"/>
                </a:lnTo>
                <a:lnTo>
                  <a:pt x="877627" y="2105325"/>
                </a:lnTo>
                <a:lnTo>
                  <a:pt x="878645" y="2104772"/>
                </a:lnTo>
                <a:lnTo>
                  <a:pt x="880838" y="2104022"/>
                </a:lnTo>
                <a:lnTo>
                  <a:pt x="883149" y="2103864"/>
                </a:lnTo>
                <a:lnTo>
                  <a:pt x="885497" y="2104101"/>
                </a:lnTo>
                <a:lnTo>
                  <a:pt x="887847" y="2104772"/>
                </a:lnTo>
                <a:lnTo>
                  <a:pt x="890156" y="2105759"/>
                </a:lnTo>
                <a:lnTo>
                  <a:pt x="893484" y="2107615"/>
                </a:lnTo>
                <a:lnTo>
                  <a:pt x="895443" y="2109076"/>
                </a:lnTo>
                <a:lnTo>
                  <a:pt x="899279" y="2112274"/>
                </a:lnTo>
                <a:lnTo>
                  <a:pt x="905309" y="2116539"/>
                </a:lnTo>
                <a:lnTo>
                  <a:pt x="908558" y="2117960"/>
                </a:lnTo>
                <a:lnTo>
                  <a:pt x="910829" y="2118592"/>
                </a:lnTo>
                <a:lnTo>
                  <a:pt x="912083" y="2118710"/>
                </a:lnTo>
                <a:lnTo>
                  <a:pt x="913804" y="2118750"/>
                </a:lnTo>
                <a:lnTo>
                  <a:pt x="917368" y="2118316"/>
                </a:lnTo>
                <a:lnTo>
                  <a:pt x="920931" y="2117684"/>
                </a:lnTo>
                <a:lnTo>
                  <a:pt x="924414" y="2117447"/>
                </a:lnTo>
                <a:lnTo>
                  <a:pt x="926175" y="2117684"/>
                </a:lnTo>
                <a:lnTo>
                  <a:pt x="927469" y="2117921"/>
                </a:lnTo>
                <a:lnTo>
                  <a:pt x="929818" y="2118947"/>
                </a:lnTo>
                <a:lnTo>
                  <a:pt x="933225" y="2120961"/>
                </a:lnTo>
                <a:lnTo>
                  <a:pt x="937609" y="2124199"/>
                </a:lnTo>
                <a:lnTo>
                  <a:pt x="941016" y="2126213"/>
                </a:lnTo>
                <a:lnTo>
                  <a:pt x="943403" y="2127042"/>
                </a:lnTo>
                <a:lnTo>
                  <a:pt x="944735" y="2127279"/>
                </a:lnTo>
                <a:lnTo>
                  <a:pt x="945636" y="2127397"/>
                </a:lnTo>
                <a:lnTo>
                  <a:pt x="947475" y="2127358"/>
                </a:lnTo>
                <a:lnTo>
                  <a:pt x="950177" y="2126766"/>
                </a:lnTo>
                <a:lnTo>
                  <a:pt x="955580" y="2124791"/>
                </a:lnTo>
                <a:lnTo>
                  <a:pt x="959222" y="2123528"/>
                </a:lnTo>
                <a:lnTo>
                  <a:pt x="961062" y="2123093"/>
                </a:lnTo>
                <a:lnTo>
                  <a:pt x="964038" y="2122975"/>
                </a:lnTo>
                <a:lnTo>
                  <a:pt x="965956" y="2123251"/>
                </a:lnTo>
                <a:lnTo>
                  <a:pt x="967796" y="2123765"/>
                </a:lnTo>
                <a:lnTo>
                  <a:pt x="969401" y="2124633"/>
                </a:lnTo>
                <a:lnTo>
                  <a:pt x="970694" y="2125818"/>
                </a:lnTo>
                <a:lnTo>
                  <a:pt x="971593" y="2127279"/>
                </a:lnTo>
                <a:lnTo>
                  <a:pt x="971829" y="2128187"/>
                </a:lnTo>
                <a:lnTo>
                  <a:pt x="972063" y="2129885"/>
                </a:lnTo>
                <a:lnTo>
                  <a:pt x="971829" y="2133360"/>
                </a:lnTo>
                <a:lnTo>
                  <a:pt x="972063" y="2135057"/>
                </a:lnTo>
                <a:lnTo>
                  <a:pt x="972298" y="2135926"/>
                </a:lnTo>
                <a:lnTo>
                  <a:pt x="973081" y="2137348"/>
                </a:lnTo>
                <a:lnTo>
                  <a:pt x="974217" y="2138532"/>
                </a:lnTo>
                <a:lnTo>
                  <a:pt x="975627" y="2139559"/>
                </a:lnTo>
                <a:lnTo>
                  <a:pt x="979659" y="2141494"/>
                </a:lnTo>
                <a:lnTo>
                  <a:pt x="983104" y="2142876"/>
                </a:lnTo>
                <a:lnTo>
                  <a:pt x="983888" y="2143270"/>
                </a:lnTo>
                <a:lnTo>
                  <a:pt x="985374" y="2144416"/>
                </a:lnTo>
                <a:lnTo>
                  <a:pt x="986667" y="2145758"/>
                </a:lnTo>
                <a:lnTo>
                  <a:pt x="987686" y="2147337"/>
                </a:lnTo>
                <a:lnTo>
                  <a:pt x="988351" y="2148956"/>
                </a:lnTo>
                <a:lnTo>
                  <a:pt x="988586" y="2150536"/>
                </a:lnTo>
                <a:lnTo>
                  <a:pt x="988311" y="2152036"/>
                </a:lnTo>
                <a:lnTo>
                  <a:pt x="987411" y="2153221"/>
                </a:lnTo>
                <a:lnTo>
                  <a:pt x="986667" y="2153655"/>
                </a:lnTo>
                <a:lnTo>
                  <a:pt x="987842" y="2153497"/>
                </a:lnTo>
                <a:lnTo>
                  <a:pt x="990230" y="2153497"/>
                </a:lnTo>
                <a:lnTo>
                  <a:pt x="992541" y="2154011"/>
                </a:lnTo>
                <a:lnTo>
                  <a:pt x="994733" y="2154879"/>
                </a:lnTo>
                <a:lnTo>
                  <a:pt x="996769" y="2156103"/>
                </a:lnTo>
                <a:lnTo>
                  <a:pt x="998491" y="2157722"/>
                </a:lnTo>
                <a:lnTo>
                  <a:pt x="1000018" y="2159539"/>
                </a:lnTo>
                <a:lnTo>
                  <a:pt x="1001154" y="2161631"/>
                </a:lnTo>
                <a:lnTo>
                  <a:pt x="1001506" y="2162776"/>
                </a:lnTo>
                <a:lnTo>
                  <a:pt x="1001819" y="2164079"/>
                </a:lnTo>
                <a:lnTo>
                  <a:pt x="1002172" y="2166804"/>
                </a:lnTo>
                <a:lnTo>
                  <a:pt x="1002211" y="2170989"/>
                </a:lnTo>
                <a:lnTo>
                  <a:pt x="1002211" y="2175175"/>
                </a:lnTo>
                <a:lnTo>
                  <a:pt x="1002524" y="2177781"/>
                </a:lnTo>
                <a:lnTo>
                  <a:pt x="1003111" y="2180229"/>
                </a:lnTo>
                <a:lnTo>
                  <a:pt x="1004247" y="2182480"/>
                </a:lnTo>
                <a:lnTo>
                  <a:pt x="1005147" y="2183467"/>
                </a:lnTo>
                <a:lnTo>
                  <a:pt x="1005892" y="2184138"/>
                </a:lnTo>
                <a:lnTo>
                  <a:pt x="1007537" y="2185283"/>
                </a:lnTo>
                <a:lnTo>
                  <a:pt x="1010355" y="2186468"/>
                </a:lnTo>
                <a:lnTo>
                  <a:pt x="1014231" y="2187850"/>
                </a:lnTo>
                <a:lnTo>
                  <a:pt x="1016931" y="2189153"/>
                </a:lnTo>
                <a:lnTo>
                  <a:pt x="1018538" y="2190298"/>
                </a:lnTo>
                <a:lnTo>
                  <a:pt x="1019203" y="2191088"/>
                </a:lnTo>
                <a:lnTo>
                  <a:pt x="1019830" y="2191877"/>
                </a:lnTo>
                <a:lnTo>
                  <a:pt x="1020730" y="2193615"/>
                </a:lnTo>
                <a:lnTo>
                  <a:pt x="1021161" y="2195549"/>
                </a:lnTo>
                <a:lnTo>
                  <a:pt x="1021357" y="2197563"/>
                </a:lnTo>
                <a:lnTo>
                  <a:pt x="1020887" y="2202894"/>
                </a:lnTo>
                <a:lnTo>
                  <a:pt x="1020259" y="2207158"/>
                </a:lnTo>
                <a:lnTo>
                  <a:pt x="1020221" y="2208185"/>
                </a:lnTo>
                <a:lnTo>
                  <a:pt x="1020338" y="2210396"/>
                </a:lnTo>
                <a:lnTo>
                  <a:pt x="1020769" y="2212568"/>
                </a:lnTo>
                <a:lnTo>
                  <a:pt x="1021552" y="2214621"/>
                </a:lnTo>
                <a:lnTo>
                  <a:pt x="1022649" y="2216437"/>
                </a:lnTo>
                <a:lnTo>
                  <a:pt x="1023941" y="2217780"/>
                </a:lnTo>
                <a:lnTo>
                  <a:pt x="1025507" y="2218688"/>
                </a:lnTo>
                <a:lnTo>
                  <a:pt x="1027307" y="2218925"/>
                </a:lnTo>
                <a:lnTo>
                  <a:pt x="1028326" y="2218767"/>
                </a:lnTo>
                <a:lnTo>
                  <a:pt x="1029813" y="2218254"/>
                </a:lnTo>
                <a:lnTo>
                  <a:pt x="1032006" y="2217266"/>
                </a:lnTo>
                <a:lnTo>
                  <a:pt x="1033454" y="2217069"/>
                </a:lnTo>
                <a:lnTo>
                  <a:pt x="1034199" y="2217266"/>
                </a:lnTo>
                <a:lnTo>
                  <a:pt x="1034707" y="2217503"/>
                </a:lnTo>
                <a:lnTo>
                  <a:pt x="1035451" y="2218254"/>
                </a:lnTo>
                <a:lnTo>
                  <a:pt x="1036273" y="2219715"/>
                </a:lnTo>
                <a:lnTo>
                  <a:pt x="1036626" y="2220741"/>
                </a:lnTo>
                <a:lnTo>
                  <a:pt x="1037252" y="2223031"/>
                </a:lnTo>
                <a:lnTo>
                  <a:pt x="1038074" y="2227533"/>
                </a:lnTo>
                <a:lnTo>
                  <a:pt x="1038544" y="2232113"/>
                </a:lnTo>
                <a:lnTo>
                  <a:pt x="1038584" y="2236733"/>
                </a:lnTo>
                <a:lnTo>
                  <a:pt x="1038348" y="2239062"/>
                </a:lnTo>
                <a:lnTo>
                  <a:pt x="1040463" y="2238549"/>
                </a:lnTo>
                <a:lnTo>
                  <a:pt x="1044338" y="2236851"/>
                </a:lnTo>
                <a:lnTo>
                  <a:pt x="1046101" y="2235627"/>
                </a:lnTo>
                <a:lnTo>
                  <a:pt x="1046375" y="2237680"/>
                </a:lnTo>
                <a:lnTo>
                  <a:pt x="1046728" y="2241826"/>
                </a:lnTo>
                <a:lnTo>
                  <a:pt x="1046805" y="2248026"/>
                </a:lnTo>
                <a:lnTo>
                  <a:pt x="1046141" y="2256357"/>
                </a:lnTo>
                <a:lnTo>
                  <a:pt x="1044926" y="2264649"/>
                </a:lnTo>
                <a:lnTo>
                  <a:pt x="1042264" y="2277048"/>
                </a:lnTo>
                <a:lnTo>
                  <a:pt x="1039366" y="2289446"/>
                </a:lnTo>
                <a:lnTo>
                  <a:pt x="1037684" y="2297738"/>
                </a:lnTo>
                <a:lnTo>
                  <a:pt x="1037574" y="2298458"/>
                </a:lnTo>
                <a:lnTo>
                  <a:pt x="1058091" y="2277690"/>
                </a:lnTo>
                <a:cubicBezTo>
                  <a:pt x="1101423" y="2234184"/>
                  <a:pt x="1140351" y="2191758"/>
                  <a:pt x="1170478" y="2114814"/>
                </a:cubicBezTo>
                <a:lnTo>
                  <a:pt x="1223661" y="2216540"/>
                </a:lnTo>
                <a:lnTo>
                  <a:pt x="1263089" y="2176630"/>
                </a:lnTo>
                <a:lnTo>
                  <a:pt x="1286364" y="2151813"/>
                </a:lnTo>
                <a:lnTo>
                  <a:pt x="1241700" y="2151813"/>
                </a:lnTo>
                <a:cubicBezTo>
                  <a:pt x="1302736" y="2087574"/>
                  <a:pt x="1358553" y="2046346"/>
                  <a:pt x="1398723" y="1943754"/>
                </a:cubicBezTo>
                <a:cubicBezTo>
                  <a:pt x="1433675" y="2024613"/>
                  <a:pt x="1465149" y="2087574"/>
                  <a:pt x="1555747" y="2151813"/>
                </a:cubicBezTo>
                <a:lnTo>
                  <a:pt x="1479930" y="2151813"/>
                </a:lnTo>
                <a:lnTo>
                  <a:pt x="1551736" y="2222476"/>
                </a:lnTo>
                <a:lnTo>
                  <a:pt x="1586248" y="2187541"/>
                </a:lnTo>
                <a:lnTo>
                  <a:pt x="1597935" y="2175079"/>
                </a:lnTo>
                <a:lnTo>
                  <a:pt x="1545989" y="2175079"/>
                </a:lnTo>
                <a:cubicBezTo>
                  <a:pt x="1567204" y="2152751"/>
                  <a:pt x="1587965" y="2132422"/>
                  <a:pt x="1608047" y="2112260"/>
                </a:cubicBezTo>
                <a:lnTo>
                  <a:pt x="1616859" y="2102864"/>
                </a:lnTo>
                <a:lnTo>
                  <a:pt x="1570946" y="2102864"/>
                </a:lnTo>
                <a:cubicBezTo>
                  <a:pt x="1588620" y="2084263"/>
                  <a:pt x="1605916" y="2067327"/>
                  <a:pt x="1622645" y="2050531"/>
                </a:cubicBezTo>
                <a:lnTo>
                  <a:pt x="1635811" y="2036492"/>
                </a:lnTo>
                <a:lnTo>
                  <a:pt x="1595794" y="2036492"/>
                </a:lnTo>
                <a:cubicBezTo>
                  <a:pt x="1611053" y="2020432"/>
                  <a:pt x="1625986" y="2005811"/>
                  <a:pt x="1640429" y="1991309"/>
                </a:cubicBezTo>
                <a:lnTo>
                  <a:pt x="1651589" y="1979410"/>
                </a:lnTo>
                <a:lnTo>
                  <a:pt x="1582753" y="1979410"/>
                </a:lnTo>
                <a:cubicBezTo>
                  <a:pt x="1599279" y="1962016"/>
                  <a:pt x="1615452" y="1946180"/>
                  <a:pt x="1631095" y="1930474"/>
                </a:cubicBezTo>
                <a:lnTo>
                  <a:pt x="1654370" y="1905657"/>
                </a:lnTo>
                <a:lnTo>
                  <a:pt x="1609706" y="1905657"/>
                </a:lnTo>
                <a:cubicBezTo>
                  <a:pt x="1670743" y="1841418"/>
                  <a:pt x="1726560" y="1800190"/>
                  <a:pt x="1766730" y="1697598"/>
                </a:cubicBezTo>
                <a:cubicBezTo>
                  <a:pt x="1801682" y="1778457"/>
                  <a:pt x="1833156" y="1841418"/>
                  <a:pt x="1923754" y="1905657"/>
                </a:cubicBezTo>
                <a:lnTo>
                  <a:pt x="1847938" y="1905657"/>
                </a:lnTo>
                <a:lnTo>
                  <a:pt x="1922883" y="1979410"/>
                </a:lnTo>
                <a:lnTo>
                  <a:pt x="1851836" y="1979410"/>
                </a:lnTo>
                <a:lnTo>
                  <a:pt x="1909842" y="2036492"/>
                </a:lnTo>
                <a:lnTo>
                  <a:pt x="1867244" y="2036492"/>
                </a:lnTo>
                <a:lnTo>
                  <a:pt x="1934690" y="2102864"/>
                </a:lnTo>
                <a:lnTo>
                  <a:pt x="1897884" y="2102864"/>
                </a:lnTo>
                <a:lnTo>
                  <a:pt x="1902198" y="2108011"/>
                </a:lnTo>
                <a:lnTo>
                  <a:pt x="1960463" y="2156604"/>
                </a:lnTo>
                <a:lnTo>
                  <a:pt x="1987484" y="2129252"/>
                </a:lnTo>
                <a:lnTo>
                  <a:pt x="1998643" y="2117353"/>
                </a:lnTo>
                <a:lnTo>
                  <a:pt x="1929807" y="2117353"/>
                </a:lnTo>
                <a:cubicBezTo>
                  <a:pt x="1946333" y="2099959"/>
                  <a:pt x="1962506" y="2084123"/>
                  <a:pt x="1978150" y="2068417"/>
                </a:cubicBezTo>
                <a:lnTo>
                  <a:pt x="2001425" y="2043600"/>
                </a:lnTo>
                <a:lnTo>
                  <a:pt x="1956761" y="2043600"/>
                </a:lnTo>
                <a:cubicBezTo>
                  <a:pt x="2017797" y="1979361"/>
                  <a:pt x="2073615" y="1938133"/>
                  <a:pt x="2113787" y="1835541"/>
                </a:cubicBezTo>
                <a:cubicBezTo>
                  <a:pt x="2148739" y="1916400"/>
                  <a:pt x="2180213" y="1979361"/>
                  <a:pt x="2270810" y="2043600"/>
                </a:cubicBezTo>
                <a:lnTo>
                  <a:pt x="2194994" y="2043600"/>
                </a:lnTo>
                <a:lnTo>
                  <a:pt x="2249170" y="2096914"/>
                </a:lnTo>
                <a:lnTo>
                  <a:pt x="2302933" y="2042492"/>
                </a:lnTo>
                <a:lnTo>
                  <a:pt x="2311745" y="2033096"/>
                </a:lnTo>
                <a:lnTo>
                  <a:pt x="2265832" y="2033096"/>
                </a:lnTo>
                <a:cubicBezTo>
                  <a:pt x="2283506" y="2014495"/>
                  <a:pt x="2300802" y="1997559"/>
                  <a:pt x="2317531" y="1980763"/>
                </a:cubicBezTo>
                <a:lnTo>
                  <a:pt x="2330697" y="1966724"/>
                </a:lnTo>
                <a:lnTo>
                  <a:pt x="2290679" y="1966724"/>
                </a:lnTo>
                <a:cubicBezTo>
                  <a:pt x="2305939" y="1950664"/>
                  <a:pt x="2320872" y="1936043"/>
                  <a:pt x="2335315" y="1921541"/>
                </a:cubicBezTo>
                <a:lnTo>
                  <a:pt x="2346475" y="1909642"/>
                </a:lnTo>
                <a:lnTo>
                  <a:pt x="2277638" y="1909642"/>
                </a:lnTo>
                <a:cubicBezTo>
                  <a:pt x="2294164" y="1892248"/>
                  <a:pt x="2310338" y="1876412"/>
                  <a:pt x="2325981" y="1860706"/>
                </a:cubicBezTo>
                <a:lnTo>
                  <a:pt x="2349256" y="1835889"/>
                </a:lnTo>
                <a:lnTo>
                  <a:pt x="2304592" y="1835889"/>
                </a:lnTo>
                <a:cubicBezTo>
                  <a:pt x="2365629" y="1771650"/>
                  <a:pt x="2421446" y="1730422"/>
                  <a:pt x="2461615" y="1627830"/>
                </a:cubicBezTo>
                <a:cubicBezTo>
                  <a:pt x="2496567" y="1708689"/>
                  <a:pt x="2528041" y="1771650"/>
                  <a:pt x="2618639" y="1835889"/>
                </a:cubicBezTo>
                <a:lnTo>
                  <a:pt x="2542823" y="1835889"/>
                </a:lnTo>
                <a:lnTo>
                  <a:pt x="2599136" y="1891306"/>
                </a:lnTo>
                <a:lnTo>
                  <a:pt x="2646856" y="1789327"/>
                </a:lnTo>
                <a:lnTo>
                  <a:pt x="2670130" y="1736936"/>
                </a:lnTo>
                <a:lnTo>
                  <a:pt x="2625466" y="1736936"/>
                </a:lnTo>
                <a:cubicBezTo>
                  <a:pt x="2686504" y="1601316"/>
                  <a:pt x="2742320" y="1514278"/>
                  <a:pt x="2782490" y="1297690"/>
                </a:cubicBezTo>
                <a:cubicBezTo>
                  <a:pt x="2817442" y="1468396"/>
                  <a:pt x="2848916" y="1601316"/>
                  <a:pt x="2939514" y="1736936"/>
                </a:cubicBezTo>
                <a:lnTo>
                  <a:pt x="2863698" y="1736936"/>
                </a:lnTo>
                <a:lnTo>
                  <a:pt x="2938643" y="1892639"/>
                </a:lnTo>
                <a:lnTo>
                  <a:pt x="2867595" y="1892639"/>
                </a:lnTo>
                <a:lnTo>
                  <a:pt x="2925602" y="2013150"/>
                </a:lnTo>
                <a:lnTo>
                  <a:pt x="2874657" y="2013150"/>
                </a:lnTo>
                <a:lnTo>
                  <a:pt x="2883458" y="2035314"/>
                </a:lnTo>
                <a:cubicBezTo>
                  <a:pt x="2902263" y="2074926"/>
                  <a:pt x="2924216" y="2114001"/>
                  <a:pt x="2950450" y="2153271"/>
                </a:cubicBezTo>
                <a:lnTo>
                  <a:pt x="2913644" y="2153271"/>
                </a:lnTo>
                <a:lnTo>
                  <a:pt x="2917958" y="2164138"/>
                </a:lnTo>
                <a:lnTo>
                  <a:pt x="2970198" y="2256117"/>
                </a:lnTo>
                <a:lnTo>
                  <a:pt x="3011794" y="2198359"/>
                </a:lnTo>
                <a:lnTo>
                  <a:pt x="3023761" y="2180857"/>
                </a:lnTo>
                <a:lnTo>
                  <a:pt x="2961414" y="2180857"/>
                </a:lnTo>
                <a:cubicBezTo>
                  <a:pt x="2985412" y="2146209"/>
                  <a:pt x="3008897" y="2114665"/>
                  <a:pt x="3031618" y="2083379"/>
                </a:cubicBezTo>
                <a:lnTo>
                  <a:pt x="3049496" y="2057230"/>
                </a:lnTo>
                <a:lnTo>
                  <a:pt x="2995156" y="2057230"/>
                </a:lnTo>
                <a:cubicBezTo>
                  <a:pt x="3015878" y="2027316"/>
                  <a:pt x="3036151" y="2000081"/>
                  <a:pt x="3055768" y="1973070"/>
                </a:cubicBezTo>
                <a:lnTo>
                  <a:pt x="3070922" y="1950906"/>
                </a:lnTo>
                <a:lnTo>
                  <a:pt x="2977449" y="1950906"/>
                </a:lnTo>
                <a:cubicBezTo>
                  <a:pt x="2999887" y="1918508"/>
                  <a:pt x="3021851" y="1889011"/>
                  <a:pt x="3043093" y="1859756"/>
                </a:cubicBezTo>
                <a:lnTo>
                  <a:pt x="3074696" y="1813531"/>
                </a:lnTo>
                <a:lnTo>
                  <a:pt x="3014046" y="1813531"/>
                </a:lnTo>
                <a:cubicBezTo>
                  <a:pt x="3096928" y="1693876"/>
                  <a:pt x="3172725" y="1617083"/>
                  <a:pt x="3227267" y="1425991"/>
                </a:cubicBezTo>
                <a:cubicBezTo>
                  <a:pt x="3274729" y="1576602"/>
                  <a:pt x="3317468" y="1693876"/>
                  <a:pt x="3440490" y="1813531"/>
                </a:cubicBezTo>
                <a:lnTo>
                  <a:pt x="3329768" y="1813531"/>
                </a:lnTo>
                <a:lnTo>
                  <a:pt x="3354244" y="1853590"/>
                </a:lnTo>
                <a:lnTo>
                  <a:pt x="3439198" y="1950782"/>
                </a:lnTo>
                <a:lnTo>
                  <a:pt x="3488284" y="1882628"/>
                </a:lnTo>
                <a:lnTo>
                  <a:pt x="3503438" y="1860464"/>
                </a:lnTo>
                <a:lnTo>
                  <a:pt x="3409965" y="1860464"/>
                </a:lnTo>
                <a:cubicBezTo>
                  <a:pt x="3432406" y="1828066"/>
                  <a:pt x="3454367" y="1798569"/>
                  <a:pt x="3475608" y="1769314"/>
                </a:cubicBezTo>
                <a:lnTo>
                  <a:pt x="3507215" y="1723089"/>
                </a:lnTo>
                <a:lnTo>
                  <a:pt x="3446565" y="1723089"/>
                </a:lnTo>
                <a:cubicBezTo>
                  <a:pt x="3529446" y="1603434"/>
                  <a:pt x="3605241" y="1526641"/>
                  <a:pt x="3659789" y="1335549"/>
                </a:cubicBezTo>
                <a:cubicBezTo>
                  <a:pt x="3695385" y="1448507"/>
                  <a:pt x="3728323" y="1542713"/>
                  <a:pt x="3794467" y="1633236"/>
                </a:cubicBezTo>
                <a:lnTo>
                  <a:pt x="3821464" y="1664127"/>
                </a:lnTo>
                <a:lnTo>
                  <a:pt x="3853143" y="1615909"/>
                </a:lnTo>
                <a:lnTo>
                  <a:pt x="3878524" y="1575213"/>
                </a:lnTo>
                <a:lnTo>
                  <a:pt x="3829816" y="1575213"/>
                </a:lnTo>
                <a:cubicBezTo>
                  <a:pt x="3896377" y="1469869"/>
                  <a:pt x="3957254" y="1402261"/>
                  <a:pt x="4001063" y="1234026"/>
                </a:cubicBezTo>
                <a:cubicBezTo>
                  <a:pt x="4020122" y="1300324"/>
                  <a:pt x="4038234" y="1359285"/>
                  <a:pt x="4063930" y="1414839"/>
                </a:cubicBezTo>
                <a:lnTo>
                  <a:pt x="4100036" y="1479612"/>
                </a:lnTo>
                <a:lnTo>
                  <a:pt x="4145710" y="1431670"/>
                </a:lnTo>
                <a:lnTo>
                  <a:pt x="4182495" y="1390974"/>
                </a:lnTo>
                <a:lnTo>
                  <a:pt x="4111882" y="1390974"/>
                </a:lnTo>
                <a:cubicBezTo>
                  <a:pt x="4208387" y="1285630"/>
                  <a:pt x="4296664" y="1218023"/>
                  <a:pt x="4360190" y="1049787"/>
                </a:cubicBezTo>
                <a:cubicBezTo>
                  <a:pt x="4401645" y="1149235"/>
                  <a:pt x="4440006" y="1232173"/>
                  <a:pt x="4517043" y="1311868"/>
                </a:cubicBezTo>
                <a:lnTo>
                  <a:pt x="4595282" y="1379528"/>
                </a:lnTo>
                <a:lnTo>
                  <a:pt x="4610200" y="1363870"/>
                </a:lnTo>
                <a:cubicBezTo>
                  <a:pt x="4678725" y="1292527"/>
                  <a:pt x="4740290" y="1222953"/>
                  <a:pt x="4787939" y="1096777"/>
                </a:cubicBezTo>
                <a:cubicBezTo>
                  <a:pt x="4829391" y="1196224"/>
                  <a:pt x="4867751" y="1279163"/>
                  <a:pt x="4944788" y="1358858"/>
                </a:cubicBezTo>
                <a:lnTo>
                  <a:pt x="4965927" y="1377138"/>
                </a:lnTo>
                <a:lnTo>
                  <a:pt x="4991209" y="1338634"/>
                </a:lnTo>
                <a:cubicBezTo>
                  <a:pt x="5038442" y="1267292"/>
                  <a:pt x="5080877" y="1197718"/>
                  <a:pt x="5113715" y="1071541"/>
                </a:cubicBezTo>
                <a:cubicBezTo>
                  <a:pt x="5123239" y="1104689"/>
                  <a:pt x="5132528" y="1136005"/>
                  <a:pt x="5142643" y="1165977"/>
                </a:cubicBezTo>
                <a:lnTo>
                  <a:pt x="5173842" y="1245456"/>
                </a:lnTo>
                <a:lnTo>
                  <a:pt x="5230389" y="1186101"/>
                </a:lnTo>
                <a:lnTo>
                  <a:pt x="5267195" y="1145406"/>
                </a:lnTo>
                <a:lnTo>
                  <a:pt x="5196558" y="1145406"/>
                </a:lnTo>
                <a:cubicBezTo>
                  <a:pt x="5293090" y="1040069"/>
                  <a:pt x="5381360" y="972460"/>
                  <a:pt x="5444887" y="804223"/>
                </a:cubicBezTo>
                <a:cubicBezTo>
                  <a:pt x="5472523" y="870523"/>
                  <a:pt x="5498785" y="929483"/>
                  <a:pt x="5536049" y="985038"/>
                </a:cubicBezTo>
                <a:lnTo>
                  <a:pt x="5594645" y="1057525"/>
                </a:lnTo>
                <a:lnTo>
                  <a:pt x="5618178" y="1031512"/>
                </a:lnTo>
                <a:cubicBezTo>
                  <a:pt x="5660250" y="980413"/>
                  <a:pt x="5698200" y="921452"/>
                  <a:pt x="5729964" y="837333"/>
                </a:cubicBezTo>
                <a:cubicBezTo>
                  <a:pt x="5743782" y="870483"/>
                  <a:pt x="5757260" y="901798"/>
                  <a:pt x="5771936" y="931769"/>
                </a:cubicBezTo>
                <a:lnTo>
                  <a:pt x="5806350" y="992199"/>
                </a:lnTo>
                <a:lnTo>
                  <a:pt x="5815874" y="980779"/>
                </a:lnTo>
                <a:lnTo>
                  <a:pt x="5848099" y="940083"/>
                </a:lnTo>
                <a:lnTo>
                  <a:pt x="5786259" y="940083"/>
                </a:lnTo>
                <a:cubicBezTo>
                  <a:pt x="5870768" y="834738"/>
                  <a:pt x="5948050" y="767131"/>
                  <a:pt x="6003666" y="598893"/>
                </a:cubicBezTo>
                <a:cubicBezTo>
                  <a:pt x="6039963" y="698343"/>
                  <a:pt x="6073547" y="781281"/>
                  <a:pt x="6140991" y="860977"/>
                </a:cubicBezTo>
                <a:lnTo>
                  <a:pt x="6181230" y="900725"/>
                </a:lnTo>
                <a:lnTo>
                  <a:pt x="6211679" y="851428"/>
                </a:lnTo>
                <a:cubicBezTo>
                  <a:pt x="6228066" y="819786"/>
                  <a:pt x="6243325" y="784017"/>
                  <a:pt x="6257229" y="741957"/>
                </a:cubicBezTo>
                <a:cubicBezTo>
                  <a:pt x="6281426" y="808256"/>
                  <a:pt x="6304419" y="867217"/>
                  <a:pt x="6337041" y="922772"/>
                </a:cubicBezTo>
                <a:lnTo>
                  <a:pt x="6364273" y="961252"/>
                </a:lnTo>
                <a:lnTo>
                  <a:pt x="6422628" y="891289"/>
                </a:lnTo>
                <a:lnTo>
                  <a:pt x="6440859" y="868267"/>
                </a:lnTo>
                <a:lnTo>
                  <a:pt x="6385451" y="868267"/>
                </a:lnTo>
                <a:cubicBezTo>
                  <a:pt x="6406578" y="841931"/>
                  <a:pt x="6427254" y="817953"/>
                  <a:pt x="6447253" y="794173"/>
                </a:cubicBezTo>
                <a:lnTo>
                  <a:pt x="6462704" y="774660"/>
                </a:lnTo>
                <a:lnTo>
                  <a:pt x="6367394" y="774660"/>
                </a:lnTo>
                <a:cubicBezTo>
                  <a:pt x="6390276" y="746137"/>
                  <a:pt x="6412670" y="720168"/>
                  <a:pt x="6434329" y="694412"/>
                </a:cubicBezTo>
                <a:lnTo>
                  <a:pt x="6466554" y="653717"/>
                </a:lnTo>
                <a:lnTo>
                  <a:pt x="6404713" y="653717"/>
                </a:lnTo>
                <a:cubicBezTo>
                  <a:pt x="6489222" y="548373"/>
                  <a:pt x="6566505" y="480766"/>
                  <a:pt x="6622123" y="312530"/>
                </a:cubicBezTo>
                <a:cubicBezTo>
                  <a:pt x="6670517" y="445126"/>
                  <a:pt x="6714094" y="548373"/>
                  <a:pt x="6839533" y="653717"/>
                </a:cubicBezTo>
                <a:lnTo>
                  <a:pt x="6726635" y="653717"/>
                </a:lnTo>
                <a:lnTo>
                  <a:pt x="6751593" y="688983"/>
                </a:lnTo>
                <a:lnTo>
                  <a:pt x="6785043" y="722025"/>
                </a:lnTo>
                <a:lnTo>
                  <a:pt x="6843320" y="652156"/>
                </a:lnTo>
                <a:cubicBezTo>
                  <a:pt x="6903315" y="580813"/>
                  <a:pt x="6957215" y="511241"/>
                  <a:pt x="6998929" y="385064"/>
                </a:cubicBezTo>
                <a:cubicBezTo>
                  <a:pt x="7023125" y="451363"/>
                  <a:pt x="7046118" y="510324"/>
                  <a:pt x="7078741" y="565876"/>
                </a:cubicBezTo>
                <a:lnTo>
                  <a:pt x="7131618" y="640593"/>
                </a:lnTo>
                <a:lnTo>
                  <a:pt x="7175790" y="587636"/>
                </a:lnTo>
                <a:lnTo>
                  <a:pt x="7208014" y="546941"/>
                </a:lnTo>
                <a:lnTo>
                  <a:pt x="7146173" y="546941"/>
                </a:lnTo>
                <a:cubicBezTo>
                  <a:pt x="7230683" y="441598"/>
                  <a:pt x="7307966" y="373990"/>
                  <a:pt x="7363584" y="205754"/>
                </a:cubicBezTo>
                <a:cubicBezTo>
                  <a:pt x="7411977" y="338351"/>
                  <a:pt x="7455554" y="441598"/>
                  <a:pt x="7580994" y="546941"/>
                </a:cubicBezTo>
                <a:lnTo>
                  <a:pt x="7468095" y="546941"/>
                </a:lnTo>
                <a:lnTo>
                  <a:pt x="7493054" y="582207"/>
                </a:lnTo>
                <a:cubicBezTo>
                  <a:pt x="7517403" y="610980"/>
                  <a:pt x="7545825" y="639361"/>
                  <a:pt x="7579790" y="667884"/>
                </a:cubicBezTo>
                <a:lnTo>
                  <a:pt x="7471385" y="667884"/>
                </a:lnTo>
                <a:lnTo>
                  <a:pt x="7481648" y="682385"/>
                </a:lnTo>
                <a:cubicBezTo>
                  <a:pt x="7504128" y="708951"/>
                  <a:pt x="7530372" y="735155"/>
                  <a:pt x="7561732" y="761491"/>
                </a:cubicBezTo>
                <a:lnTo>
                  <a:pt x="7491195" y="761491"/>
                </a:lnTo>
                <a:lnTo>
                  <a:pt x="7503379" y="778708"/>
                </a:lnTo>
                <a:cubicBezTo>
                  <a:pt x="7529418" y="809477"/>
                  <a:pt x="7559814" y="839828"/>
                  <a:pt x="7596136" y="870332"/>
                </a:cubicBezTo>
                <a:lnTo>
                  <a:pt x="7545176" y="870332"/>
                </a:lnTo>
                <a:lnTo>
                  <a:pt x="7551150" y="878773"/>
                </a:lnTo>
                <a:lnTo>
                  <a:pt x="7585029" y="912239"/>
                </a:lnTo>
                <a:lnTo>
                  <a:pt x="7624674" y="867212"/>
                </a:lnTo>
                <a:lnTo>
                  <a:pt x="7640705" y="848033"/>
                </a:lnTo>
                <a:lnTo>
                  <a:pt x="7591980" y="848033"/>
                </a:lnTo>
                <a:cubicBezTo>
                  <a:pt x="7610559" y="826094"/>
                  <a:pt x="7628741" y="806119"/>
                  <a:pt x="7646328" y="786308"/>
                </a:cubicBezTo>
                <a:lnTo>
                  <a:pt x="7659916" y="770053"/>
                </a:lnTo>
                <a:lnTo>
                  <a:pt x="7576100" y="770053"/>
                </a:lnTo>
                <a:cubicBezTo>
                  <a:pt x="7596223" y="746291"/>
                  <a:pt x="7615915" y="724656"/>
                  <a:pt x="7634962" y="703200"/>
                </a:cubicBezTo>
                <a:lnTo>
                  <a:pt x="7663301" y="669297"/>
                </a:lnTo>
                <a:lnTo>
                  <a:pt x="7608918" y="669297"/>
                </a:lnTo>
                <a:cubicBezTo>
                  <a:pt x="7683236" y="581538"/>
                  <a:pt x="7751199" y="525216"/>
                  <a:pt x="7800109" y="385064"/>
                </a:cubicBezTo>
                <a:cubicBezTo>
                  <a:pt x="7842666" y="495527"/>
                  <a:pt x="7880988" y="581538"/>
                  <a:pt x="7991299" y="669297"/>
                </a:cubicBezTo>
                <a:lnTo>
                  <a:pt x="7892015" y="669297"/>
                </a:lnTo>
                <a:lnTo>
                  <a:pt x="7913964" y="698679"/>
                </a:lnTo>
                <a:lnTo>
                  <a:pt x="7978663" y="759221"/>
                </a:lnTo>
                <a:lnTo>
                  <a:pt x="8031997" y="669303"/>
                </a:lnTo>
                <a:cubicBezTo>
                  <a:pt x="8064355" y="615194"/>
                  <a:pt x="8095070" y="561754"/>
                  <a:pt x="8123320" y="497919"/>
                </a:cubicBezTo>
                <a:lnTo>
                  <a:pt x="8125666" y="492119"/>
                </a:lnTo>
                <a:lnTo>
                  <a:pt x="8068607" y="492119"/>
                </a:lnTo>
                <a:cubicBezTo>
                  <a:pt x="8119007" y="404404"/>
                  <a:pt x="8165097" y="348109"/>
                  <a:pt x="8198267" y="208026"/>
                </a:cubicBezTo>
                <a:cubicBezTo>
                  <a:pt x="8227128" y="318434"/>
                  <a:pt x="8253116" y="404404"/>
                  <a:pt x="8327926" y="492119"/>
                </a:cubicBezTo>
                <a:lnTo>
                  <a:pt x="8269528" y="492119"/>
                </a:lnTo>
                <a:lnTo>
                  <a:pt x="8285946" y="538425"/>
                </a:lnTo>
                <a:cubicBezTo>
                  <a:pt x="8303541" y="580560"/>
                  <a:pt x="8323735" y="621404"/>
                  <a:pt x="8347985" y="661701"/>
                </a:cubicBezTo>
                <a:lnTo>
                  <a:pt x="8388031" y="717328"/>
                </a:lnTo>
                <a:lnTo>
                  <a:pt x="8433832" y="640111"/>
                </a:lnTo>
                <a:lnTo>
                  <a:pt x="8439244" y="630499"/>
                </a:lnTo>
                <a:lnTo>
                  <a:pt x="8400356" y="630499"/>
                </a:lnTo>
                <a:cubicBezTo>
                  <a:pt x="8421399" y="593614"/>
                  <a:pt x="8441990" y="560031"/>
                  <a:pt x="8461909" y="526724"/>
                </a:cubicBezTo>
                <a:lnTo>
                  <a:pt x="8476225" y="501301"/>
                </a:lnTo>
                <a:lnTo>
                  <a:pt x="8379397" y="501301"/>
                </a:lnTo>
                <a:cubicBezTo>
                  <a:pt x="8463567" y="415579"/>
                  <a:pt x="8540539" y="360564"/>
                  <a:pt x="8595933" y="223664"/>
                </a:cubicBezTo>
                <a:lnTo>
                  <a:pt x="8597311" y="226558"/>
                </a:lnTo>
                <a:lnTo>
                  <a:pt x="8616892" y="152639"/>
                </a:lnTo>
                <a:cubicBezTo>
                  <a:pt x="8628942" y="199068"/>
                  <a:pt x="8640691" y="242927"/>
                  <a:pt x="8653490" y="284905"/>
                </a:cubicBezTo>
                <a:lnTo>
                  <a:pt x="8689042" y="385177"/>
                </a:lnTo>
                <a:lnTo>
                  <a:pt x="8701761" y="404234"/>
                </a:lnTo>
                <a:cubicBezTo>
                  <a:pt x="8730233" y="437250"/>
                  <a:pt x="8765618" y="469156"/>
                  <a:pt x="8812468" y="501301"/>
                </a:cubicBezTo>
                <a:lnTo>
                  <a:pt x="8744401" y="501301"/>
                </a:lnTo>
                <a:lnTo>
                  <a:pt x="8753664" y="519707"/>
                </a:lnTo>
                <a:lnTo>
                  <a:pt x="8831926" y="628413"/>
                </a:lnTo>
                <a:lnTo>
                  <a:pt x="8869720" y="549311"/>
                </a:lnTo>
                <a:lnTo>
                  <a:pt x="8812467" y="549311"/>
                </a:lnTo>
                <a:cubicBezTo>
                  <a:pt x="8833509" y="512427"/>
                  <a:pt x="8854102" y="478845"/>
                  <a:pt x="8874020" y="445538"/>
                </a:cubicBezTo>
                <a:lnTo>
                  <a:pt x="8888779" y="419329"/>
                </a:lnTo>
                <a:lnTo>
                  <a:pt x="8747129" y="419329"/>
                </a:lnTo>
                <a:cubicBezTo>
                  <a:pt x="8796513" y="394775"/>
                  <a:pt x="8843785" y="374619"/>
                  <a:pt x="8886837" y="350799"/>
                </a:cubicBezTo>
                <a:lnTo>
                  <a:pt x="8938817" y="317232"/>
                </a:lnTo>
                <a:lnTo>
                  <a:pt x="8883684" y="317232"/>
                </a:lnTo>
                <a:cubicBezTo>
                  <a:pt x="8897372" y="292414"/>
                  <a:pt x="8910766" y="269820"/>
                  <a:pt x="8923721" y="247410"/>
                </a:cubicBezTo>
                <a:lnTo>
                  <a:pt x="8944343" y="209530"/>
                </a:lnTo>
                <a:lnTo>
                  <a:pt x="8896635" y="209530"/>
                </a:lnTo>
                <a:cubicBezTo>
                  <a:pt x="8934434" y="143744"/>
                  <a:pt x="8969810" y="95631"/>
                  <a:pt x="8999129" y="16589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9" name="자유형 150">
            <a:extLst>
              <a:ext uri="{FF2B5EF4-FFF2-40B4-BE49-F238E27FC236}">
                <a16:creationId xmlns:a16="http://schemas.microsoft.com/office/drawing/2014/main" id="{34A94B84-3093-4CC5-9088-5A290A55A8E6}"/>
              </a:ext>
            </a:extLst>
          </p:cNvPr>
          <p:cNvSpPr/>
          <p:nvPr/>
        </p:nvSpPr>
        <p:spPr>
          <a:xfrm>
            <a:off x="10528794" y="2700957"/>
            <a:ext cx="420636" cy="555755"/>
          </a:xfrm>
          <a:custGeom>
            <a:avLst/>
            <a:gdLst/>
            <a:ahLst/>
            <a:cxnLst/>
            <a:rect l="l" t="t" r="r" b="b"/>
            <a:pathLst>
              <a:path w="768658" h="1015570">
                <a:moveTo>
                  <a:pt x="441937" y="762873"/>
                </a:moveTo>
                <a:lnTo>
                  <a:pt x="441937" y="826498"/>
                </a:lnTo>
                <a:lnTo>
                  <a:pt x="586263" y="826498"/>
                </a:lnTo>
                <a:lnTo>
                  <a:pt x="586263" y="802945"/>
                </a:lnTo>
                <a:lnTo>
                  <a:pt x="470065" y="802945"/>
                </a:lnTo>
                <a:lnTo>
                  <a:pt x="470065" y="762873"/>
                </a:lnTo>
                <a:close/>
                <a:moveTo>
                  <a:pt x="475088" y="694561"/>
                </a:moveTo>
                <a:cubicBezTo>
                  <a:pt x="484018" y="694561"/>
                  <a:pt x="490901" y="696124"/>
                  <a:pt x="495738" y="699249"/>
                </a:cubicBezTo>
                <a:cubicBezTo>
                  <a:pt x="500575" y="702375"/>
                  <a:pt x="502994" y="706691"/>
                  <a:pt x="502994" y="712198"/>
                </a:cubicBezTo>
                <a:cubicBezTo>
                  <a:pt x="502994" y="717779"/>
                  <a:pt x="500631" y="722188"/>
                  <a:pt x="495906" y="725425"/>
                </a:cubicBezTo>
                <a:cubicBezTo>
                  <a:pt x="491180" y="728662"/>
                  <a:pt x="484241" y="730280"/>
                  <a:pt x="475088" y="730280"/>
                </a:cubicBezTo>
                <a:cubicBezTo>
                  <a:pt x="466084" y="730280"/>
                  <a:pt x="459238" y="728643"/>
                  <a:pt x="454550" y="725369"/>
                </a:cubicBezTo>
                <a:cubicBezTo>
                  <a:pt x="449862" y="722095"/>
                  <a:pt x="447518" y="717704"/>
                  <a:pt x="447518" y="712198"/>
                </a:cubicBezTo>
                <a:cubicBezTo>
                  <a:pt x="447518" y="706765"/>
                  <a:pt x="449918" y="702468"/>
                  <a:pt x="454718" y="699305"/>
                </a:cubicBezTo>
                <a:cubicBezTo>
                  <a:pt x="459517" y="696143"/>
                  <a:pt x="466307" y="694561"/>
                  <a:pt x="475088" y="694561"/>
                </a:cubicBezTo>
                <a:close/>
                <a:moveTo>
                  <a:pt x="475088" y="671456"/>
                </a:moveTo>
                <a:cubicBezTo>
                  <a:pt x="458122" y="671456"/>
                  <a:pt x="444597" y="675307"/>
                  <a:pt x="434514" y="683009"/>
                </a:cubicBezTo>
                <a:cubicBezTo>
                  <a:pt x="424431" y="690710"/>
                  <a:pt x="419389" y="700440"/>
                  <a:pt x="419389" y="712198"/>
                </a:cubicBezTo>
                <a:cubicBezTo>
                  <a:pt x="419389" y="724104"/>
                  <a:pt x="424468" y="733889"/>
                  <a:pt x="434626" y="741554"/>
                </a:cubicBezTo>
                <a:cubicBezTo>
                  <a:pt x="444783" y="749219"/>
                  <a:pt x="458196" y="753051"/>
                  <a:pt x="474865" y="753051"/>
                </a:cubicBezTo>
                <a:cubicBezTo>
                  <a:pt x="491906" y="753051"/>
                  <a:pt x="505505" y="749200"/>
                  <a:pt x="515663" y="741498"/>
                </a:cubicBezTo>
                <a:cubicBezTo>
                  <a:pt x="525820" y="733796"/>
                  <a:pt x="530899" y="724029"/>
                  <a:pt x="530899" y="712198"/>
                </a:cubicBezTo>
                <a:cubicBezTo>
                  <a:pt x="530899" y="700366"/>
                  <a:pt x="525839" y="690617"/>
                  <a:pt x="515718" y="682953"/>
                </a:cubicBezTo>
                <a:cubicBezTo>
                  <a:pt x="505598" y="675288"/>
                  <a:pt x="492055" y="671456"/>
                  <a:pt x="475088" y="671456"/>
                </a:cubicBezTo>
                <a:close/>
                <a:moveTo>
                  <a:pt x="552442" y="617989"/>
                </a:moveTo>
                <a:lnTo>
                  <a:pt x="552442" y="774370"/>
                </a:lnTo>
                <a:lnTo>
                  <a:pt x="580235" y="774370"/>
                </a:lnTo>
                <a:lnTo>
                  <a:pt x="580235" y="712421"/>
                </a:lnTo>
                <a:lnTo>
                  <a:pt x="613164" y="712421"/>
                </a:lnTo>
                <a:lnTo>
                  <a:pt x="613164" y="688869"/>
                </a:lnTo>
                <a:lnTo>
                  <a:pt x="580235" y="688869"/>
                </a:lnTo>
                <a:lnTo>
                  <a:pt x="580235" y="617989"/>
                </a:lnTo>
                <a:close/>
                <a:moveTo>
                  <a:pt x="460466" y="614976"/>
                </a:moveTo>
                <a:lnTo>
                  <a:pt x="460466" y="639197"/>
                </a:lnTo>
                <a:lnTo>
                  <a:pt x="408562" y="639197"/>
                </a:lnTo>
                <a:lnTo>
                  <a:pt x="408562" y="661633"/>
                </a:lnTo>
                <a:lnTo>
                  <a:pt x="540498" y="661633"/>
                </a:lnTo>
                <a:lnTo>
                  <a:pt x="540498" y="639197"/>
                </a:lnTo>
                <a:lnTo>
                  <a:pt x="488594" y="639197"/>
                </a:lnTo>
                <a:lnTo>
                  <a:pt x="488594" y="614976"/>
                </a:lnTo>
                <a:close/>
                <a:moveTo>
                  <a:pt x="245744" y="532339"/>
                </a:moveTo>
                <a:cubicBezTo>
                  <a:pt x="260553" y="532339"/>
                  <a:pt x="271640" y="534180"/>
                  <a:pt x="279007" y="537864"/>
                </a:cubicBezTo>
                <a:cubicBezTo>
                  <a:pt x="286374" y="541547"/>
                  <a:pt x="290058" y="546329"/>
                  <a:pt x="290058" y="552207"/>
                </a:cubicBezTo>
                <a:cubicBezTo>
                  <a:pt x="290058" y="558160"/>
                  <a:pt x="286337" y="562960"/>
                  <a:pt x="278896" y="566606"/>
                </a:cubicBezTo>
                <a:cubicBezTo>
                  <a:pt x="271454" y="570253"/>
                  <a:pt x="260404" y="572076"/>
                  <a:pt x="245744" y="572076"/>
                </a:cubicBezTo>
                <a:cubicBezTo>
                  <a:pt x="231010" y="572076"/>
                  <a:pt x="219904" y="570234"/>
                  <a:pt x="212425" y="566551"/>
                </a:cubicBezTo>
                <a:cubicBezTo>
                  <a:pt x="204947" y="562867"/>
                  <a:pt x="201207" y="558086"/>
                  <a:pt x="201207" y="552207"/>
                </a:cubicBezTo>
                <a:cubicBezTo>
                  <a:pt x="201207" y="546403"/>
                  <a:pt x="204910" y="541640"/>
                  <a:pt x="212314" y="537920"/>
                </a:cubicBezTo>
                <a:cubicBezTo>
                  <a:pt x="219718" y="534199"/>
                  <a:pt x="230861" y="532339"/>
                  <a:pt x="245744" y="532339"/>
                </a:cubicBezTo>
                <a:close/>
                <a:moveTo>
                  <a:pt x="245744" y="509233"/>
                </a:moveTo>
                <a:cubicBezTo>
                  <a:pt x="222899" y="509233"/>
                  <a:pt x="205002" y="513233"/>
                  <a:pt x="192054" y="521232"/>
                </a:cubicBezTo>
                <a:cubicBezTo>
                  <a:pt x="179106" y="529232"/>
                  <a:pt x="172632" y="539557"/>
                  <a:pt x="172632" y="552207"/>
                </a:cubicBezTo>
                <a:cubicBezTo>
                  <a:pt x="172632" y="565006"/>
                  <a:pt x="179125" y="575331"/>
                  <a:pt x="192110" y="583182"/>
                </a:cubicBezTo>
                <a:cubicBezTo>
                  <a:pt x="205096" y="591033"/>
                  <a:pt x="222974" y="594958"/>
                  <a:pt x="245744" y="594958"/>
                </a:cubicBezTo>
                <a:cubicBezTo>
                  <a:pt x="268440" y="594958"/>
                  <a:pt x="286263" y="591014"/>
                  <a:pt x="299211" y="583126"/>
                </a:cubicBezTo>
                <a:cubicBezTo>
                  <a:pt x="312159" y="575238"/>
                  <a:pt x="318633" y="564932"/>
                  <a:pt x="318633" y="552207"/>
                </a:cubicBezTo>
                <a:cubicBezTo>
                  <a:pt x="318633" y="539706"/>
                  <a:pt x="312177" y="529418"/>
                  <a:pt x="299267" y="521344"/>
                </a:cubicBezTo>
                <a:cubicBezTo>
                  <a:pt x="286356" y="513270"/>
                  <a:pt x="268515" y="509233"/>
                  <a:pt x="245744" y="509233"/>
                </a:cubicBezTo>
                <a:close/>
                <a:moveTo>
                  <a:pt x="450197" y="496397"/>
                </a:moveTo>
                <a:lnTo>
                  <a:pt x="450197" y="519949"/>
                </a:lnTo>
                <a:lnTo>
                  <a:pt x="562041" y="519949"/>
                </a:lnTo>
                <a:lnTo>
                  <a:pt x="562041" y="533008"/>
                </a:lnTo>
                <a:lnTo>
                  <a:pt x="450197" y="533008"/>
                </a:lnTo>
                <a:lnTo>
                  <a:pt x="450197" y="591721"/>
                </a:lnTo>
                <a:lnTo>
                  <a:pt x="594858" y="591721"/>
                </a:lnTo>
                <a:lnTo>
                  <a:pt x="594858" y="568281"/>
                </a:lnTo>
                <a:lnTo>
                  <a:pt x="477879" y="568281"/>
                </a:lnTo>
                <a:lnTo>
                  <a:pt x="477879" y="554551"/>
                </a:lnTo>
                <a:lnTo>
                  <a:pt x="589388" y="554551"/>
                </a:lnTo>
                <a:lnTo>
                  <a:pt x="589388" y="496397"/>
                </a:lnTo>
                <a:close/>
                <a:moveTo>
                  <a:pt x="192278" y="389687"/>
                </a:moveTo>
                <a:lnTo>
                  <a:pt x="192278" y="490704"/>
                </a:lnTo>
                <a:cubicBezTo>
                  <a:pt x="215495" y="490704"/>
                  <a:pt x="233466" y="489253"/>
                  <a:pt x="246191" y="486351"/>
                </a:cubicBezTo>
                <a:lnTo>
                  <a:pt x="242507" y="463803"/>
                </a:lnTo>
                <a:cubicBezTo>
                  <a:pt x="231940" y="465961"/>
                  <a:pt x="223941" y="467078"/>
                  <a:pt x="218509" y="467152"/>
                </a:cubicBezTo>
                <a:lnTo>
                  <a:pt x="218509" y="413239"/>
                </a:lnTo>
                <a:lnTo>
                  <a:pt x="238266" y="413239"/>
                </a:lnTo>
                <a:lnTo>
                  <a:pt x="238266" y="389687"/>
                </a:lnTo>
                <a:close/>
                <a:moveTo>
                  <a:pt x="136021" y="389687"/>
                </a:moveTo>
                <a:lnTo>
                  <a:pt x="136021" y="490704"/>
                </a:lnTo>
                <a:cubicBezTo>
                  <a:pt x="158940" y="490704"/>
                  <a:pt x="176614" y="489253"/>
                  <a:pt x="189041" y="486351"/>
                </a:cubicBezTo>
                <a:lnTo>
                  <a:pt x="186139" y="463580"/>
                </a:lnTo>
                <a:cubicBezTo>
                  <a:pt x="183236" y="464175"/>
                  <a:pt x="180818" y="464696"/>
                  <a:pt x="178883" y="465143"/>
                </a:cubicBezTo>
                <a:cubicBezTo>
                  <a:pt x="173749" y="466333"/>
                  <a:pt x="168242" y="467003"/>
                  <a:pt x="162363" y="467152"/>
                </a:cubicBezTo>
                <a:lnTo>
                  <a:pt x="162363" y="413239"/>
                </a:lnTo>
                <a:lnTo>
                  <a:pt x="182902" y="413239"/>
                </a:lnTo>
                <a:lnTo>
                  <a:pt x="182902" y="389687"/>
                </a:lnTo>
                <a:close/>
                <a:moveTo>
                  <a:pt x="562041" y="379864"/>
                </a:moveTo>
                <a:lnTo>
                  <a:pt x="562041" y="488025"/>
                </a:lnTo>
                <a:lnTo>
                  <a:pt x="589388" y="488025"/>
                </a:lnTo>
                <a:lnTo>
                  <a:pt x="589388" y="379864"/>
                </a:lnTo>
                <a:close/>
                <a:moveTo>
                  <a:pt x="290839" y="379864"/>
                </a:moveTo>
                <a:lnTo>
                  <a:pt x="290839" y="434782"/>
                </a:lnTo>
                <a:lnTo>
                  <a:pt x="276663" y="434782"/>
                </a:lnTo>
                <a:lnTo>
                  <a:pt x="276663" y="384217"/>
                </a:lnTo>
                <a:lnTo>
                  <a:pt x="250097" y="384217"/>
                </a:lnTo>
                <a:lnTo>
                  <a:pt x="250097" y="501754"/>
                </a:lnTo>
                <a:lnTo>
                  <a:pt x="276663" y="501754"/>
                </a:lnTo>
                <a:lnTo>
                  <a:pt x="276663" y="458222"/>
                </a:lnTo>
                <a:lnTo>
                  <a:pt x="290839" y="458222"/>
                </a:lnTo>
                <a:lnTo>
                  <a:pt x="290839" y="508563"/>
                </a:lnTo>
                <a:lnTo>
                  <a:pt x="317517" y="508563"/>
                </a:lnTo>
                <a:lnTo>
                  <a:pt x="317517" y="379864"/>
                </a:lnTo>
                <a:close/>
                <a:moveTo>
                  <a:pt x="459350" y="376850"/>
                </a:moveTo>
                <a:lnTo>
                  <a:pt x="459350" y="397277"/>
                </a:lnTo>
                <a:lnTo>
                  <a:pt x="411799" y="397277"/>
                </a:lnTo>
                <a:lnTo>
                  <a:pt x="411799" y="419601"/>
                </a:lnTo>
                <a:lnTo>
                  <a:pt x="459127" y="419601"/>
                </a:lnTo>
                <a:lnTo>
                  <a:pt x="459127" y="422169"/>
                </a:lnTo>
                <a:cubicBezTo>
                  <a:pt x="459127" y="432363"/>
                  <a:pt x="453694" y="442763"/>
                  <a:pt x="442830" y="453367"/>
                </a:cubicBezTo>
                <a:cubicBezTo>
                  <a:pt x="431965" y="463971"/>
                  <a:pt x="419650" y="471394"/>
                  <a:pt x="405883" y="475635"/>
                </a:cubicBezTo>
                <a:lnTo>
                  <a:pt x="424859" y="495057"/>
                </a:lnTo>
                <a:cubicBezTo>
                  <a:pt x="448448" y="482481"/>
                  <a:pt x="464745" y="469161"/>
                  <a:pt x="473749" y="455097"/>
                </a:cubicBezTo>
                <a:cubicBezTo>
                  <a:pt x="479553" y="462538"/>
                  <a:pt x="487385" y="469533"/>
                  <a:pt x="497245" y="476082"/>
                </a:cubicBezTo>
                <a:cubicBezTo>
                  <a:pt x="507105" y="482630"/>
                  <a:pt x="516202" y="487058"/>
                  <a:pt x="524536" y="489365"/>
                </a:cubicBezTo>
                <a:lnTo>
                  <a:pt x="540498" y="468380"/>
                </a:lnTo>
                <a:cubicBezTo>
                  <a:pt x="526434" y="465775"/>
                  <a:pt x="514081" y="459952"/>
                  <a:pt x="503440" y="450911"/>
                </a:cubicBezTo>
                <a:cubicBezTo>
                  <a:pt x="492799" y="441870"/>
                  <a:pt x="487478" y="432215"/>
                  <a:pt x="487478" y="421945"/>
                </a:cubicBezTo>
                <a:lnTo>
                  <a:pt x="487478" y="419601"/>
                </a:lnTo>
                <a:lnTo>
                  <a:pt x="534806" y="419601"/>
                </a:lnTo>
                <a:lnTo>
                  <a:pt x="534806" y="397277"/>
                </a:lnTo>
                <a:lnTo>
                  <a:pt x="487478" y="397277"/>
                </a:lnTo>
                <a:lnTo>
                  <a:pt x="487478" y="376850"/>
                </a:lnTo>
                <a:close/>
                <a:moveTo>
                  <a:pt x="216500" y="256263"/>
                </a:moveTo>
                <a:lnTo>
                  <a:pt x="216500" y="304260"/>
                </a:lnTo>
                <a:lnTo>
                  <a:pt x="130774" y="304260"/>
                </a:lnTo>
                <a:lnTo>
                  <a:pt x="130774" y="327365"/>
                </a:lnTo>
                <a:lnTo>
                  <a:pt x="330576" y="327365"/>
                </a:lnTo>
                <a:lnTo>
                  <a:pt x="330576" y="304260"/>
                </a:lnTo>
                <a:lnTo>
                  <a:pt x="244628" y="304260"/>
                </a:lnTo>
                <a:lnTo>
                  <a:pt x="244628" y="256263"/>
                </a:lnTo>
                <a:close/>
                <a:moveTo>
                  <a:pt x="152317" y="160715"/>
                </a:moveTo>
                <a:lnTo>
                  <a:pt x="152317" y="183820"/>
                </a:lnTo>
                <a:lnTo>
                  <a:pt x="216500" y="183820"/>
                </a:lnTo>
                <a:cubicBezTo>
                  <a:pt x="215160" y="196396"/>
                  <a:pt x="206844" y="208768"/>
                  <a:pt x="191552" y="220934"/>
                </a:cubicBezTo>
                <a:cubicBezTo>
                  <a:pt x="176260" y="233101"/>
                  <a:pt x="157973" y="240822"/>
                  <a:pt x="136690" y="244096"/>
                </a:cubicBezTo>
                <a:lnTo>
                  <a:pt x="154773" y="265192"/>
                </a:lnTo>
                <a:cubicBezTo>
                  <a:pt x="171665" y="259909"/>
                  <a:pt x="187032" y="252616"/>
                  <a:pt x="200873" y="243314"/>
                </a:cubicBezTo>
                <a:cubicBezTo>
                  <a:pt x="214714" y="234013"/>
                  <a:pt x="224573" y="224525"/>
                  <a:pt x="230452" y="214851"/>
                </a:cubicBezTo>
                <a:cubicBezTo>
                  <a:pt x="236331" y="224004"/>
                  <a:pt x="246898" y="233678"/>
                  <a:pt x="262152" y="243873"/>
                </a:cubicBezTo>
                <a:cubicBezTo>
                  <a:pt x="277407" y="254067"/>
                  <a:pt x="292290" y="261174"/>
                  <a:pt x="306801" y="265192"/>
                </a:cubicBezTo>
                <a:lnTo>
                  <a:pt x="323767" y="244096"/>
                </a:lnTo>
                <a:cubicBezTo>
                  <a:pt x="300997" y="239184"/>
                  <a:pt x="282393" y="231036"/>
                  <a:pt x="267957" y="219651"/>
                </a:cubicBezTo>
                <a:cubicBezTo>
                  <a:pt x="253520" y="208265"/>
                  <a:pt x="245819" y="196322"/>
                  <a:pt x="244851" y="183820"/>
                </a:cubicBezTo>
                <a:lnTo>
                  <a:pt x="308810" y="183820"/>
                </a:lnTo>
                <a:lnTo>
                  <a:pt x="308810" y="160715"/>
                </a:lnTo>
                <a:close/>
                <a:moveTo>
                  <a:pt x="480558" y="160045"/>
                </a:moveTo>
                <a:lnTo>
                  <a:pt x="480558" y="183597"/>
                </a:lnTo>
                <a:lnTo>
                  <a:pt x="508463" y="183597"/>
                </a:lnTo>
                <a:cubicBezTo>
                  <a:pt x="507644" y="209121"/>
                  <a:pt x="503273" y="233417"/>
                  <a:pt x="495348" y="256486"/>
                </a:cubicBezTo>
                <a:cubicBezTo>
                  <a:pt x="487422" y="279554"/>
                  <a:pt x="477693" y="297376"/>
                  <a:pt x="466159" y="309952"/>
                </a:cubicBezTo>
                <a:lnTo>
                  <a:pt x="492948" y="322342"/>
                </a:lnTo>
                <a:cubicBezTo>
                  <a:pt x="505896" y="302846"/>
                  <a:pt x="516258" y="279480"/>
                  <a:pt x="524034" y="252244"/>
                </a:cubicBezTo>
                <a:cubicBezTo>
                  <a:pt x="531810" y="225009"/>
                  <a:pt x="535699" y="198852"/>
                  <a:pt x="535699" y="173775"/>
                </a:cubicBezTo>
                <a:lnTo>
                  <a:pt x="535699" y="160045"/>
                </a:lnTo>
                <a:close/>
                <a:moveTo>
                  <a:pt x="415483" y="160045"/>
                </a:moveTo>
                <a:lnTo>
                  <a:pt x="415483" y="183597"/>
                </a:lnTo>
                <a:lnTo>
                  <a:pt x="446290" y="183597"/>
                </a:lnTo>
                <a:cubicBezTo>
                  <a:pt x="445397" y="204210"/>
                  <a:pt x="441286" y="223855"/>
                  <a:pt x="433956" y="242533"/>
                </a:cubicBezTo>
                <a:cubicBezTo>
                  <a:pt x="426626" y="261211"/>
                  <a:pt x="417194" y="276392"/>
                  <a:pt x="405660" y="288075"/>
                </a:cubicBezTo>
                <a:lnTo>
                  <a:pt x="430775" y="301023"/>
                </a:lnTo>
                <a:cubicBezTo>
                  <a:pt x="442830" y="286065"/>
                  <a:pt x="452969" y="266104"/>
                  <a:pt x="461192" y="241138"/>
                </a:cubicBezTo>
                <a:cubicBezTo>
                  <a:pt x="469414" y="216172"/>
                  <a:pt x="473526" y="193420"/>
                  <a:pt x="473526" y="172882"/>
                </a:cubicBezTo>
                <a:lnTo>
                  <a:pt x="473526" y="160045"/>
                </a:lnTo>
                <a:close/>
                <a:moveTo>
                  <a:pt x="554897" y="141739"/>
                </a:moveTo>
                <a:lnTo>
                  <a:pt x="554897" y="357056"/>
                </a:lnTo>
                <a:lnTo>
                  <a:pt x="582803" y="357056"/>
                </a:lnTo>
                <a:lnTo>
                  <a:pt x="582803" y="248003"/>
                </a:lnTo>
                <a:lnTo>
                  <a:pt x="614168" y="248003"/>
                </a:lnTo>
                <a:lnTo>
                  <a:pt x="614168" y="224451"/>
                </a:lnTo>
                <a:lnTo>
                  <a:pt x="582803" y="224451"/>
                </a:lnTo>
                <a:lnTo>
                  <a:pt x="582803" y="141739"/>
                </a:lnTo>
                <a:close/>
                <a:moveTo>
                  <a:pt x="235209" y="65"/>
                </a:moveTo>
                <a:cubicBezTo>
                  <a:pt x="264496" y="-192"/>
                  <a:pt x="293732" y="379"/>
                  <a:pt x="320984" y="619"/>
                </a:cubicBezTo>
                <a:cubicBezTo>
                  <a:pt x="429992" y="1578"/>
                  <a:pt x="604617" y="20580"/>
                  <a:pt x="676584" y="61698"/>
                </a:cubicBezTo>
                <a:cubicBezTo>
                  <a:pt x="748551" y="102816"/>
                  <a:pt x="748551" y="99888"/>
                  <a:pt x="752784" y="247327"/>
                </a:cubicBezTo>
                <a:cubicBezTo>
                  <a:pt x="757017" y="394766"/>
                  <a:pt x="807817" y="826405"/>
                  <a:pt x="701984" y="946333"/>
                </a:cubicBezTo>
                <a:cubicBezTo>
                  <a:pt x="596151" y="1066261"/>
                  <a:pt x="234201" y="1001157"/>
                  <a:pt x="117784" y="966892"/>
                </a:cubicBezTo>
                <a:cubicBezTo>
                  <a:pt x="1367" y="932627"/>
                  <a:pt x="18301" y="857244"/>
                  <a:pt x="3484" y="740743"/>
                </a:cubicBezTo>
                <a:cubicBezTo>
                  <a:pt x="-11333" y="624242"/>
                  <a:pt x="25709" y="489968"/>
                  <a:pt x="28884" y="375835"/>
                </a:cubicBezTo>
                <a:cubicBezTo>
                  <a:pt x="32059" y="261703"/>
                  <a:pt x="-26149" y="118482"/>
                  <a:pt x="22534" y="55946"/>
                </a:cubicBezTo>
                <a:cubicBezTo>
                  <a:pt x="59046" y="9044"/>
                  <a:pt x="147351" y="834"/>
                  <a:pt x="235209" y="6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4854271" y="2344735"/>
            <a:ext cx="534361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Companies </a:t>
            </a:r>
          </a:p>
        </p:txBody>
      </p:sp>
    </p:spTree>
    <p:extLst>
      <p:ext uri="{BB962C8B-B14F-4D97-AF65-F5344CB8AC3E}">
        <p14:creationId xmlns:p14="http://schemas.microsoft.com/office/powerpoint/2010/main" val="337552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670041"/>
            <a:ext cx="12192000" cy="2187961"/>
            <a:chOff x="0" y="4670041"/>
            <a:chExt cx="12192000" cy="2187961"/>
          </a:xfrm>
        </p:grpSpPr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269E48B5-43C3-46FE-A037-0B44A778D13F}"/>
                </a:ext>
              </a:extLst>
            </p:cNvPr>
            <p:cNvSpPr/>
            <p:nvPr/>
          </p:nvSpPr>
          <p:spPr>
            <a:xfrm>
              <a:off x="11332579" y="4878879"/>
              <a:ext cx="767809" cy="767809"/>
            </a:xfrm>
            <a:prstGeom prst="ellipse">
              <a:avLst/>
            </a:prstGeom>
            <a:gradFill>
              <a:gsLst>
                <a:gs pos="37000">
                  <a:schemeClr val="tx1">
                    <a:alpha val="0"/>
                  </a:schemeClr>
                </a:gs>
                <a:gs pos="69000">
                  <a:schemeClr val="tx1">
                    <a:lumMod val="75000"/>
                    <a:lumOff val="25000"/>
                    <a:alpha val="22000"/>
                  </a:schemeClr>
                </a:gs>
              </a:gsLst>
              <a:lin ang="13200000" scaled="0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847BBE5A-5BB0-4C9C-9B47-115EB15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371" y="5039064"/>
              <a:ext cx="9274629" cy="1810296"/>
            </a:xfrm>
            <a:custGeom>
              <a:avLst/>
              <a:gdLst>
                <a:gd name="connsiteX0" fmla="*/ 4441158 w 9274629"/>
                <a:gd name="connsiteY0" fmla="*/ 1125882 h 1810296"/>
                <a:gd name="connsiteX1" fmla="*/ 4440368 w 9274629"/>
                <a:gd name="connsiteY1" fmla="*/ 1126339 h 1810296"/>
                <a:gd name="connsiteX2" fmla="*/ 4438868 w 9274629"/>
                <a:gd name="connsiteY2" fmla="*/ 1126866 h 1810296"/>
                <a:gd name="connsiteX3" fmla="*/ 4438050 w 9274629"/>
                <a:gd name="connsiteY3" fmla="*/ 1127094 h 1810296"/>
                <a:gd name="connsiteX4" fmla="*/ 4439096 w 9274629"/>
                <a:gd name="connsiteY4" fmla="*/ 1130253 h 1810296"/>
                <a:gd name="connsiteX5" fmla="*/ 4439232 w 9274629"/>
                <a:gd name="connsiteY5" fmla="*/ 1130390 h 1810296"/>
                <a:gd name="connsiteX6" fmla="*/ 4439551 w 9274629"/>
                <a:gd name="connsiteY6" fmla="*/ 1130575 h 1810296"/>
                <a:gd name="connsiteX7" fmla="*/ 4439900 w 9274629"/>
                <a:gd name="connsiteY7" fmla="*/ 1130643 h 1810296"/>
                <a:gd name="connsiteX8" fmla="*/ 4440238 w 9274629"/>
                <a:gd name="connsiteY8" fmla="*/ 1130614 h 1810296"/>
                <a:gd name="connsiteX9" fmla="*/ 4440558 w 9274629"/>
                <a:gd name="connsiteY9" fmla="*/ 1130487 h 1810296"/>
                <a:gd name="connsiteX10" fmla="*/ 4440838 w 9274629"/>
                <a:gd name="connsiteY10" fmla="*/ 1130282 h 1810296"/>
                <a:gd name="connsiteX11" fmla="*/ 4441032 w 9274629"/>
                <a:gd name="connsiteY11" fmla="*/ 1129980 h 1810296"/>
                <a:gd name="connsiteX12" fmla="*/ 4441148 w 9274629"/>
                <a:gd name="connsiteY12" fmla="*/ 1129628 h 1810296"/>
                <a:gd name="connsiteX13" fmla="*/ 4441158 w 9274629"/>
                <a:gd name="connsiteY13" fmla="*/ 1129433 h 1810296"/>
                <a:gd name="connsiteX14" fmla="*/ 4450283 w 9274629"/>
                <a:gd name="connsiteY14" fmla="*/ 1123246 h 1810296"/>
                <a:gd name="connsiteX15" fmla="*/ 4450283 w 9274629"/>
                <a:gd name="connsiteY15" fmla="*/ 1127872 h 1810296"/>
                <a:gd name="connsiteX16" fmla="*/ 4450303 w 9274629"/>
                <a:gd name="connsiteY16" fmla="*/ 1128067 h 1810296"/>
                <a:gd name="connsiteX17" fmla="*/ 4450409 w 9274629"/>
                <a:gd name="connsiteY17" fmla="*/ 1128418 h 1810296"/>
                <a:gd name="connsiteX18" fmla="*/ 4450602 w 9274629"/>
                <a:gd name="connsiteY18" fmla="*/ 1128701 h 1810296"/>
                <a:gd name="connsiteX19" fmla="*/ 4450883 w 9274629"/>
                <a:gd name="connsiteY19" fmla="*/ 1128916 h 1810296"/>
                <a:gd name="connsiteX20" fmla="*/ 4451193 w 9274629"/>
                <a:gd name="connsiteY20" fmla="*/ 1129043 h 1810296"/>
                <a:gd name="connsiteX21" fmla="*/ 4451541 w 9274629"/>
                <a:gd name="connsiteY21" fmla="*/ 1129082 h 1810296"/>
                <a:gd name="connsiteX22" fmla="*/ 4451870 w 9274629"/>
                <a:gd name="connsiteY22" fmla="*/ 1129014 h 1810296"/>
                <a:gd name="connsiteX23" fmla="*/ 4452199 w 9274629"/>
                <a:gd name="connsiteY23" fmla="*/ 1128828 h 1810296"/>
                <a:gd name="connsiteX24" fmla="*/ 4452335 w 9274629"/>
                <a:gd name="connsiteY24" fmla="*/ 1128692 h 1810296"/>
                <a:gd name="connsiteX25" fmla="*/ 4455617 w 9274629"/>
                <a:gd name="connsiteY25" fmla="*/ 1124803 h 1810296"/>
                <a:gd name="connsiteX26" fmla="*/ 4454382 w 9274629"/>
                <a:gd name="connsiteY26" fmla="*/ 1124270 h 1810296"/>
                <a:gd name="connsiteX27" fmla="*/ 4452862 w 9274629"/>
                <a:gd name="connsiteY27" fmla="*/ 1123762 h 1810296"/>
                <a:gd name="connsiteX28" fmla="*/ 4451285 w 9274629"/>
                <a:gd name="connsiteY28" fmla="*/ 1123401 h 1810296"/>
                <a:gd name="connsiteX29" fmla="*/ 4458654 w 9274629"/>
                <a:gd name="connsiteY29" fmla="*/ 1121206 h 1810296"/>
                <a:gd name="connsiteX30" fmla="*/ 4458312 w 9274629"/>
                <a:gd name="connsiteY30" fmla="*/ 1121215 h 1810296"/>
                <a:gd name="connsiteX31" fmla="*/ 4458224 w 9274629"/>
                <a:gd name="connsiteY31" fmla="*/ 1121420 h 1810296"/>
                <a:gd name="connsiteX32" fmla="*/ 4458191 w 9274629"/>
                <a:gd name="connsiteY32" fmla="*/ 1121754 h 1810296"/>
                <a:gd name="connsiteX33" fmla="*/ 4507585 w 9274629"/>
                <a:gd name="connsiteY33" fmla="*/ 1090101 h 1810296"/>
                <a:gd name="connsiteX34" fmla="*/ 4506796 w 9274629"/>
                <a:gd name="connsiteY34" fmla="*/ 1090558 h 1810296"/>
                <a:gd name="connsiteX35" fmla="*/ 4505295 w 9274629"/>
                <a:gd name="connsiteY35" fmla="*/ 1091085 h 1810296"/>
                <a:gd name="connsiteX36" fmla="*/ 4504477 w 9274629"/>
                <a:gd name="connsiteY36" fmla="*/ 1091313 h 1810296"/>
                <a:gd name="connsiteX37" fmla="*/ 4505524 w 9274629"/>
                <a:gd name="connsiteY37" fmla="*/ 1094472 h 1810296"/>
                <a:gd name="connsiteX38" fmla="*/ 4505659 w 9274629"/>
                <a:gd name="connsiteY38" fmla="*/ 1094608 h 1810296"/>
                <a:gd name="connsiteX39" fmla="*/ 4505978 w 9274629"/>
                <a:gd name="connsiteY39" fmla="*/ 1094794 h 1810296"/>
                <a:gd name="connsiteX40" fmla="*/ 4506327 w 9274629"/>
                <a:gd name="connsiteY40" fmla="*/ 1094862 h 1810296"/>
                <a:gd name="connsiteX41" fmla="*/ 4506665 w 9274629"/>
                <a:gd name="connsiteY41" fmla="*/ 1094833 h 1810296"/>
                <a:gd name="connsiteX42" fmla="*/ 4506985 w 9274629"/>
                <a:gd name="connsiteY42" fmla="*/ 1094706 h 1810296"/>
                <a:gd name="connsiteX43" fmla="*/ 4507266 w 9274629"/>
                <a:gd name="connsiteY43" fmla="*/ 1094501 h 1810296"/>
                <a:gd name="connsiteX44" fmla="*/ 4507459 w 9274629"/>
                <a:gd name="connsiteY44" fmla="*/ 1094198 h 1810296"/>
                <a:gd name="connsiteX45" fmla="*/ 4507575 w 9274629"/>
                <a:gd name="connsiteY45" fmla="*/ 1093847 h 1810296"/>
                <a:gd name="connsiteX46" fmla="*/ 4507585 w 9274629"/>
                <a:gd name="connsiteY46" fmla="*/ 1093652 h 1810296"/>
                <a:gd name="connsiteX47" fmla="*/ 4516711 w 9274629"/>
                <a:gd name="connsiteY47" fmla="*/ 1087465 h 1810296"/>
                <a:gd name="connsiteX48" fmla="*/ 4516711 w 9274629"/>
                <a:gd name="connsiteY48" fmla="*/ 1092090 h 1810296"/>
                <a:gd name="connsiteX49" fmla="*/ 4516730 w 9274629"/>
                <a:gd name="connsiteY49" fmla="*/ 1092286 h 1810296"/>
                <a:gd name="connsiteX50" fmla="*/ 4516836 w 9274629"/>
                <a:gd name="connsiteY50" fmla="*/ 1092637 h 1810296"/>
                <a:gd name="connsiteX51" fmla="*/ 4517030 w 9274629"/>
                <a:gd name="connsiteY51" fmla="*/ 1092920 h 1810296"/>
                <a:gd name="connsiteX52" fmla="*/ 4517311 w 9274629"/>
                <a:gd name="connsiteY52" fmla="*/ 1093135 h 1810296"/>
                <a:gd name="connsiteX53" fmla="*/ 4517620 w 9274629"/>
                <a:gd name="connsiteY53" fmla="*/ 1093262 h 1810296"/>
                <a:gd name="connsiteX54" fmla="*/ 4517969 w 9274629"/>
                <a:gd name="connsiteY54" fmla="*/ 1093301 h 1810296"/>
                <a:gd name="connsiteX55" fmla="*/ 4518297 w 9274629"/>
                <a:gd name="connsiteY55" fmla="*/ 1093232 h 1810296"/>
                <a:gd name="connsiteX56" fmla="*/ 4518627 w 9274629"/>
                <a:gd name="connsiteY56" fmla="*/ 1093047 h 1810296"/>
                <a:gd name="connsiteX57" fmla="*/ 4518762 w 9274629"/>
                <a:gd name="connsiteY57" fmla="*/ 1092910 h 1810296"/>
                <a:gd name="connsiteX58" fmla="*/ 4522045 w 9274629"/>
                <a:gd name="connsiteY58" fmla="*/ 1089021 h 1810296"/>
                <a:gd name="connsiteX59" fmla="*/ 4520809 w 9274629"/>
                <a:gd name="connsiteY59" fmla="*/ 1088489 h 1810296"/>
                <a:gd name="connsiteX60" fmla="*/ 4519290 w 9274629"/>
                <a:gd name="connsiteY60" fmla="*/ 1087981 h 1810296"/>
                <a:gd name="connsiteX61" fmla="*/ 4517712 w 9274629"/>
                <a:gd name="connsiteY61" fmla="*/ 1087620 h 1810296"/>
                <a:gd name="connsiteX62" fmla="*/ 4525082 w 9274629"/>
                <a:gd name="connsiteY62" fmla="*/ 1085424 h 1810296"/>
                <a:gd name="connsiteX63" fmla="*/ 4524739 w 9274629"/>
                <a:gd name="connsiteY63" fmla="*/ 1085434 h 1810296"/>
                <a:gd name="connsiteX64" fmla="*/ 4524652 w 9274629"/>
                <a:gd name="connsiteY64" fmla="*/ 1085639 h 1810296"/>
                <a:gd name="connsiteX65" fmla="*/ 4524618 w 9274629"/>
                <a:gd name="connsiteY65" fmla="*/ 1085973 h 1810296"/>
                <a:gd name="connsiteX66" fmla="*/ 4587863 w 9274629"/>
                <a:gd name="connsiteY66" fmla="*/ 1061283 h 1810296"/>
                <a:gd name="connsiteX67" fmla="*/ 4587033 w 9274629"/>
                <a:gd name="connsiteY67" fmla="*/ 1061764 h 1810296"/>
                <a:gd name="connsiteX68" fmla="*/ 4585455 w 9274629"/>
                <a:gd name="connsiteY68" fmla="*/ 1062318 h 1810296"/>
                <a:gd name="connsiteX69" fmla="*/ 4584594 w 9274629"/>
                <a:gd name="connsiteY69" fmla="*/ 1062558 h 1810296"/>
                <a:gd name="connsiteX70" fmla="*/ 4585695 w 9274629"/>
                <a:gd name="connsiteY70" fmla="*/ 1065880 h 1810296"/>
                <a:gd name="connsiteX71" fmla="*/ 4585838 w 9274629"/>
                <a:gd name="connsiteY71" fmla="*/ 1066024 h 1810296"/>
                <a:gd name="connsiteX72" fmla="*/ 4586174 w 9274629"/>
                <a:gd name="connsiteY72" fmla="*/ 1066219 h 1810296"/>
                <a:gd name="connsiteX73" fmla="*/ 4586540 w 9274629"/>
                <a:gd name="connsiteY73" fmla="*/ 1066291 h 1810296"/>
                <a:gd name="connsiteX74" fmla="*/ 4586896 w 9274629"/>
                <a:gd name="connsiteY74" fmla="*/ 1066260 h 1810296"/>
                <a:gd name="connsiteX75" fmla="*/ 4587232 w 9274629"/>
                <a:gd name="connsiteY75" fmla="*/ 1066127 h 1810296"/>
                <a:gd name="connsiteX76" fmla="*/ 4587527 w 9274629"/>
                <a:gd name="connsiteY76" fmla="*/ 1065911 h 1810296"/>
                <a:gd name="connsiteX77" fmla="*/ 4587731 w 9274629"/>
                <a:gd name="connsiteY77" fmla="*/ 1065593 h 1810296"/>
                <a:gd name="connsiteX78" fmla="*/ 4587853 w 9274629"/>
                <a:gd name="connsiteY78" fmla="*/ 1065224 h 1810296"/>
                <a:gd name="connsiteX79" fmla="*/ 4587863 w 9274629"/>
                <a:gd name="connsiteY79" fmla="*/ 1065018 h 1810296"/>
                <a:gd name="connsiteX80" fmla="*/ 4597461 w 9274629"/>
                <a:gd name="connsiteY80" fmla="*/ 1058511 h 1810296"/>
                <a:gd name="connsiteX81" fmla="*/ 4597461 w 9274629"/>
                <a:gd name="connsiteY81" fmla="*/ 1063376 h 1810296"/>
                <a:gd name="connsiteX82" fmla="*/ 4597481 w 9274629"/>
                <a:gd name="connsiteY82" fmla="*/ 1063581 h 1810296"/>
                <a:gd name="connsiteX83" fmla="*/ 4597594 w 9274629"/>
                <a:gd name="connsiteY83" fmla="*/ 1063951 h 1810296"/>
                <a:gd name="connsiteX84" fmla="*/ 4597797 w 9274629"/>
                <a:gd name="connsiteY84" fmla="*/ 1064248 h 1810296"/>
                <a:gd name="connsiteX85" fmla="*/ 4598092 w 9274629"/>
                <a:gd name="connsiteY85" fmla="*/ 1064474 h 1810296"/>
                <a:gd name="connsiteX86" fmla="*/ 4598418 w 9274629"/>
                <a:gd name="connsiteY86" fmla="*/ 1064608 h 1810296"/>
                <a:gd name="connsiteX87" fmla="*/ 4598784 w 9274629"/>
                <a:gd name="connsiteY87" fmla="*/ 1064648 h 1810296"/>
                <a:gd name="connsiteX88" fmla="*/ 4599131 w 9274629"/>
                <a:gd name="connsiteY88" fmla="*/ 1064577 h 1810296"/>
                <a:gd name="connsiteX89" fmla="*/ 4599477 w 9274629"/>
                <a:gd name="connsiteY89" fmla="*/ 1064382 h 1810296"/>
                <a:gd name="connsiteX90" fmla="*/ 4599619 w 9274629"/>
                <a:gd name="connsiteY90" fmla="*/ 1064238 h 1810296"/>
                <a:gd name="connsiteX91" fmla="*/ 4603072 w 9274629"/>
                <a:gd name="connsiteY91" fmla="*/ 1060148 h 1810296"/>
                <a:gd name="connsiteX92" fmla="*/ 4601772 w 9274629"/>
                <a:gd name="connsiteY92" fmla="*/ 1059587 h 1810296"/>
                <a:gd name="connsiteX93" fmla="*/ 4600174 w 9274629"/>
                <a:gd name="connsiteY93" fmla="*/ 1059054 h 1810296"/>
                <a:gd name="connsiteX94" fmla="*/ 4598515 w 9274629"/>
                <a:gd name="connsiteY94" fmla="*/ 1058674 h 1810296"/>
                <a:gd name="connsiteX95" fmla="*/ 4606266 w 9274629"/>
                <a:gd name="connsiteY95" fmla="*/ 1056365 h 1810296"/>
                <a:gd name="connsiteX96" fmla="*/ 4605905 w 9274629"/>
                <a:gd name="connsiteY96" fmla="*/ 1056374 h 1810296"/>
                <a:gd name="connsiteX97" fmla="*/ 4605813 w 9274629"/>
                <a:gd name="connsiteY97" fmla="*/ 1056590 h 1810296"/>
                <a:gd name="connsiteX98" fmla="*/ 4605778 w 9274629"/>
                <a:gd name="connsiteY98" fmla="*/ 1056942 h 1810296"/>
                <a:gd name="connsiteX99" fmla="*/ 4674121 w 9274629"/>
                <a:gd name="connsiteY99" fmla="*/ 1041790 h 1810296"/>
                <a:gd name="connsiteX100" fmla="*/ 4673036 w 9274629"/>
                <a:gd name="connsiteY100" fmla="*/ 1042419 h 1810296"/>
                <a:gd name="connsiteX101" fmla="*/ 4670973 w 9274629"/>
                <a:gd name="connsiteY101" fmla="*/ 1043144 h 1810296"/>
                <a:gd name="connsiteX102" fmla="*/ 4669847 w 9274629"/>
                <a:gd name="connsiteY102" fmla="*/ 1043457 h 1810296"/>
                <a:gd name="connsiteX103" fmla="*/ 4671286 w 9274629"/>
                <a:gd name="connsiteY103" fmla="*/ 1047801 h 1810296"/>
                <a:gd name="connsiteX104" fmla="*/ 4671473 w 9274629"/>
                <a:gd name="connsiteY104" fmla="*/ 1047989 h 1810296"/>
                <a:gd name="connsiteX105" fmla="*/ 4671912 w 9274629"/>
                <a:gd name="connsiteY105" fmla="*/ 1048244 h 1810296"/>
                <a:gd name="connsiteX106" fmla="*/ 4672391 w 9274629"/>
                <a:gd name="connsiteY106" fmla="*/ 1048338 h 1810296"/>
                <a:gd name="connsiteX107" fmla="*/ 4672857 w 9274629"/>
                <a:gd name="connsiteY107" fmla="*/ 1048297 h 1810296"/>
                <a:gd name="connsiteX108" fmla="*/ 4673296 w 9274629"/>
                <a:gd name="connsiteY108" fmla="*/ 1048123 h 1810296"/>
                <a:gd name="connsiteX109" fmla="*/ 4673682 w 9274629"/>
                <a:gd name="connsiteY109" fmla="*/ 1047841 h 1810296"/>
                <a:gd name="connsiteX110" fmla="*/ 4673948 w 9274629"/>
                <a:gd name="connsiteY110" fmla="*/ 1047425 h 1810296"/>
                <a:gd name="connsiteX111" fmla="*/ 4674108 w 9274629"/>
                <a:gd name="connsiteY111" fmla="*/ 1046942 h 1810296"/>
                <a:gd name="connsiteX112" fmla="*/ 4674121 w 9274629"/>
                <a:gd name="connsiteY112" fmla="*/ 1046674 h 1810296"/>
                <a:gd name="connsiteX113" fmla="*/ 4929927 w 9274629"/>
                <a:gd name="connsiteY113" fmla="*/ 1039929 h 1810296"/>
                <a:gd name="connsiteX114" fmla="*/ 4944639 w 9274629"/>
                <a:gd name="connsiteY114" fmla="*/ 1052198 h 1810296"/>
                <a:gd name="connsiteX115" fmla="*/ 4915960 w 9274629"/>
                <a:gd name="connsiteY115" fmla="*/ 1052198 h 1810296"/>
                <a:gd name="connsiteX116" fmla="*/ 4918200 w 9274629"/>
                <a:gd name="connsiteY116" fmla="*/ 1054870 h 1810296"/>
                <a:gd name="connsiteX117" fmla="*/ 4933783 w 9274629"/>
                <a:gd name="connsiteY117" fmla="*/ 1067866 h 1810296"/>
                <a:gd name="connsiteX118" fmla="*/ 5048105 w 9274629"/>
                <a:gd name="connsiteY118" fmla="*/ 1046166 h 1810296"/>
                <a:gd name="connsiteX119" fmla="*/ 5051451 w 9274629"/>
                <a:gd name="connsiteY119" fmla="*/ 1042779 h 1810296"/>
                <a:gd name="connsiteX120" fmla="*/ 5030116 w 9274629"/>
                <a:gd name="connsiteY120" fmla="*/ 1042779 h 1810296"/>
                <a:gd name="connsiteX121" fmla="*/ 5032932 w 9274629"/>
                <a:gd name="connsiteY121" fmla="*/ 1039929 h 1810296"/>
                <a:gd name="connsiteX122" fmla="*/ 4686669 w 9274629"/>
                <a:gd name="connsiteY122" fmla="*/ 1038166 h 1810296"/>
                <a:gd name="connsiteX123" fmla="*/ 4686669 w 9274629"/>
                <a:gd name="connsiteY123" fmla="*/ 1044527 h 1810296"/>
                <a:gd name="connsiteX124" fmla="*/ 4686696 w 9274629"/>
                <a:gd name="connsiteY124" fmla="*/ 1044795 h 1810296"/>
                <a:gd name="connsiteX125" fmla="*/ 4686842 w 9274629"/>
                <a:gd name="connsiteY125" fmla="*/ 1045278 h 1810296"/>
                <a:gd name="connsiteX126" fmla="*/ 4687108 w 9274629"/>
                <a:gd name="connsiteY126" fmla="*/ 1045667 h 1810296"/>
                <a:gd name="connsiteX127" fmla="*/ 4687494 w 9274629"/>
                <a:gd name="connsiteY127" fmla="*/ 1045962 h 1810296"/>
                <a:gd name="connsiteX128" fmla="*/ 4687920 w 9274629"/>
                <a:gd name="connsiteY128" fmla="*/ 1046137 h 1810296"/>
                <a:gd name="connsiteX129" fmla="*/ 4688399 w 9274629"/>
                <a:gd name="connsiteY129" fmla="*/ 1046190 h 1810296"/>
                <a:gd name="connsiteX130" fmla="*/ 4688851 w 9274629"/>
                <a:gd name="connsiteY130" fmla="*/ 1046097 h 1810296"/>
                <a:gd name="connsiteX131" fmla="*/ 4689304 w 9274629"/>
                <a:gd name="connsiteY131" fmla="*/ 1045842 h 1810296"/>
                <a:gd name="connsiteX132" fmla="*/ 4689490 w 9274629"/>
                <a:gd name="connsiteY132" fmla="*/ 1045654 h 1810296"/>
                <a:gd name="connsiteX133" fmla="*/ 4694004 w 9274629"/>
                <a:gd name="connsiteY133" fmla="*/ 1040307 h 1810296"/>
                <a:gd name="connsiteX134" fmla="*/ 4692305 w 9274629"/>
                <a:gd name="connsiteY134" fmla="*/ 1039574 h 1810296"/>
                <a:gd name="connsiteX135" fmla="*/ 4690216 w 9274629"/>
                <a:gd name="connsiteY135" fmla="*/ 1038876 h 1810296"/>
                <a:gd name="connsiteX136" fmla="*/ 4688047 w 9274629"/>
                <a:gd name="connsiteY136" fmla="*/ 1038380 h 1810296"/>
                <a:gd name="connsiteX137" fmla="*/ 4702243 w 9274629"/>
                <a:gd name="connsiteY137" fmla="*/ 1035776 h 1810296"/>
                <a:gd name="connsiteX138" fmla="*/ 4702823 w 9274629"/>
                <a:gd name="connsiteY138" fmla="*/ 1038407 h 1810296"/>
                <a:gd name="connsiteX139" fmla="*/ 4702863 w 9274629"/>
                <a:gd name="connsiteY139" fmla="*/ 1038636 h 1810296"/>
                <a:gd name="connsiteX140" fmla="*/ 4702849 w 9274629"/>
                <a:gd name="connsiteY140" fmla="*/ 1039118 h 1810296"/>
                <a:gd name="connsiteX141" fmla="*/ 4702677 w 9274629"/>
                <a:gd name="connsiteY141" fmla="*/ 1039561 h 1810296"/>
                <a:gd name="connsiteX142" fmla="*/ 4702410 w 9274629"/>
                <a:gd name="connsiteY142" fmla="*/ 1039937 h 1810296"/>
                <a:gd name="connsiteX143" fmla="*/ 4702319 w 9274629"/>
                <a:gd name="connsiteY143" fmla="*/ 1040005 h 1810296"/>
                <a:gd name="connsiteX144" fmla="*/ 4702552 w 9274629"/>
                <a:gd name="connsiteY144" fmla="*/ 1040191 h 1810296"/>
                <a:gd name="connsiteX145" fmla="*/ 4702938 w 9274629"/>
                <a:gd name="connsiteY145" fmla="*/ 1040621 h 1810296"/>
                <a:gd name="connsiteX146" fmla="*/ 4703191 w 9274629"/>
                <a:gd name="connsiteY146" fmla="*/ 1041104 h 1810296"/>
                <a:gd name="connsiteX147" fmla="*/ 4703284 w 9274629"/>
                <a:gd name="connsiteY147" fmla="*/ 1041614 h 1810296"/>
                <a:gd name="connsiteX148" fmla="*/ 4703258 w 9274629"/>
                <a:gd name="connsiteY148" fmla="*/ 1041909 h 1810296"/>
                <a:gd name="connsiteX149" fmla="*/ 4703217 w 9274629"/>
                <a:gd name="connsiteY149" fmla="*/ 1042137 h 1810296"/>
                <a:gd name="connsiteX150" fmla="*/ 4703058 w 9274629"/>
                <a:gd name="connsiteY150" fmla="*/ 1042553 h 1810296"/>
                <a:gd name="connsiteX151" fmla="*/ 4702805 w 9274629"/>
                <a:gd name="connsiteY151" fmla="*/ 1042902 h 1810296"/>
                <a:gd name="connsiteX152" fmla="*/ 4702459 w 9274629"/>
                <a:gd name="connsiteY152" fmla="*/ 1043184 h 1810296"/>
                <a:gd name="connsiteX153" fmla="*/ 4701860 w 9274629"/>
                <a:gd name="connsiteY153" fmla="*/ 1043520 h 1810296"/>
                <a:gd name="connsiteX154" fmla="*/ 4700942 w 9274629"/>
                <a:gd name="connsiteY154" fmla="*/ 1043694 h 1810296"/>
                <a:gd name="connsiteX155" fmla="*/ 4700489 w 9274629"/>
                <a:gd name="connsiteY155" fmla="*/ 1043654 h 1810296"/>
                <a:gd name="connsiteX156" fmla="*/ 4700024 w 9274629"/>
                <a:gd name="connsiteY156" fmla="*/ 1043574 h 1810296"/>
                <a:gd name="connsiteX157" fmla="*/ 4699185 w 9274629"/>
                <a:gd name="connsiteY157" fmla="*/ 1043265 h 1810296"/>
                <a:gd name="connsiteX158" fmla="*/ 4699024 w 9274629"/>
                <a:gd name="connsiteY158" fmla="*/ 1043171 h 1810296"/>
                <a:gd name="connsiteX159" fmla="*/ 4698472 w 9274629"/>
                <a:gd name="connsiteY159" fmla="*/ 1043802 h 1810296"/>
                <a:gd name="connsiteX160" fmla="*/ 4697062 w 9274629"/>
                <a:gd name="connsiteY160" fmla="*/ 1045600 h 1810296"/>
                <a:gd name="connsiteX161" fmla="*/ 4695598 w 9274629"/>
                <a:gd name="connsiteY161" fmla="*/ 1047680 h 1810296"/>
                <a:gd name="connsiteX162" fmla="*/ 4694107 w 9274629"/>
                <a:gd name="connsiteY162" fmla="*/ 1050095 h 1810296"/>
                <a:gd name="connsiteX163" fmla="*/ 4692670 w 9274629"/>
                <a:gd name="connsiteY163" fmla="*/ 1052779 h 1810296"/>
                <a:gd name="connsiteX164" fmla="*/ 4691286 w 9274629"/>
                <a:gd name="connsiteY164" fmla="*/ 1055799 h 1810296"/>
                <a:gd name="connsiteX165" fmla="*/ 4690049 w 9274629"/>
                <a:gd name="connsiteY165" fmla="*/ 1059086 h 1810296"/>
                <a:gd name="connsiteX166" fmla="*/ 4688998 w 9274629"/>
                <a:gd name="connsiteY166" fmla="*/ 1062656 h 1810296"/>
                <a:gd name="connsiteX167" fmla="*/ 4688146 w 9274629"/>
                <a:gd name="connsiteY167" fmla="*/ 1066521 h 1810296"/>
                <a:gd name="connsiteX168" fmla="*/ 4687574 w 9274629"/>
                <a:gd name="connsiteY168" fmla="*/ 1070654 h 1810296"/>
                <a:gd name="connsiteX169" fmla="*/ 4687361 w 9274629"/>
                <a:gd name="connsiteY169" fmla="*/ 1073942 h 1810296"/>
                <a:gd name="connsiteX170" fmla="*/ 4687321 w 9274629"/>
                <a:gd name="connsiteY170" fmla="*/ 1076223 h 1810296"/>
                <a:gd name="connsiteX171" fmla="*/ 4687387 w 9274629"/>
                <a:gd name="connsiteY171" fmla="*/ 1078558 h 1810296"/>
                <a:gd name="connsiteX172" fmla="*/ 4687560 w 9274629"/>
                <a:gd name="connsiteY172" fmla="*/ 1080947 h 1810296"/>
                <a:gd name="connsiteX173" fmla="*/ 4687800 w 9274629"/>
                <a:gd name="connsiteY173" fmla="*/ 1083429 h 1810296"/>
                <a:gd name="connsiteX174" fmla="*/ 4688186 w 9274629"/>
                <a:gd name="connsiteY174" fmla="*/ 1085952 h 1810296"/>
                <a:gd name="connsiteX175" fmla="*/ 4688439 w 9274629"/>
                <a:gd name="connsiteY175" fmla="*/ 1087253 h 1810296"/>
                <a:gd name="connsiteX176" fmla="*/ 4688452 w 9274629"/>
                <a:gd name="connsiteY176" fmla="*/ 1087361 h 1810296"/>
                <a:gd name="connsiteX177" fmla="*/ 4688492 w 9274629"/>
                <a:gd name="connsiteY177" fmla="*/ 1087482 h 1810296"/>
                <a:gd name="connsiteX178" fmla="*/ 4688652 w 9274629"/>
                <a:gd name="connsiteY178" fmla="*/ 1088099 h 1810296"/>
                <a:gd name="connsiteX179" fmla="*/ 4689197 w 9274629"/>
                <a:gd name="connsiteY179" fmla="*/ 1090326 h 1810296"/>
                <a:gd name="connsiteX180" fmla="*/ 4689836 w 9274629"/>
                <a:gd name="connsiteY180" fmla="*/ 1092299 h 1810296"/>
                <a:gd name="connsiteX181" fmla="*/ 4690754 w 9274629"/>
                <a:gd name="connsiteY181" fmla="*/ 1094607 h 1810296"/>
                <a:gd name="connsiteX182" fmla="*/ 4692018 w 9274629"/>
                <a:gd name="connsiteY182" fmla="*/ 1097130 h 1810296"/>
                <a:gd name="connsiteX183" fmla="*/ 4693242 w 9274629"/>
                <a:gd name="connsiteY183" fmla="*/ 1099089 h 1810296"/>
                <a:gd name="connsiteX184" fmla="*/ 4694201 w 9274629"/>
                <a:gd name="connsiteY184" fmla="*/ 1100404 h 1810296"/>
                <a:gd name="connsiteX185" fmla="*/ 4695252 w 9274629"/>
                <a:gd name="connsiteY185" fmla="*/ 1101719 h 1810296"/>
                <a:gd name="connsiteX186" fmla="*/ 4696463 w 9274629"/>
                <a:gd name="connsiteY186" fmla="*/ 1103021 h 1810296"/>
                <a:gd name="connsiteX187" fmla="*/ 4697115 w 9274629"/>
                <a:gd name="connsiteY187" fmla="*/ 1103652 h 1810296"/>
                <a:gd name="connsiteX188" fmla="*/ 4697274 w 9274629"/>
                <a:gd name="connsiteY188" fmla="*/ 1103826 h 1810296"/>
                <a:gd name="connsiteX189" fmla="*/ 4697500 w 9274629"/>
                <a:gd name="connsiteY189" fmla="*/ 1104215 h 1810296"/>
                <a:gd name="connsiteX190" fmla="*/ 4697620 w 9274629"/>
                <a:gd name="connsiteY190" fmla="*/ 1104645 h 1810296"/>
                <a:gd name="connsiteX191" fmla="*/ 4697620 w 9274629"/>
                <a:gd name="connsiteY191" fmla="*/ 1105061 h 1810296"/>
                <a:gd name="connsiteX192" fmla="*/ 4697514 w 9274629"/>
                <a:gd name="connsiteY192" fmla="*/ 1105477 h 1810296"/>
                <a:gd name="connsiteX193" fmla="*/ 4697301 w 9274629"/>
                <a:gd name="connsiteY193" fmla="*/ 1105852 h 1810296"/>
                <a:gd name="connsiteX194" fmla="*/ 4697022 w 9274629"/>
                <a:gd name="connsiteY194" fmla="*/ 1106161 h 1810296"/>
                <a:gd name="connsiteX195" fmla="*/ 4696636 w 9274629"/>
                <a:gd name="connsiteY195" fmla="*/ 1106376 h 1810296"/>
                <a:gd name="connsiteX196" fmla="*/ 4696410 w 9274629"/>
                <a:gd name="connsiteY196" fmla="*/ 1106456 h 1810296"/>
                <a:gd name="connsiteX197" fmla="*/ 4694985 w 9274629"/>
                <a:gd name="connsiteY197" fmla="*/ 1106819 h 1810296"/>
                <a:gd name="connsiteX198" fmla="*/ 4692005 w 9274629"/>
                <a:gd name="connsiteY198" fmla="*/ 1107677 h 1810296"/>
                <a:gd name="connsiteX199" fmla="*/ 4690674 w 9274629"/>
                <a:gd name="connsiteY199" fmla="*/ 1108120 h 1810296"/>
                <a:gd name="connsiteX200" fmla="*/ 4690222 w 9274629"/>
                <a:gd name="connsiteY200" fmla="*/ 1108268 h 1810296"/>
                <a:gd name="connsiteX201" fmla="*/ 4689264 w 9274629"/>
                <a:gd name="connsiteY201" fmla="*/ 1108469 h 1810296"/>
                <a:gd name="connsiteX202" fmla="*/ 4688279 w 9274629"/>
                <a:gd name="connsiteY202" fmla="*/ 1108536 h 1810296"/>
                <a:gd name="connsiteX203" fmla="*/ 4687308 w 9274629"/>
                <a:gd name="connsiteY203" fmla="*/ 1108509 h 1810296"/>
                <a:gd name="connsiteX204" fmla="*/ 4685791 w 9274629"/>
                <a:gd name="connsiteY204" fmla="*/ 1108295 h 1810296"/>
                <a:gd name="connsiteX205" fmla="*/ 4683821 w 9274629"/>
                <a:gd name="connsiteY205" fmla="*/ 1107745 h 1810296"/>
                <a:gd name="connsiteX206" fmla="*/ 4681918 w 9274629"/>
                <a:gd name="connsiteY206" fmla="*/ 1106980 h 1810296"/>
                <a:gd name="connsiteX207" fmla="*/ 4680175 w 9274629"/>
                <a:gd name="connsiteY207" fmla="*/ 1106121 h 1810296"/>
                <a:gd name="connsiteX208" fmla="*/ 4677993 w 9274629"/>
                <a:gd name="connsiteY208" fmla="*/ 1104833 h 1810296"/>
                <a:gd name="connsiteX209" fmla="*/ 4677035 w 9274629"/>
                <a:gd name="connsiteY209" fmla="*/ 1104175 h 1810296"/>
                <a:gd name="connsiteX210" fmla="*/ 4676849 w 9274629"/>
                <a:gd name="connsiteY210" fmla="*/ 1104054 h 1810296"/>
                <a:gd name="connsiteX211" fmla="*/ 4676436 w 9274629"/>
                <a:gd name="connsiteY211" fmla="*/ 1103920 h 1810296"/>
                <a:gd name="connsiteX212" fmla="*/ 4676037 w 9274629"/>
                <a:gd name="connsiteY212" fmla="*/ 1103880 h 1810296"/>
                <a:gd name="connsiteX213" fmla="*/ 4675612 w 9274629"/>
                <a:gd name="connsiteY213" fmla="*/ 1103960 h 1810296"/>
                <a:gd name="connsiteX214" fmla="*/ 4675425 w 9274629"/>
                <a:gd name="connsiteY214" fmla="*/ 1104041 h 1810296"/>
                <a:gd name="connsiteX215" fmla="*/ 4674334 w 9274629"/>
                <a:gd name="connsiteY215" fmla="*/ 1104564 h 1810296"/>
                <a:gd name="connsiteX216" fmla="*/ 4671114 w 9274629"/>
                <a:gd name="connsiteY216" fmla="*/ 1105933 h 1810296"/>
                <a:gd name="connsiteX217" fmla="*/ 4668319 w 9274629"/>
                <a:gd name="connsiteY217" fmla="*/ 1106939 h 1810296"/>
                <a:gd name="connsiteX218" fmla="*/ 4666497 w 9274629"/>
                <a:gd name="connsiteY218" fmla="*/ 1107463 h 1810296"/>
                <a:gd name="connsiteX219" fmla="*/ 4664806 w 9274629"/>
                <a:gd name="connsiteY219" fmla="*/ 1107772 h 1810296"/>
                <a:gd name="connsiteX220" fmla="*/ 4663742 w 9274629"/>
                <a:gd name="connsiteY220" fmla="*/ 1107825 h 1810296"/>
                <a:gd name="connsiteX221" fmla="*/ 4663103 w 9274629"/>
                <a:gd name="connsiteY221" fmla="*/ 1107772 h 1810296"/>
                <a:gd name="connsiteX222" fmla="*/ 4662837 w 9274629"/>
                <a:gd name="connsiteY222" fmla="*/ 1107691 h 1810296"/>
                <a:gd name="connsiteX223" fmla="*/ 4661453 w 9274629"/>
                <a:gd name="connsiteY223" fmla="*/ 1107288 h 1810296"/>
                <a:gd name="connsiteX224" fmla="*/ 4660389 w 9274629"/>
                <a:gd name="connsiteY224" fmla="*/ 1106886 h 1810296"/>
                <a:gd name="connsiteX225" fmla="*/ 4660176 w 9274629"/>
                <a:gd name="connsiteY225" fmla="*/ 1106805 h 1810296"/>
                <a:gd name="connsiteX226" fmla="*/ 4659830 w 9274629"/>
                <a:gd name="connsiteY226" fmla="*/ 1106550 h 1810296"/>
                <a:gd name="connsiteX227" fmla="*/ 4659563 w 9274629"/>
                <a:gd name="connsiteY227" fmla="*/ 1106242 h 1810296"/>
                <a:gd name="connsiteX228" fmla="*/ 4659390 w 9274629"/>
                <a:gd name="connsiteY228" fmla="*/ 1105879 h 1810296"/>
                <a:gd name="connsiteX229" fmla="*/ 4659311 w 9274629"/>
                <a:gd name="connsiteY229" fmla="*/ 1105477 h 1810296"/>
                <a:gd name="connsiteX230" fmla="*/ 4659324 w 9274629"/>
                <a:gd name="connsiteY230" fmla="*/ 1105061 h 1810296"/>
                <a:gd name="connsiteX231" fmla="*/ 4659457 w 9274629"/>
                <a:gd name="connsiteY231" fmla="*/ 1104672 h 1810296"/>
                <a:gd name="connsiteX232" fmla="*/ 4659670 w 9274629"/>
                <a:gd name="connsiteY232" fmla="*/ 1104309 h 1810296"/>
                <a:gd name="connsiteX233" fmla="*/ 4659843 w 9274629"/>
                <a:gd name="connsiteY233" fmla="*/ 1104162 h 1810296"/>
                <a:gd name="connsiteX234" fmla="*/ 4660415 w 9274629"/>
                <a:gd name="connsiteY234" fmla="*/ 1103571 h 1810296"/>
                <a:gd name="connsiteX235" fmla="*/ 4661586 w 9274629"/>
                <a:gd name="connsiteY235" fmla="*/ 1102095 h 1810296"/>
                <a:gd name="connsiteX236" fmla="*/ 4662757 w 9274629"/>
                <a:gd name="connsiteY236" fmla="*/ 1100163 h 1810296"/>
                <a:gd name="connsiteX237" fmla="*/ 4663968 w 9274629"/>
                <a:gd name="connsiteY237" fmla="*/ 1097720 h 1810296"/>
                <a:gd name="connsiteX238" fmla="*/ 4665206 w 9274629"/>
                <a:gd name="connsiteY238" fmla="*/ 1094768 h 1810296"/>
                <a:gd name="connsiteX239" fmla="*/ 4666457 w 9274629"/>
                <a:gd name="connsiteY239" fmla="*/ 1091266 h 1810296"/>
                <a:gd name="connsiteX240" fmla="*/ 4667747 w 9274629"/>
                <a:gd name="connsiteY240" fmla="*/ 1087160 h 1810296"/>
                <a:gd name="connsiteX241" fmla="*/ 4669038 w 9274629"/>
                <a:gd name="connsiteY241" fmla="*/ 1082422 h 1810296"/>
                <a:gd name="connsiteX242" fmla="*/ 4669690 w 9274629"/>
                <a:gd name="connsiteY242" fmla="*/ 1079779 h 1810296"/>
                <a:gd name="connsiteX243" fmla="*/ 4669716 w 9274629"/>
                <a:gd name="connsiteY243" fmla="*/ 1079698 h 1810296"/>
                <a:gd name="connsiteX244" fmla="*/ 4669730 w 9274629"/>
                <a:gd name="connsiteY244" fmla="*/ 1079618 h 1810296"/>
                <a:gd name="connsiteX245" fmla="*/ 4669863 w 9274629"/>
                <a:gd name="connsiteY245" fmla="*/ 1078665 h 1810296"/>
                <a:gd name="connsiteX246" fmla="*/ 4670275 w 9274629"/>
                <a:gd name="connsiteY246" fmla="*/ 1074250 h 1810296"/>
                <a:gd name="connsiteX247" fmla="*/ 4670448 w 9274629"/>
                <a:gd name="connsiteY247" fmla="*/ 1070077 h 1810296"/>
                <a:gd name="connsiteX248" fmla="*/ 4670409 w 9274629"/>
                <a:gd name="connsiteY248" fmla="*/ 1065044 h 1810296"/>
                <a:gd name="connsiteX249" fmla="*/ 4670142 w 9274629"/>
                <a:gd name="connsiteY249" fmla="*/ 1060818 h 1810296"/>
                <a:gd name="connsiteX250" fmla="*/ 4669823 w 9274629"/>
                <a:gd name="connsiteY250" fmla="*/ 1057879 h 1810296"/>
                <a:gd name="connsiteX251" fmla="*/ 4669384 w 9274629"/>
                <a:gd name="connsiteY251" fmla="*/ 1054833 h 1810296"/>
                <a:gd name="connsiteX252" fmla="*/ 4668838 w 9274629"/>
                <a:gd name="connsiteY252" fmla="*/ 1051719 h 1810296"/>
                <a:gd name="connsiteX253" fmla="*/ 4668106 w 9274629"/>
                <a:gd name="connsiteY253" fmla="*/ 1048552 h 1810296"/>
                <a:gd name="connsiteX254" fmla="*/ 4667202 w 9274629"/>
                <a:gd name="connsiteY254" fmla="*/ 1045386 h 1810296"/>
                <a:gd name="connsiteX255" fmla="*/ 4666816 w 9274629"/>
                <a:gd name="connsiteY255" fmla="*/ 1044237 h 1810296"/>
                <a:gd name="connsiteX256" fmla="*/ 4666102 w 9274629"/>
                <a:gd name="connsiteY256" fmla="*/ 1044419 h 1810296"/>
                <a:gd name="connsiteX257" fmla="*/ 4662655 w 9274629"/>
                <a:gd name="connsiteY257" fmla="*/ 1045305 h 1810296"/>
                <a:gd name="connsiteX258" fmla="*/ 4661711 w 9274629"/>
                <a:gd name="connsiteY258" fmla="*/ 1045546 h 1810296"/>
                <a:gd name="connsiteX259" fmla="*/ 4660260 w 9274629"/>
                <a:gd name="connsiteY259" fmla="*/ 1045734 h 1810296"/>
                <a:gd name="connsiteX260" fmla="*/ 4659315 w 9274629"/>
                <a:gd name="connsiteY260" fmla="*/ 1045654 h 1810296"/>
                <a:gd name="connsiteX261" fmla="*/ 4658863 w 9274629"/>
                <a:gd name="connsiteY261" fmla="*/ 1045546 h 1810296"/>
                <a:gd name="connsiteX262" fmla="*/ 4658437 w 9274629"/>
                <a:gd name="connsiteY262" fmla="*/ 1045385 h 1810296"/>
                <a:gd name="connsiteX263" fmla="*/ 4657652 w 9274629"/>
                <a:gd name="connsiteY263" fmla="*/ 1044929 h 1810296"/>
                <a:gd name="connsiteX264" fmla="*/ 4656574 w 9274629"/>
                <a:gd name="connsiteY264" fmla="*/ 1044070 h 1810296"/>
                <a:gd name="connsiteX265" fmla="*/ 4655855 w 9274629"/>
                <a:gd name="connsiteY265" fmla="*/ 1043520 h 1810296"/>
                <a:gd name="connsiteX266" fmla="*/ 4655256 w 9274629"/>
                <a:gd name="connsiteY266" fmla="*/ 1043144 h 1810296"/>
                <a:gd name="connsiteX267" fmla="*/ 4654005 w 9274629"/>
                <a:gd name="connsiteY267" fmla="*/ 1042567 h 1810296"/>
                <a:gd name="connsiteX268" fmla="*/ 4652688 w 9274629"/>
                <a:gd name="connsiteY268" fmla="*/ 1042204 h 1810296"/>
                <a:gd name="connsiteX269" fmla="*/ 4651330 w 9274629"/>
                <a:gd name="connsiteY269" fmla="*/ 1041990 h 1810296"/>
                <a:gd name="connsiteX270" fmla="*/ 4649201 w 9274629"/>
                <a:gd name="connsiteY270" fmla="*/ 1041856 h 1810296"/>
                <a:gd name="connsiteX271" fmla="*/ 4647563 w 9274629"/>
                <a:gd name="connsiteY271" fmla="*/ 1041878 h 1810296"/>
                <a:gd name="connsiteX272" fmla="*/ 4647914 w 9274629"/>
                <a:gd name="connsiteY272" fmla="*/ 1042177 h 1810296"/>
                <a:gd name="connsiteX273" fmla="*/ 4648524 w 9274629"/>
                <a:gd name="connsiteY273" fmla="*/ 1043019 h 1810296"/>
                <a:gd name="connsiteX274" fmla="*/ 4648972 w 9274629"/>
                <a:gd name="connsiteY274" fmla="*/ 1044004 h 1810296"/>
                <a:gd name="connsiteX275" fmla="*/ 4649257 w 9274629"/>
                <a:gd name="connsiteY275" fmla="*/ 1045103 h 1810296"/>
                <a:gd name="connsiteX276" fmla="*/ 4649420 w 9274629"/>
                <a:gd name="connsiteY276" fmla="*/ 1046273 h 1810296"/>
                <a:gd name="connsiteX277" fmla="*/ 4649512 w 9274629"/>
                <a:gd name="connsiteY277" fmla="*/ 1048039 h 1810296"/>
                <a:gd name="connsiteX278" fmla="*/ 4649471 w 9274629"/>
                <a:gd name="connsiteY278" fmla="*/ 1049198 h 1810296"/>
                <a:gd name="connsiteX279" fmla="*/ 4649420 w 9274629"/>
                <a:gd name="connsiteY279" fmla="*/ 1049876 h 1810296"/>
                <a:gd name="connsiteX280" fmla="*/ 4649206 w 9274629"/>
                <a:gd name="connsiteY280" fmla="*/ 1050862 h 1810296"/>
                <a:gd name="connsiteX281" fmla="*/ 4648881 w 9274629"/>
                <a:gd name="connsiteY281" fmla="*/ 1051426 h 1810296"/>
                <a:gd name="connsiteX282" fmla="*/ 4648647 w 9274629"/>
                <a:gd name="connsiteY282" fmla="*/ 1051652 h 1810296"/>
                <a:gd name="connsiteX283" fmla="*/ 4648392 w 9274629"/>
                <a:gd name="connsiteY283" fmla="*/ 1051857 h 1810296"/>
                <a:gd name="connsiteX284" fmla="*/ 4647842 w 9274629"/>
                <a:gd name="connsiteY284" fmla="*/ 1052063 h 1810296"/>
                <a:gd name="connsiteX285" fmla="*/ 4647222 w 9274629"/>
                <a:gd name="connsiteY285" fmla="*/ 1052093 h 1810296"/>
                <a:gd name="connsiteX286" fmla="*/ 4646581 w 9274629"/>
                <a:gd name="connsiteY286" fmla="*/ 1052001 h 1810296"/>
                <a:gd name="connsiteX287" fmla="*/ 4645583 w 9274629"/>
                <a:gd name="connsiteY287" fmla="*/ 1051755 h 1810296"/>
                <a:gd name="connsiteX288" fmla="*/ 4644554 w 9274629"/>
                <a:gd name="connsiteY288" fmla="*/ 1051529 h 1810296"/>
                <a:gd name="connsiteX289" fmla="*/ 4643862 w 9274629"/>
                <a:gd name="connsiteY289" fmla="*/ 1051457 h 1810296"/>
                <a:gd name="connsiteX290" fmla="*/ 4643547 w 9274629"/>
                <a:gd name="connsiteY290" fmla="*/ 1051488 h 1810296"/>
                <a:gd name="connsiteX291" fmla="*/ 4643221 w 9274629"/>
                <a:gd name="connsiteY291" fmla="*/ 1051529 h 1810296"/>
                <a:gd name="connsiteX292" fmla="*/ 4642651 w 9274629"/>
                <a:gd name="connsiteY292" fmla="*/ 1051734 h 1810296"/>
                <a:gd name="connsiteX293" fmla="*/ 4642163 w 9274629"/>
                <a:gd name="connsiteY293" fmla="*/ 1052032 h 1810296"/>
                <a:gd name="connsiteX294" fmla="*/ 4641725 w 9274629"/>
                <a:gd name="connsiteY294" fmla="*/ 1052442 h 1810296"/>
                <a:gd name="connsiteX295" fmla="*/ 4641155 w 9274629"/>
                <a:gd name="connsiteY295" fmla="*/ 1053182 h 1810296"/>
                <a:gd name="connsiteX296" fmla="*/ 4640544 w 9274629"/>
                <a:gd name="connsiteY296" fmla="*/ 1054372 h 1810296"/>
                <a:gd name="connsiteX297" fmla="*/ 4639954 w 9274629"/>
                <a:gd name="connsiteY297" fmla="*/ 1055666 h 1810296"/>
                <a:gd name="connsiteX298" fmla="*/ 4639353 w 9274629"/>
                <a:gd name="connsiteY298" fmla="*/ 1056939 h 1810296"/>
                <a:gd name="connsiteX299" fmla="*/ 4638824 w 9274629"/>
                <a:gd name="connsiteY299" fmla="*/ 1057811 h 1810296"/>
                <a:gd name="connsiteX300" fmla="*/ 4638417 w 9274629"/>
                <a:gd name="connsiteY300" fmla="*/ 1058325 h 1810296"/>
                <a:gd name="connsiteX301" fmla="*/ 4637958 w 9274629"/>
                <a:gd name="connsiteY301" fmla="*/ 1058776 h 1810296"/>
                <a:gd name="connsiteX302" fmla="*/ 4637429 w 9274629"/>
                <a:gd name="connsiteY302" fmla="*/ 1059126 h 1810296"/>
                <a:gd name="connsiteX303" fmla="*/ 4637134 w 9274629"/>
                <a:gd name="connsiteY303" fmla="*/ 1059259 h 1810296"/>
                <a:gd name="connsiteX304" fmla="*/ 4636819 w 9274629"/>
                <a:gd name="connsiteY304" fmla="*/ 1059382 h 1810296"/>
                <a:gd name="connsiteX305" fmla="*/ 4636188 w 9274629"/>
                <a:gd name="connsiteY305" fmla="*/ 1059516 h 1810296"/>
                <a:gd name="connsiteX306" fmla="*/ 4635190 w 9274629"/>
                <a:gd name="connsiteY306" fmla="*/ 1059516 h 1810296"/>
                <a:gd name="connsiteX307" fmla="*/ 4633154 w 9274629"/>
                <a:gd name="connsiteY307" fmla="*/ 1059115 h 1810296"/>
                <a:gd name="connsiteX308" fmla="*/ 4631790 w 9274629"/>
                <a:gd name="connsiteY308" fmla="*/ 1058859 h 1810296"/>
                <a:gd name="connsiteX309" fmla="*/ 4631454 w 9274629"/>
                <a:gd name="connsiteY309" fmla="*/ 1058848 h 1810296"/>
                <a:gd name="connsiteX310" fmla="*/ 4630752 w 9274629"/>
                <a:gd name="connsiteY310" fmla="*/ 1058910 h 1810296"/>
                <a:gd name="connsiteX311" fmla="*/ 4630039 w 9274629"/>
                <a:gd name="connsiteY311" fmla="*/ 1059095 h 1810296"/>
                <a:gd name="connsiteX312" fmla="*/ 4629418 w 9274629"/>
                <a:gd name="connsiteY312" fmla="*/ 1059413 h 1810296"/>
                <a:gd name="connsiteX313" fmla="*/ 4628859 w 9274629"/>
                <a:gd name="connsiteY313" fmla="*/ 1059803 h 1810296"/>
                <a:gd name="connsiteX314" fmla="*/ 4628462 w 9274629"/>
                <a:gd name="connsiteY314" fmla="*/ 1060296 h 1810296"/>
                <a:gd name="connsiteX315" fmla="*/ 4628227 w 9274629"/>
                <a:gd name="connsiteY315" fmla="*/ 1060840 h 1810296"/>
                <a:gd name="connsiteX316" fmla="*/ 4628207 w 9274629"/>
                <a:gd name="connsiteY316" fmla="*/ 1061446 h 1810296"/>
                <a:gd name="connsiteX317" fmla="*/ 4628319 w 9274629"/>
                <a:gd name="connsiteY317" fmla="*/ 1061764 h 1810296"/>
                <a:gd name="connsiteX318" fmla="*/ 4628665 w 9274629"/>
                <a:gd name="connsiteY318" fmla="*/ 1062442 h 1810296"/>
                <a:gd name="connsiteX319" fmla="*/ 4629103 w 9274629"/>
                <a:gd name="connsiteY319" fmla="*/ 1063293 h 1810296"/>
                <a:gd name="connsiteX320" fmla="*/ 4629185 w 9274629"/>
                <a:gd name="connsiteY320" fmla="*/ 1063601 h 1810296"/>
                <a:gd name="connsiteX321" fmla="*/ 4629164 w 9274629"/>
                <a:gd name="connsiteY321" fmla="*/ 1063889 h 1810296"/>
                <a:gd name="connsiteX322" fmla="*/ 4629032 w 9274629"/>
                <a:gd name="connsiteY322" fmla="*/ 1064135 h 1810296"/>
                <a:gd name="connsiteX323" fmla="*/ 4628899 w 9274629"/>
                <a:gd name="connsiteY323" fmla="*/ 1064228 h 1810296"/>
                <a:gd name="connsiteX324" fmla="*/ 4624706 w 9274629"/>
                <a:gd name="connsiteY324" fmla="*/ 1062144 h 1810296"/>
                <a:gd name="connsiteX325" fmla="*/ 4620532 w 9274629"/>
                <a:gd name="connsiteY325" fmla="*/ 1060070 h 1810296"/>
                <a:gd name="connsiteX326" fmla="*/ 4620461 w 9274629"/>
                <a:gd name="connsiteY326" fmla="*/ 1061004 h 1810296"/>
                <a:gd name="connsiteX327" fmla="*/ 4620125 w 9274629"/>
                <a:gd name="connsiteY327" fmla="*/ 1062852 h 1810296"/>
                <a:gd name="connsiteX328" fmla="*/ 4619860 w 9274629"/>
                <a:gd name="connsiteY328" fmla="*/ 1063755 h 1810296"/>
                <a:gd name="connsiteX329" fmla="*/ 4619605 w 9274629"/>
                <a:gd name="connsiteY329" fmla="*/ 1063858 h 1810296"/>
                <a:gd name="connsiteX330" fmla="*/ 4619107 w 9274629"/>
                <a:gd name="connsiteY330" fmla="*/ 1063920 h 1810296"/>
                <a:gd name="connsiteX331" fmla="*/ 4618629 w 9274629"/>
                <a:gd name="connsiteY331" fmla="*/ 1063786 h 1810296"/>
                <a:gd name="connsiteX332" fmla="*/ 4618160 w 9274629"/>
                <a:gd name="connsiteY332" fmla="*/ 1063530 h 1810296"/>
                <a:gd name="connsiteX333" fmla="*/ 4617499 w 9274629"/>
                <a:gd name="connsiteY333" fmla="*/ 1062955 h 1810296"/>
                <a:gd name="connsiteX334" fmla="*/ 4616705 w 9274629"/>
                <a:gd name="connsiteY334" fmla="*/ 1061979 h 1810296"/>
                <a:gd name="connsiteX335" fmla="*/ 4616379 w 9274629"/>
                <a:gd name="connsiteY335" fmla="*/ 1061497 h 1810296"/>
                <a:gd name="connsiteX336" fmla="*/ 4615941 w 9274629"/>
                <a:gd name="connsiteY336" fmla="*/ 1060860 h 1810296"/>
                <a:gd name="connsiteX337" fmla="*/ 4614913 w 9274629"/>
                <a:gd name="connsiteY337" fmla="*/ 1059721 h 1810296"/>
                <a:gd name="connsiteX338" fmla="*/ 4613763 w 9274629"/>
                <a:gd name="connsiteY338" fmla="*/ 1058725 h 1810296"/>
                <a:gd name="connsiteX339" fmla="*/ 4612481 w 9274629"/>
                <a:gd name="connsiteY339" fmla="*/ 1057904 h 1810296"/>
                <a:gd name="connsiteX340" fmla="*/ 4611106 w 9274629"/>
                <a:gd name="connsiteY340" fmla="*/ 1057237 h 1810296"/>
                <a:gd name="connsiteX341" fmla="*/ 4609671 w 9274629"/>
                <a:gd name="connsiteY341" fmla="*/ 1056744 h 1810296"/>
                <a:gd name="connsiteX342" fmla="*/ 4609373 w 9274629"/>
                <a:gd name="connsiteY342" fmla="*/ 1056683 h 1810296"/>
                <a:gd name="connsiteX343" fmla="*/ 4609818 w 9274629"/>
                <a:gd name="connsiteY343" fmla="*/ 1058695 h 1810296"/>
                <a:gd name="connsiteX344" fmla="*/ 4609848 w 9274629"/>
                <a:gd name="connsiteY344" fmla="*/ 1058870 h 1810296"/>
                <a:gd name="connsiteX345" fmla="*/ 4609838 w 9274629"/>
                <a:gd name="connsiteY345" fmla="*/ 1059239 h 1810296"/>
                <a:gd name="connsiteX346" fmla="*/ 4609705 w 9274629"/>
                <a:gd name="connsiteY346" fmla="*/ 1059578 h 1810296"/>
                <a:gd name="connsiteX347" fmla="*/ 4609502 w 9274629"/>
                <a:gd name="connsiteY347" fmla="*/ 1059865 h 1810296"/>
                <a:gd name="connsiteX348" fmla="*/ 4609432 w 9274629"/>
                <a:gd name="connsiteY348" fmla="*/ 1059917 h 1810296"/>
                <a:gd name="connsiteX349" fmla="*/ 4609610 w 9274629"/>
                <a:gd name="connsiteY349" fmla="*/ 1060060 h 1810296"/>
                <a:gd name="connsiteX350" fmla="*/ 4609905 w 9274629"/>
                <a:gd name="connsiteY350" fmla="*/ 1060388 h 1810296"/>
                <a:gd name="connsiteX351" fmla="*/ 4610098 w 9274629"/>
                <a:gd name="connsiteY351" fmla="*/ 1060758 h 1810296"/>
                <a:gd name="connsiteX352" fmla="*/ 4610170 w 9274629"/>
                <a:gd name="connsiteY352" fmla="*/ 1061148 h 1810296"/>
                <a:gd name="connsiteX353" fmla="*/ 4610149 w 9274629"/>
                <a:gd name="connsiteY353" fmla="*/ 1061374 h 1810296"/>
                <a:gd name="connsiteX354" fmla="*/ 4610119 w 9274629"/>
                <a:gd name="connsiteY354" fmla="*/ 1061548 h 1810296"/>
                <a:gd name="connsiteX355" fmla="*/ 4609997 w 9274629"/>
                <a:gd name="connsiteY355" fmla="*/ 1061866 h 1810296"/>
                <a:gd name="connsiteX356" fmla="*/ 4609803 w 9274629"/>
                <a:gd name="connsiteY356" fmla="*/ 1062133 h 1810296"/>
                <a:gd name="connsiteX357" fmla="*/ 4609538 w 9274629"/>
                <a:gd name="connsiteY357" fmla="*/ 1062349 h 1810296"/>
                <a:gd name="connsiteX358" fmla="*/ 4609081 w 9274629"/>
                <a:gd name="connsiteY358" fmla="*/ 1062606 h 1810296"/>
                <a:gd name="connsiteX359" fmla="*/ 4608378 w 9274629"/>
                <a:gd name="connsiteY359" fmla="*/ 1062739 h 1810296"/>
                <a:gd name="connsiteX360" fmla="*/ 4608032 w 9274629"/>
                <a:gd name="connsiteY360" fmla="*/ 1062708 h 1810296"/>
                <a:gd name="connsiteX361" fmla="*/ 4607676 w 9274629"/>
                <a:gd name="connsiteY361" fmla="*/ 1062647 h 1810296"/>
                <a:gd name="connsiteX362" fmla="*/ 4607035 w 9274629"/>
                <a:gd name="connsiteY362" fmla="*/ 1062411 h 1810296"/>
                <a:gd name="connsiteX363" fmla="*/ 4606911 w 9274629"/>
                <a:gd name="connsiteY363" fmla="*/ 1062339 h 1810296"/>
                <a:gd name="connsiteX364" fmla="*/ 4606489 w 9274629"/>
                <a:gd name="connsiteY364" fmla="*/ 1062822 h 1810296"/>
                <a:gd name="connsiteX365" fmla="*/ 4605410 w 9274629"/>
                <a:gd name="connsiteY365" fmla="*/ 1064197 h 1810296"/>
                <a:gd name="connsiteX366" fmla="*/ 4604291 w 9274629"/>
                <a:gd name="connsiteY366" fmla="*/ 1065788 h 1810296"/>
                <a:gd name="connsiteX367" fmla="*/ 4603151 w 9274629"/>
                <a:gd name="connsiteY367" fmla="*/ 1067636 h 1810296"/>
                <a:gd name="connsiteX368" fmla="*/ 4602052 w 9274629"/>
                <a:gd name="connsiteY368" fmla="*/ 1069688 h 1810296"/>
                <a:gd name="connsiteX369" fmla="*/ 4600993 w 9274629"/>
                <a:gd name="connsiteY369" fmla="*/ 1071998 h 1810296"/>
                <a:gd name="connsiteX370" fmla="*/ 4600047 w 9274629"/>
                <a:gd name="connsiteY370" fmla="*/ 1074513 h 1810296"/>
                <a:gd name="connsiteX371" fmla="*/ 4599243 w 9274629"/>
                <a:gd name="connsiteY371" fmla="*/ 1077243 h 1810296"/>
                <a:gd name="connsiteX372" fmla="*/ 4598591 w 9274629"/>
                <a:gd name="connsiteY372" fmla="*/ 1080199 h 1810296"/>
                <a:gd name="connsiteX373" fmla="*/ 4598153 w 9274629"/>
                <a:gd name="connsiteY373" fmla="*/ 1083360 h 1810296"/>
                <a:gd name="connsiteX374" fmla="*/ 4597990 w 9274629"/>
                <a:gd name="connsiteY374" fmla="*/ 1085875 h 1810296"/>
                <a:gd name="connsiteX375" fmla="*/ 4597960 w 9274629"/>
                <a:gd name="connsiteY375" fmla="*/ 1087620 h 1810296"/>
                <a:gd name="connsiteX376" fmla="*/ 4598011 w 9274629"/>
                <a:gd name="connsiteY376" fmla="*/ 1089406 h 1810296"/>
                <a:gd name="connsiteX377" fmla="*/ 4598143 w 9274629"/>
                <a:gd name="connsiteY377" fmla="*/ 1091233 h 1810296"/>
                <a:gd name="connsiteX378" fmla="*/ 4598326 w 9274629"/>
                <a:gd name="connsiteY378" fmla="*/ 1093132 h 1810296"/>
                <a:gd name="connsiteX379" fmla="*/ 4598622 w 9274629"/>
                <a:gd name="connsiteY379" fmla="*/ 1095062 h 1810296"/>
                <a:gd name="connsiteX380" fmla="*/ 4598815 w 9274629"/>
                <a:gd name="connsiteY380" fmla="*/ 1096057 h 1810296"/>
                <a:gd name="connsiteX381" fmla="*/ 4598826 w 9274629"/>
                <a:gd name="connsiteY381" fmla="*/ 1096139 h 1810296"/>
                <a:gd name="connsiteX382" fmla="*/ 4598855 w 9274629"/>
                <a:gd name="connsiteY382" fmla="*/ 1096232 h 1810296"/>
                <a:gd name="connsiteX383" fmla="*/ 4598978 w 9274629"/>
                <a:gd name="connsiteY383" fmla="*/ 1096704 h 1810296"/>
                <a:gd name="connsiteX384" fmla="*/ 4599395 w 9274629"/>
                <a:gd name="connsiteY384" fmla="*/ 1098408 h 1810296"/>
                <a:gd name="connsiteX385" fmla="*/ 4599884 w 9274629"/>
                <a:gd name="connsiteY385" fmla="*/ 1099917 h 1810296"/>
                <a:gd name="connsiteX386" fmla="*/ 4600586 w 9274629"/>
                <a:gd name="connsiteY386" fmla="*/ 1101682 h 1810296"/>
                <a:gd name="connsiteX387" fmla="*/ 4601553 w 9274629"/>
                <a:gd name="connsiteY387" fmla="*/ 1103612 h 1810296"/>
                <a:gd name="connsiteX388" fmla="*/ 4602489 w 9274629"/>
                <a:gd name="connsiteY388" fmla="*/ 1105110 h 1810296"/>
                <a:gd name="connsiteX389" fmla="*/ 4603222 w 9274629"/>
                <a:gd name="connsiteY389" fmla="*/ 1106116 h 1810296"/>
                <a:gd name="connsiteX390" fmla="*/ 4604026 w 9274629"/>
                <a:gd name="connsiteY390" fmla="*/ 1107122 h 1810296"/>
                <a:gd name="connsiteX391" fmla="*/ 4604952 w 9274629"/>
                <a:gd name="connsiteY391" fmla="*/ 1108118 h 1810296"/>
                <a:gd name="connsiteX392" fmla="*/ 4605451 w 9274629"/>
                <a:gd name="connsiteY392" fmla="*/ 1108600 h 1810296"/>
                <a:gd name="connsiteX393" fmla="*/ 4605573 w 9274629"/>
                <a:gd name="connsiteY393" fmla="*/ 1108734 h 1810296"/>
                <a:gd name="connsiteX394" fmla="*/ 4605746 w 9274629"/>
                <a:gd name="connsiteY394" fmla="*/ 1109031 h 1810296"/>
                <a:gd name="connsiteX395" fmla="*/ 4605838 w 9274629"/>
                <a:gd name="connsiteY395" fmla="*/ 1109360 h 1810296"/>
                <a:gd name="connsiteX396" fmla="*/ 4605838 w 9274629"/>
                <a:gd name="connsiteY396" fmla="*/ 1109678 h 1810296"/>
                <a:gd name="connsiteX397" fmla="*/ 4605756 w 9274629"/>
                <a:gd name="connsiteY397" fmla="*/ 1109996 h 1810296"/>
                <a:gd name="connsiteX398" fmla="*/ 4605593 w 9274629"/>
                <a:gd name="connsiteY398" fmla="*/ 1110283 h 1810296"/>
                <a:gd name="connsiteX399" fmla="*/ 4605380 w 9274629"/>
                <a:gd name="connsiteY399" fmla="*/ 1110520 h 1810296"/>
                <a:gd name="connsiteX400" fmla="*/ 4605084 w 9274629"/>
                <a:gd name="connsiteY400" fmla="*/ 1110684 h 1810296"/>
                <a:gd name="connsiteX401" fmla="*/ 4604912 w 9274629"/>
                <a:gd name="connsiteY401" fmla="*/ 1110745 h 1810296"/>
                <a:gd name="connsiteX402" fmla="*/ 4603823 w 9274629"/>
                <a:gd name="connsiteY402" fmla="*/ 1111023 h 1810296"/>
                <a:gd name="connsiteX403" fmla="*/ 4601542 w 9274629"/>
                <a:gd name="connsiteY403" fmla="*/ 1111679 h 1810296"/>
                <a:gd name="connsiteX404" fmla="*/ 4600525 w 9274629"/>
                <a:gd name="connsiteY404" fmla="*/ 1112018 h 1810296"/>
                <a:gd name="connsiteX405" fmla="*/ 4600179 w 9274629"/>
                <a:gd name="connsiteY405" fmla="*/ 1112131 h 1810296"/>
                <a:gd name="connsiteX406" fmla="*/ 4599446 w 9274629"/>
                <a:gd name="connsiteY406" fmla="*/ 1112285 h 1810296"/>
                <a:gd name="connsiteX407" fmla="*/ 4598692 w 9274629"/>
                <a:gd name="connsiteY407" fmla="*/ 1112336 h 1810296"/>
                <a:gd name="connsiteX408" fmla="*/ 4597950 w 9274629"/>
                <a:gd name="connsiteY408" fmla="*/ 1112316 h 1810296"/>
                <a:gd name="connsiteX409" fmla="*/ 4596789 w 9274629"/>
                <a:gd name="connsiteY409" fmla="*/ 1112152 h 1810296"/>
                <a:gd name="connsiteX410" fmla="*/ 4595283 w 9274629"/>
                <a:gd name="connsiteY410" fmla="*/ 1111731 h 1810296"/>
                <a:gd name="connsiteX411" fmla="*/ 4593827 w 9274629"/>
                <a:gd name="connsiteY411" fmla="*/ 1111146 h 1810296"/>
                <a:gd name="connsiteX412" fmla="*/ 4592494 w 9274629"/>
                <a:gd name="connsiteY412" fmla="*/ 1110489 h 1810296"/>
                <a:gd name="connsiteX413" fmla="*/ 4590824 w 9274629"/>
                <a:gd name="connsiteY413" fmla="*/ 1109503 h 1810296"/>
                <a:gd name="connsiteX414" fmla="*/ 4590092 w 9274629"/>
                <a:gd name="connsiteY414" fmla="*/ 1109001 h 1810296"/>
                <a:gd name="connsiteX415" fmla="*/ 4589950 w 9274629"/>
                <a:gd name="connsiteY415" fmla="*/ 1108908 h 1810296"/>
                <a:gd name="connsiteX416" fmla="*/ 4589634 w 9274629"/>
                <a:gd name="connsiteY416" fmla="*/ 1108806 h 1810296"/>
                <a:gd name="connsiteX417" fmla="*/ 4589329 w 9274629"/>
                <a:gd name="connsiteY417" fmla="*/ 1108775 h 1810296"/>
                <a:gd name="connsiteX418" fmla="*/ 4589003 w 9274629"/>
                <a:gd name="connsiteY418" fmla="*/ 1108836 h 1810296"/>
                <a:gd name="connsiteX419" fmla="*/ 4588861 w 9274629"/>
                <a:gd name="connsiteY419" fmla="*/ 1108898 h 1810296"/>
                <a:gd name="connsiteX420" fmla="*/ 4588026 w 9274629"/>
                <a:gd name="connsiteY420" fmla="*/ 1109298 h 1810296"/>
                <a:gd name="connsiteX421" fmla="*/ 4585563 w 9274629"/>
                <a:gd name="connsiteY421" fmla="*/ 1110345 h 1810296"/>
                <a:gd name="connsiteX422" fmla="*/ 4583426 w 9274629"/>
                <a:gd name="connsiteY422" fmla="*/ 1111115 h 1810296"/>
                <a:gd name="connsiteX423" fmla="*/ 4582031 w 9274629"/>
                <a:gd name="connsiteY423" fmla="*/ 1111515 h 1810296"/>
                <a:gd name="connsiteX424" fmla="*/ 4580738 w 9274629"/>
                <a:gd name="connsiteY424" fmla="*/ 1111751 h 1810296"/>
                <a:gd name="connsiteX425" fmla="*/ 4579924 w 9274629"/>
                <a:gd name="connsiteY425" fmla="*/ 1111793 h 1810296"/>
                <a:gd name="connsiteX426" fmla="*/ 4579436 w 9274629"/>
                <a:gd name="connsiteY426" fmla="*/ 1111751 h 1810296"/>
                <a:gd name="connsiteX427" fmla="*/ 4579232 w 9274629"/>
                <a:gd name="connsiteY427" fmla="*/ 1111690 h 1810296"/>
                <a:gd name="connsiteX428" fmla="*/ 4578174 w 9274629"/>
                <a:gd name="connsiteY428" fmla="*/ 1111382 h 1810296"/>
                <a:gd name="connsiteX429" fmla="*/ 4577359 w 9274629"/>
                <a:gd name="connsiteY429" fmla="*/ 1111074 h 1810296"/>
                <a:gd name="connsiteX430" fmla="*/ 4577196 w 9274629"/>
                <a:gd name="connsiteY430" fmla="*/ 1111012 h 1810296"/>
                <a:gd name="connsiteX431" fmla="*/ 4576932 w 9274629"/>
                <a:gd name="connsiteY431" fmla="*/ 1110817 h 1810296"/>
                <a:gd name="connsiteX432" fmla="*/ 4576728 w 9274629"/>
                <a:gd name="connsiteY432" fmla="*/ 1110581 h 1810296"/>
                <a:gd name="connsiteX433" fmla="*/ 4576596 w 9274629"/>
                <a:gd name="connsiteY433" fmla="*/ 1110304 h 1810296"/>
                <a:gd name="connsiteX434" fmla="*/ 4576535 w 9274629"/>
                <a:gd name="connsiteY434" fmla="*/ 1109996 h 1810296"/>
                <a:gd name="connsiteX435" fmla="*/ 4576545 w 9274629"/>
                <a:gd name="connsiteY435" fmla="*/ 1109678 h 1810296"/>
                <a:gd name="connsiteX436" fmla="*/ 4576647 w 9274629"/>
                <a:gd name="connsiteY436" fmla="*/ 1109380 h 1810296"/>
                <a:gd name="connsiteX437" fmla="*/ 4576810 w 9274629"/>
                <a:gd name="connsiteY437" fmla="*/ 1109103 h 1810296"/>
                <a:gd name="connsiteX438" fmla="*/ 4576942 w 9274629"/>
                <a:gd name="connsiteY438" fmla="*/ 1108990 h 1810296"/>
                <a:gd name="connsiteX439" fmla="*/ 4577380 w 9274629"/>
                <a:gd name="connsiteY439" fmla="*/ 1108539 h 1810296"/>
                <a:gd name="connsiteX440" fmla="*/ 4578275 w 9274629"/>
                <a:gd name="connsiteY440" fmla="*/ 1107410 h 1810296"/>
                <a:gd name="connsiteX441" fmla="*/ 4579171 w 9274629"/>
                <a:gd name="connsiteY441" fmla="*/ 1105931 h 1810296"/>
                <a:gd name="connsiteX442" fmla="*/ 4580097 w 9274629"/>
                <a:gd name="connsiteY442" fmla="*/ 1104063 h 1810296"/>
                <a:gd name="connsiteX443" fmla="*/ 4581044 w 9274629"/>
                <a:gd name="connsiteY443" fmla="*/ 1101805 h 1810296"/>
                <a:gd name="connsiteX444" fmla="*/ 4582000 w 9274629"/>
                <a:gd name="connsiteY444" fmla="*/ 1099126 h 1810296"/>
                <a:gd name="connsiteX445" fmla="*/ 4582988 w 9274629"/>
                <a:gd name="connsiteY445" fmla="*/ 1095985 h 1810296"/>
                <a:gd name="connsiteX446" fmla="*/ 4583975 w 9274629"/>
                <a:gd name="connsiteY446" fmla="*/ 1092362 h 1810296"/>
                <a:gd name="connsiteX447" fmla="*/ 4584474 w 9274629"/>
                <a:gd name="connsiteY447" fmla="*/ 1090340 h 1810296"/>
                <a:gd name="connsiteX448" fmla="*/ 4584494 w 9274629"/>
                <a:gd name="connsiteY448" fmla="*/ 1090278 h 1810296"/>
                <a:gd name="connsiteX449" fmla="*/ 4584504 w 9274629"/>
                <a:gd name="connsiteY449" fmla="*/ 1090217 h 1810296"/>
                <a:gd name="connsiteX450" fmla="*/ 4584606 w 9274629"/>
                <a:gd name="connsiteY450" fmla="*/ 1089488 h 1810296"/>
                <a:gd name="connsiteX451" fmla="*/ 4584921 w 9274629"/>
                <a:gd name="connsiteY451" fmla="*/ 1086111 h 1810296"/>
                <a:gd name="connsiteX452" fmla="*/ 4585054 w 9274629"/>
                <a:gd name="connsiteY452" fmla="*/ 1082919 h 1810296"/>
                <a:gd name="connsiteX453" fmla="*/ 4585023 w 9274629"/>
                <a:gd name="connsiteY453" fmla="*/ 1079070 h 1810296"/>
                <a:gd name="connsiteX454" fmla="*/ 4584820 w 9274629"/>
                <a:gd name="connsiteY454" fmla="*/ 1075837 h 1810296"/>
                <a:gd name="connsiteX455" fmla="*/ 4584576 w 9274629"/>
                <a:gd name="connsiteY455" fmla="*/ 1073589 h 1810296"/>
                <a:gd name="connsiteX456" fmla="*/ 4584240 w 9274629"/>
                <a:gd name="connsiteY456" fmla="*/ 1071259 h 1810296"/>
                <a:gd name="connsiteX457" fmla="*/ 4583823 w 9274629"/>
                <a:gd name="connsiteY457" fmla="*/ 1068877 h 1810296"/>
                <a:gd name="connsiteX458" fmla="*/ 4583262 w 9274629"/>
                <a:gd name="connsiteY458" fmla="*/ 1066455 h 1810296"/>
                <a:gd name="connsiteX459" fmla="*/ 4582570 w 9274629"/>
                <a:gd name="connsiteY459" fmla="*/ 1064033 h 1810296"/>
                <a:gd name="connsiteX460" fmla="*/ 4582275 w 9274629"/>
                <a:gd name="connsiteY460" fmla="*/ 1063154 h 1810296"/>
                <a:gd name="connsiteX461" fmla="*/ 4581730 w 9274629"/>
                <a:gd name="connsiteY461" fmla="*/ 1063293 h 1810296"/>
                <a:gd name="connsiteX462" fmla="*/ 4579093 w 9274629"/>
                <a:gd name="connsiteY462" fmla="*/ 1063971 h 1810296"/>
                <a:gd name="connsiteX463" fmla="*/ 4578371 w 9274629"/>
                <a:gd name="connsiteY463" fmla="*/ 1064156 h 1810296"/>
                <a:gd name="connsiteX464" fmla="*/ 4577261 w 9274629"/>
                <a:gd name="connsiteY464" fmla="*/ 1064299 h 1810296"/>
                <a:gd name="connsiteX465" fmla="*/ 4576538 w 9274629"/>
                <a:gd name="connsiteY465" fmla="*/ 1064238 h 1810296"/>
                <a:gd name="connsiteX466" fmla="*/ 4576192 w 9274629"/>
                <a:gd name="connsiteY466" fmla="*/ 1064156 h 1810296"/>
                <a:gd name="connsiteX467" fmla="*/ 4575867 w 9274629"/>
                <a:gd name="connsiteY467" fmla="*/ 1064033 h 1810296"/>
                <a:gd name="connsiteX468" fmla="*/ 4575266 w 9274629"/>
                <a:gd name="connsiteY468" fmla="*/ 1063684 h 1810296"/>
                <a:gd name="connsiteX469" fmla="*/ 4574441 w 9274629"/>
                <a:gd name="connsiteY469" fmla="*/ 1063026 h 1810296"/>
                <a:gd name="connsiteX470" fmla="*/ 4573891 w 9274629"/>
                <a:gd name="connsiteY470" fmla="*/ 1062606 h 1810296"/>
                <a:gd name="connsiteX471" fmla="*/ 4573433 w 9274629"/>
                <a:gd name="connsiteY471" fmla="*/ 1062318 h 1810296"/>
                <a:gd name="connsiteX472" fmla="*/ 4572476 w 9274629"/>
                <a:gd name="connsiteY472" fmla="*/ 1061877 h 1810296"/>
                <a:gd name="connsiteX473" fmla="*/ 4571469 w 9274629"/>
                <a:gd name="connsiteY473" fmla="*/ 1061600 h 1810296"/>
                <a:gd name="connsiteX474" fmla="*/ 4570431 w 9274629"/>
                <a:gd name="connsiteY474" fmla="*/ 1061435 h 1810296"/>
                <a:gd name="connsiteX475" fmla="*/ 4568802 w 9274629"/>
                <a:gd name="connsiteY475" fmla="*/ 1061333 h 1810296"/>
                <a:gd name="connsiteX476" fmla="*/ 4566594 w 9274629"/>
                <a:gd name="connsiteY476" fmla="*/ 1061363 h 1810296"/>
                <a:gd name="connsiteX477" fmla="*/ 4565504 w 9274629"/>
                <a:gd name="connsiteY477" fmla="*/ 1061343 h 1810296"/>
                <a:gd name="connsiteX478" fmla="*/ 4564964 w 9274629"/>
                <a:gd name="connsiteY478" fmla="*/ 1061333 h 1810296"/>
                <a:gd name="connsiteX479" fmla="*/ 4563845 w 9274629"/>
                <a:gd name="connsiteY479" fmla="*/ 1061199 h 1810296"/>
                <a:gd name="connsiteX480" fmla="*/ 4563056 w 9274629"/>
                <a:gd name="connsiteY480" fmla="*/ 1061030 h 1810296"/>
                <a:gd name="connsiteX481" fmla="*/ 4562842 w 9274629"/>
                <a:gd name="connsiteY481" fmla="*/ 1062028 h 1810296"/>
                <a:gd name="connsiteX482" fmla="*/ 4562126 w 9274629"/>
                <a:gd name="connsiteY482" fmla="*/ 1065093 h 1810296"/>
                <a:gd name="connsiteX483" fmla="*/ 4561709 w 9274629"/>
                <a:gd name="connsiteY483" fmla="*/ 1067143 h 1810296"/>
                <a:gd name="connsiteX484" fmla="*/ 4561555 w 9274629"/>
                <a:gd name="connsiteY484" fmla="*/ 1068167 h 1810296"/>
                <a:gd name="connsiteX485" fmla="*/ 4561516 w 9274629"/>
                <a:gd name="connsiteY485" fmla="*/ 1068451 h 1810296"/>
                <a:gd name="connsiteX486" fmla="*/ 4561477 w 9274629"/>
                <a:gd name="connsiteY486" fmla="*/ 1069026 h 1810296"/>
                <a:gd name="connsiteX487" fmla="*/ 4561525 w 9274629"/>
                <a:gd name="connsiteY487" fmla="*/ 1069573 h 1810296"/>
                <a:gd name="connsiteX488" fmla="*/ 4561729 w 9274629"/>
                <a:gd name="connsiteY488" fmla="*/ 1070080 h 1810296"/>
                <a:gd name="connsiteX489" fmla="*/ 4561893 w 9274629"/>
                <a:gd name="connsiteY489" fmla="*/ 1070285 h 1810296"/>
                <a:gd name="connsiteX490" fmla="*/ 4562048 w 9274629"/>
                <a:gd name="connsiteY490" fmla="*/ 1070442 h 1810296"/>
                <a:gd name="connsiteX491" fmla="*/ 4562406 w 9274629"/>
                <a:gd name="connsiteY491" fmla="*/ 1070666 h 1810296"/>
                <a:gd name="connsiteX492" fmla="*/ 4563035 w 9274629"/>
                <a:gd name="connsiteY492" fmla="*/ 1070910 h 1810296"/>
                <a:gd name="connsiteX493" fmla="*/ 4563452 w 9274629"/>
                <a:gd name="connsiteY493" fmla="*/ 1071076 h 1810296"/>
                <a:gd name="connsiteX494" fmla="*/ 4563693 w 9274629"/>
                <a:gd name="connsiteY494" fmla="*/ 1071183 h 1810296"/>
                <a:gd name="connsiteX495" fmla="*/ 4564119 w 9274629"/>
                <a:gd name="connsiteY495" fmla="*/ 1071457 h 1810296"/>
                <a:gd name="connsiteX496" fmla="*/ 4564680 w 9274629"/>
                <a:gd name="connsiteY496" fmla="*/ 1071935 h 1810296"/>
                <a:gd name="connsiteX497" fmla="*/ 4565261 w 9274629"/>
                <a:gd name="connsiteY497" fmla="*/ 1072735 h 1810296"/>
                <a:gd name="connsiteX498" fmla="*/ 4565687 w 9274629"/>
                <a:gd name="connsiteY498" fmla="*/ 1073672 h 1810296"/>
                <a:gd name="connsiteX499" fmla="*/ 4565958 w 9274629"/>
                <a:gd name="connsiteY499" fmla="*/ 1074717 h 1810296"/>
                <a:gd name="connsiteX500" fmla="*/ 4566113 w 9274629"/>
                <a:gd name="connsiteY500" fmla="*/ 1075829 h 1810296"/>
                <a:gd name="connsiteX501" fmla="*/ 4566200 w 9274629"/>
                <a:gd name="connsiteY501" fmla="*/ 1077508 h 1810296"/>
                <a:gd name="connsiteX502" fmla="*/ 4566161 w 9274629"/>
                <a:gd name="connsiteY502" fmla="*/ 1078611 h 1810296"/>
                <a:gd name="connsiteX503" fmla="*/ 4566113 w 9274629"/>
                <a:gd name="connsiteY503" fmla="*/ 1079255 h 1810296"/>
                <a:gd name="connsiteX504" fmla="*/ 4565910 w 9274629"/>
                <a:gd name="connsiteY504" fmla="*/ 1080192 h 1810296"/>
                <a:gd name="connsiteX505" fmla="*/ 4565600 w 9274629"/>
                <a:gd name="connsiteY505" fmla="*/ 1080729 h 1810296"/>
                <a:gd name="connsiteX506" fmla="*/ 4565377 w 9274629"/>
                <a:gd name="connsiteY506" fmla="*/ 1080944 h 1810296"/>
                <a:gd name="connsiteX507" fmla="*/ 4565135 w 9274629"/>
                <a:gd name="connsiteY507" fmla="*/ 1081139 h 1810296"/>
                <a:gd name="connsiteX508" fmla="*/ 4564613 w 9274629"/>
                <a:gd name="connsiteY508" fmla="*/ 1081334 h 1810296"/>
                <a:gd name="connsiteX509" fmla="*/ 4564023 w 9274629"/>
                <a:gd name="connsiteY509" fmla="*/ 1081364 h 1810296"/>
                <a:gd name="connsiteX510" fmla="*/ 4563412 w 9274629"/>
                <a:gd name="connsiteY510" fmla="*/ 1081276 h 1810296"/>
                <a:gd name="connsiteX511" fmla="*/ 4562464 w 9274629"/>
                <a:gd name="connsiteY511" fmla="*/ 1081041 h 1810296"/>
                <a:gd name="connsiteX512" fmla="*/ 4561487 w 9274629"/>
                <a:gd name="connsiteY512" fmla="*/ 1080827 h 1810296"/>
                <a:gd name="connsiteX513" fmla="*/ 4560828 w 9274629"/>
                <a:gd name="connsiteY513" fmla="*/ 1080759 h 1810296"/>
                <a:gd name="connsiteX514" fmla="*/ 4560528 w 9274629"/>
                <a:gd name="connsiteY514" fmla="*/ 1080788 h 1810296"/>
                <a:gd name="connsiteX515" fmla="*/ 4560219 w 9274629"/>
                <a:gd name="connsiteY515" fmla="*/ 1080827 h 1810296"/>
                <a:gd name="connsiteX516" fmla="*/ 4559677 w 9274629"/>
                <a:gd name="connsiteY516" fmla="*/ 1081022 h 1810296"/>
                <a:gd name="connsiteX517" fmla="*/ 4559212 w 9274629"/>
                <a:gd name="connsiteY517" fmla="*/ 1081305 h 1810296"/>
                <a:gd name="connsiteX518" fmla="*/ 4558796 w 9274629"/>
                <a:gd name="connsiteY518" fmla="*/ 1081695 h 1810296"/>
                <a:gd name="connsiteX519" fmla="*/ 4558254 w 9274629"/>
                <a:gd name="connsiteY519" fmla="*/ 1082398 h 1810296"/>
                <a:gd name="connsiteX520" fmla="*/ 4557674 w 9274629"/>
                <a:gd name="connsiteY520" fmla="*/ 1083530 h 1810296"/>
                <a:gd name="connsiteX521" fmla="*/ 4557112 w 9274629"/>
                <a:gd name="connsiteY521" fmla="*/ 1084760 h 1810296"/>
                <a:gd name="connsiteX522" fmla="*/ 4556541 w 9274629"/>
                <a:gd name="connsiteY522" fmla="*/ 1085971 h 1810296"/>
                <a:gd name="connsiteX523" fmla="*/ 4556038 w 9274629"/>
                <a:gd name="connsiteY523" fmla="*/ 1086800 h 1810296"/>
                <a:gd name="connsiteX524" fmla="*/ 4555651 w 9274629"/>
                <a:gd name="connsiteY524" fmla="*/ 1087288 h 1810296"/>
                <a:gd name="connsiteX525" fmla="*/ 4555215 w 9274629"/>
                <a:gd name="connsiteY525" fmla="*/ 1087718 h 1810296"/>
                <a:gd name="connsiteX526" fmla="*/ 4554712 w 9274629"/>
                <a:gd name="connsiteY526" fmla="*/ 1088049 h 1810296"/>
                <a:gd name="connsiteX527" fmla="*/ 4554431 w 9274629"/>
                <a:gd name="connsiteY527" fmla="*/ 1088176 h 1810296"/>
                <a:gd name="connsiteX528" fmla="*/ 4554131 w 9274629"/>
                <a:gd name="connsiteY528" fmla="*/ 1088293 h 1810296"/>
                <a:gd name="connsiteX529" fmla="*/ 4553531 w 9274629"/>
                <a:gd name="connsiteY529" fmla="*/ 1088421 h 1810296"/>
                <a:gd name="connsiteX530" fmla="*/ 4552583 w 9274629"/>
                <a:gd name="connsiteY530" fmla="*/ 1088421 h 1810296"/>
                <a:gd name="connsiteX531" fmla="*/ 4550647 w 9274629"/>
                <a:gd name="connsiteY531" fmla="*/ 1088040 h 1810296"/>
                <a:gd name="connsiteX532" fmla="*/ 4549350 w 9274629"/>
                <a:gd name="connsiteY532" fmla="*/ 1087796 h 1810296"/>
                <a:gd name="connsiteX533" fmla="*/ 4549031 w 9274629"/>
                <a:gd name="connsiteY533" fmla="*/ 1087786 h 1810296"/>
                <a:gd name="connsiteX534" fmla="*/ 4548363 w 9274629"/>
                <a:gd name="connsiteY534" fmla="*/ 1087844 h 1810296"/>
                <a:gd name="connsiteX535" fmla="*/ 4547686 w 9274629"/>
                <a:gd name="connsiteY535" fmla="*/ 1088020 h 1810296"/>
                <a:gd name="connsiteX536" fmla="*/ 4547095 w 9274629"/>
                <a:gd name="connsiteY536" fmla="*/ 1088323 h 1810296"/>
                <a:gd name="connsiteX537" fmla="*/ 4546563 w 9274629"/>
                <a:gd name="connsiteY537" fmla="*/ 1088694 h 1810296"/>
                <a:gd name="connsiteX538" fmla="*/ 4546185 w 9274629"/>
                <a:gd name="connsiteY538" fmla="*/ 1089162 h 1810296"/>
                <a:gd name="connsiteX539" fmla="*/ 4545963 w 9274629"/>
                <a:gd name="connsiteY539" fmla="*/ 1089680 h 1810296"/>
                <a:gd name="connsiteX540" fmla="*/ 4545944 w 9274629"/>
                <a:gd name="connsiteY540" fmla="*/ 1090255 h 1810296"/>
                <a:gd name="connsiteX541" fmla="*/ 4546050 w 9274629"/>
                <a:gd name="connsiteY541" fmla="*/ 1090558 h 1810296"/>
                <a:gd name="connsiteX542" fmla="*/ 4546379 w 9274629"/>
                <a:gd name="connsiteY542" fmla="*/ 1091202 h 1810296"/>
                <a:gd name="connsiteX543" fmla="*/ 4546795 w 9274629"/>
                <a:gd name="connsiteY543" fmla="*/ 1092012 h 1810296"/>
                <a:gd name="connsiteX544" fmla="*/ 4546873 w 9274629"/>
                <a:gd name="connsiteY544" fmla="*/ 1092305 h 1810296"/>
                <a:gd name="connsiteX545" fmla="*/ 4546853 w 9274629"/>
                <a:gd name="connsiteY545" fmla="*/ 1092578 h 1810296"/>
                <a:gd name="connsiteX546" fmla="*/ 4546728 w 9274629"/>
                <a:gd name="connsiteY546" fmla="*/ 1092813 h 1810296"/>
                <a:gd name="connsiteX547" fmla="*/ 4546602 w 9274629"/>
                <a:gd name="connsiteY547" fmla="*/ 1092900 h 1810296"/>
                <a:gd name="connsiteX548" fmla="*/ 4542614 w 9274629"/>
                <a:gd name="connsiteY548" fmla="*/ 1090919 h 1810296"/>
                <a:gd name="connsiteX549" fmla="*/ 4538647 w 9274629"/>
                <a:gd name="connsiteY549" fmla="*/ 1088947 h 1810296"/>
                <a:gd name="connsiteX550" fmla="*/ 4538579 w 9274629"/>
                <a:gd name="connsiteY550" fmla="*/ 1089836 h 1810296"/>
                <a:gd name="connsiteX551" fmla="*/ 4538259 w 9274629"/>
                <a:gd name="connsiteY551" fmla="*/ 1091592 h 1810296"/>
                <a:gd name="connsiteX552" fmla="*/ 4538008 w 9274629"/>
                <a:gd name="connsiteY552" fmla="*/ 1092451 h 1810296"/>
                <a:gd name="connsiteX553" fmla="*/ 4537766 w 9274629"/>
                <a:gd name="connsiteY553" fmla="*/ 1092549 h 1810296"/>
                <a:gd name="connsiteX554" fmla="*/ 4537291 w 9274629"/>
                <a:gd name="connsiteY554" fmla="*/ 1092608 h 1810296"/>
                <a:gd name="connsiteX555" fmla="*/ 4536837 w 9274629"/>
                <a:gd name="connsiteY555" fmla="*/ 1092481 h 1810296"/>
                <a:gd name="connsiteX556" fmla="*/ 4536391 w 9274629"/>
                <a:gd name="connsiteY556" fmla="*/ 1092237 h 1810296"/>
                <a:gd name="connsiteX557" fmla="*/ 4535762 w 9274629"/>
                <a:gd name="connsiteY557" fmla="*/ 1091690 h 1810296"/>
                <a:gd name="connsiteX558" fmla="*/ 4535007 w 9274629"/>
                <a:gd name="connsiteY558" fmla="*/ 1090763 h 1810296"/>
                <a:gd name="connsiteX559" fmla="*/ 4534698 w 9274629"/>
                <a:gd name="connsiteY559" fmla="*/ 1090304 h 1810296"/>
                <a:gd name="connsiteX560" fmla="*/ 4534281 w 9274629"/>
                <a:gd name="connsiteY560" fmla="*/ 1089699 h 1810296"/>
                <a:gd name="connsiteX561" fmla="*/ 4533304 w 9274629"/>
                <a:gd name="connsiteY561" fmla="*/ 1088616 h 1810296"/>
                <a:gd name="connsiteX562" fmla="*/ 4532210 w 9274629"/>
                <a:gd name="connsiteY562" fmla="*/ 1087669 h 1810296"/>
                <a:gd name="connsiteX563" fmla="*/ 4530991 w 9274629"/>
                <a:gd name="connsiteY563" fmla="*/ 1086888 h 1810296"/>
                <a:gd name="connsiteX564" fmla="*/ 4529685 w 9274629"/>
                <a:gd name="connsiteY564" fmla="*/ 1086254 h 1810296"/>
                <a:gd name="connsiteX565" fmla="*/ 4528320 w 9274629"/>
                <a:gd name="connsiteY565" fmla="*/ 1085785 h 1810296"/>
                <a:gd name="connsiteX566" fmla="*/ 4528036 w 9274629"/>
                <a:gd name="connsiteY566" fmla="*/ 1085727 h 1810296"/>
                <a:gd name="connsiteX567" fmla="*/ 4528459 w 9274629"/>
                <a:gd name="connsiteY567" fmla="*/ 1087640 h 1810296"/>
                <a:gd name="connsiteX568" fmla="*/ 4528488 w 9274629"/>
                <a:gd name="connsiteY568" fmla="*/ 1087806 h 1810296"/>
                <a:gd name="connsiteX569" fmla="*/ 4528478 w 9274629"/>
                <a:gd name="connsiteY569" fmla="*/ 1088157 h 1810296"/>
                <a:gd name="connsiteX570" fmla="*/ 4528352 w 9274629"/>
                <a:gd name="connsiteY570" fmla="*/ 1088480 h 1810296"/>
                <a:gd name="connsiteX571" fmla="*/ 4528159 w 9274629"/>
                <a:gd name="connsiteY571" fmla="*/ 1088753 h 1810296"/>
                <a:gd name="connsiteX572" fmla="*/ 4528092 w 9274629"/>
                <a:gd name="connsiteY572" fmla="*/ 1088802 h 1810296"/>
                <a:gd name="connsiteX573" fmla="*/ 4528262 w 9274629"/>
                <a:gd name="connsiteY573" fmla="*/ 1088938 h 1810296"/>
                <a:gd name="connsiteX574" fmla="*/ 4528542 w 9274629"/>
                <a:gd name="connsiteY574" fmla="*/ 1089250 h 1810296"/>
                <a:gd name="connsiteX575" fmla="*/ 4528726 w 9274629"/>
                <a:gd name="connsiteY575" fmla="*/ 1089601 h 1810296"/>
                <a:gd name="connsiteX576" fmla="*/ 4528794 w 9274629"/>
                <a:gd name="connsiteY576" fmla="*/ 1089972 h 1810296"/>
                <a:gd name="connsiteX577" fmla="*/ 4528775 w 9274629"/>
                <a:gd name="connsiteY577" fmla="*/ 1090187 h 1810296"/>
                <a:gd name="connsiteX578" fmla="*/ 4528746 w 9274629"/>
                <a:gd name="connsiteY578" fmla="*/ 1090353 h 1810296"/>
                <a:gd name="connsiteX579" fmla="*/ 4528629 w 9274629"/>
                <a:gd name="connsiteY579" fmla="*/ 1090655 h 1810296"/>
                <a:gd name="connsiteX580" fmla="*/ 4528445 w 9274629"/>
                <a:gd name="connsiteY580" fmla="*/ 1090909 h 1810296"/>
                <a:gd name="connsiteX581" fmla="*/ 4528194 w 9274629"/>
                <a:gd name="connsiteY581" fmla="*/ 1091114 h 1810296"/>
                <a:gd name="connsiteX582" fmla="*/ 4527758 w 9274629"/>
                <a:gd name="connsiteY582" fmla="*/ 1091358 h 1810296"/>
                <a:gd name="connsiteX583" fmla="*/ 4527091 w 9274629"/>
                <a:gd name="connsiteY583" fmla="*/ 1091485 h 1810296"/>
                <a:gd name="connsiteX584" fmla="*/ 4526762 w 9274629"/>
                <a:gd name="connsiteY584" fmla="*/ 1091456 h 1810296"/>
                <a:gd name="connsiteX585" fmla="*/ 4526423 w 9274629"/>
                <a:gd name="connsiteY585" fmla="*/ 1091397 h 1810296"/>
                <a:gd name="connsiteX586" fmla="*/ 4525813 w 9274629"/>
                <a:gd name="connsiteY586" fmla="*/ 1091173 h 1810296"/>
                <a:gd name="connsiteX587" fmla="*/ 4525696 w 9274629"/>
                <a:gd name="connsiteY587" fmla="*/ 1091104 h 1810296"/>
                <a:gd name="connsiteX588" fmla="*/ 4525294 w 9274629"/>
                <a:gd name="connsiteY588" fmla="*/ 1091564 h 1810296"/>
                <a:gd name="connsiteX589" fmla="*/ 4524268 w 9274629"/>
                <a:gd name="connsiteY589" fmla="*/ 1092871 h 1810296"/>
                <a:gd name="connsiteX590" fmla="*/ 4523203 w 9274629"/>
                <a:gd name="connsiteY590" fmla="*/ 1094384 h 1810296"/>
                <a:gd name="connsiteX591" fmla="*/ 4522120 w 9274629"/>
                <a:gd name="connsiteY591" fmla="*/ 1096141 h 1810296"/>
                <a:gd name="connsiteX592" fmla="*/ 4521075 w 9274629"/>
                <a:gd name="connsiteY592" fmla="*/ 1098092 h 1810296"/>
                <a:gd name="connsiteX593" fmla="*/ 4520069 w 9274629"/>
                <a:gd name="connsiteY593" fmla="*/ 1100288 h 1810296"/>
                <a:gd name="connsiteX594" fmla="*/ 4519169 w 9274629"/>
                <a:gd name="connsiteY594" fmla="*/ 1102679 h 1810296"/>
                <a:gd name="connsiteX595" fmla="*/ 4518405 w 9274629"/>
                <a:gd name="connsiteY595" fmla="*/ 1105275 h 1810296"/>
                <a:gd name="connsiteX596" fmla="*/ 4517785 w 9274629"/>
                <a:gd name="connsiteY596" fmla="*/ 1108086 h 1810296"/>
                <a:gd name="connsiteX597" fmla="*/ 4517369 w 9274629"/>
                <a:gd name="connsiteY597" fmla="*/ 1111092 h 1810296"/>
                <a:gd name="connsiteX598" fmla="*/ 4517214 w 9274629"/>
                <a:gd name="connsiteY598" fmla="*/ 1113482 h 1810296"/>
                <a:gd name="connsiteX599" fmla="*/ 4517185 w 9274629"/>
                <a:gd name="connsiteY599" fmla="*/ 1115142 h 1810296"/>
                <a:gd name="connsiteX600" fmla="*/ 4517233 w 9274629"/>
                <a:gd name="connsiteY600" fmla="*/ 1116840 h 1810296"/>
                <a:gd name="connsiteX601" fmla="*/ 4517359 w 9274629"/>
                <a:gd name="connsiteY601" fmla="*/ 1118577 h 1810296"/>
                <a:gd name="connsiteX602" fmla="*/ 4517533 w 9274629"/>
                <a:gd name="connsiteY602" fmla="*/ 1120382 h 1810296"/>
                <a:gd name="connsiteX603" fmla="*/ 4517814 w 9274629"/>
                <a:gd name="connsiteY603" fmla="*/ 1122217 h 1810296"/>
                <a:gd name="connsiteX604" fmla="*/ 4517998 w 9274629"/>
                <a:gd name="connsiteY604" fmla="*/ 1123164 h 1810296"/>
                <a:gd name="connsiteX605" fmla="*/ 4518007 w 9274629"/>
                <a:gd name="connsiteY605" fmla="*/ 1123242 h 1810296"/>
                <a:gd name="connsiteX606" fmla="*/ 4518036 w 9274629"/>
                <a:gd name="connsiteY606" fmla="*/ 1123330 h 1810296"/>
                <a:gd name="connsiteX607" fmla="*/ 4518153 w 9274629"/>
                <a:gd name="connsiteY607" fmla="*/ 1123779 h 1810296"/>
                <a:gd name="connsiteX608" fmla="*/ 4518549 w 9274629"/>
                <a:gd name="connsiteY608" fmla="*/ 1125399 h 1810296"/>
                <a:gd name="connsiteX609" fmla="*/ 4519014 w 9274629"/>
                <a:gd name="connsiteY609" fmla="*/ 1126833 h 1810296"/>
                <a:gd name="connsiteX610" fmla="*/ 4519681 w 9274629"/>
                <a:gd name="connsiteY610" fmla="*/ 1128512 h 1810296"/>
                <a:gd name="connsiteX611" fmla="*/ 4520601 w 9274629"/>
                <a:gd name="connsiteY611" fmla="*/ 1130346 h 1810296"/>
                <a:gd name="connsiteX612" fmla="*/ 4521491 w 9274629"/>
                <a:gd name="connsiteY612" fmla="*/ 1131771 h 1810296"/>
                <a:gd name="connsiteX613" fmla="*/ 4522188 w 9274629"/>
                <a:gd name="connsiteY613" fmla="*/ 1132728 h 1810296"/>
                <a:gd name="connsiteX614" fmla="*/ 4522953 w 9274629"/>
                <a:gd name="connsiteY614" fmla="*/ 1133684 h 1810296"/>
                <a:gd name="connsiteX615" fmla="*/ 4523833 w 9274629"/>
                <a:gd name="connsiteY615" fmla="*/ 1134631 h 1810296"/>
                <a:gd name="connsiteX616" fmla="*/ 4524307 w 9274629"/>
                <a:gd name="connsiteY616" fmla="*/ 1135089 h 1810296"/>
                <a:gd name="connsiteX617" fmla="*/ 4524424 w 9274629"/>
                <a:gd name="connsiteY617" fmla="*/ 1135216 h 1810296"/>
                <a:gd name="connsiteX618" fmla="*/ 4524588 w 9274629"/>
                <a:gd name="connsiteY618" fmla="*/ 1135499 h 1810296"/>
                <a:gd name="connsiteX619" fmla="*/ 4524675 w 9274629"/>
                <a:gd name="connsiteY619" fmla="*/ 1135812 h 1810296"/>
                <a:gd name="connsiteX620" fmla="*/ 4524675 w 9274629"/>
                <a:gd name="connsiteY620" fmla="*/ 1136114 h 1810296"/>
                <a:gd name="connsiteX621" fmla="*/ 4524598 w 9274629"/>
                <a:gd name="connsiteY621" fmla="*/ 1136417 h 1810296"/>
                <a:gd name="connsiteX622" fmla="*/ 4524443 w 9274629"/>
                <a:gd name="connsiteY622" fmla="*/ 1136690 h 1810296"/>
                <a:gd name="connsiteX623" fmla="*/ 4524240 w 9274629"/>
                <a:gd name="connsiteY623" fmla="*/ 1136914 h 1810296"/>
                <a:gd name="connsiteX624" fmla="*/ 4523959 w 9274629"/>
                <a:gd name="connsiteY624" fmla="*/ 1137070 h 1810296"/>
                <a:gd name="connsiteX625" fmla="*/ 4523794 w 9274629"/>
                <a:gd name="connsiteY625" fmla="*/ 1137129 h 1810296"/>
                <a:gd name="connsiteX626" fmla="*/ 4522759 w 9274629"/>
                <a:gd name="connsiteY626" fmla="*/ 1137393 h 1810296"/>
                <a:gd name="connsiteX627" fmla="*/ 4520591 w 9274629"/>
                <a:gd name="connsiteY627" fmla="*/ 1138017 h 1810296"/>
                <a:gd name="connsiteX628" fmla="*/ 4519624 w 9274629"/>
                <a:gd name="connsiteY628" fmla="*/ 1138339 h 1810296"/>
                <a:gd name="connsiteX629" fmla="*/ 4519295 w 9274629"/>
                <a:gd name="connsiteY629" fmla="*/ 1138447 h 1810296"/>
                <a:gd name="connsiteX630" fmla="*/ 4518598 w 9274629"/>
                <a:gd name="connsiteY630" fmla="*/ 1138593 h 1810296"/>
                <a:gd name="connsiteX631" fmla="*/ 4517882 w 9274629"/>
                <a:gd name="connsiteY631" fmla="*/ 1138642 h 1810296"/>
                <a:gd name="connsiteX632" fmla="*/ 4517175 w 9274629"/>
                <a:gd name="connsiteY632" fmla="*/ 1138622 h 1810296"/>
                <a:gd name="connsiteX633" fmla="*/ 4516072 w 9274629"/>
                <a:gd name="connsiteY633" fmla="*/ 1138466 h 1810296"/>
                <a:gd name="connsiteX634" fmla="*/ 4514639 w 9274629"/>
                <a:gd name="connsiteY634" fmla="*/ 1138066 h 1810296"/>
                <a:gd name="connsiteX635" fmla="*/ 4513256 w 9274629"/>
                <a:gd name="connsiteY635" fmla="*/ 1137510 h 1810296"/>
                <a:gd name="connsiteX636" fmla="*/ 4511988 w 9274629"/>
                <a:gd name="connsiteY636" fmla="*/ 1136885 h 1810296"/>
                <a:gd name="connsiteX637" fmla="*/ 4510401 w 9274629"/>
                <a:gd name="connsiteY637" fmla="*/ 1135948 h 1810296"/>
                <a:gd name="connsiteX638" fmla="*/ 4509704 w 9274629"/>
                <a:gd name="connsiteY638" fmla="*/ 1135470 h 1810296"/>
                <a:gd name="connsiteX639" fmla="*/ 4509569 w 9274629"/>
                <a:gd name="connsiteY639" fmla="*/ 1135382 h 1810296"/>
                <a:gd name="connsiteX640" fmla="*/ 4509268 w 9274629"/>
                <a:gd name="connsiteY640" fmla="*/ 1135284 h 1810296"/>
                <a:gd name="connsiteX641" fmla="*/ 4508979 w 9274629"/>
                <a:gd name="connsiteY641" fmla="*/ 1135255 h 1810296"/>
                <a:gd name="connsiteX642" fmla="*/ 4508669 w 9274629"/>
                <a:gd name="connsiteY642" fmla="*/ 1135314 h 1810296"/>
                <a:gd name="connsiteX643" fmla="*/ 4508534 w 9274629"/>
                <a:gd name="connsiteY643" fmla="*/ 1135373 h 1810296"/>
                <a:gd name="connsiteX644" fmla="*/ 4507739 w 9274629"/>
                <a:gd name="connsiteY644" fmla="*/ 1135753 h 1810296"/>
                <a:gd name="connsiteX645" fmla="*/ 4505398 w 9274629"/>
                <a:gd name="connsiteY645" fmla="*/ 1136748 h 1810296"/>
                <a:gd name="connsiteX646" fmla="*/ 4503366 w 9274629"/>
                <a:gd name="connsiteY646" fmla="*/ 1137480 h 1810296"/>
                <a:gd name="connsiteX647" fmla="*/ 4502040 w 9274629"/>
                <a:gd name="connsiteY647" fmla="*/ 1137861 h 1810296"/>
                <a:gd name="connsiteX648" fmla="*/ 4500811 w 9274629"/>
                <a:gd name="connsiteY648" fmla="*/ 1138086 h 1810296"/>
                <a:gd name="connsiteX649" fmla="*/ 4500037 w 9274629"/>
                <a:gd name="connsiteY649" fmla="*/ 1138124 h 1810296"/>
                <a:gd name="connsiteX650" fmla="*/ 4499572 w 9274629"/>
                <a:gd name="connsiteY650" fmla="*/ 1138086 h 1810296"/>
                <a:gd name="connsiteX651" fmla="*/ 4499379 w 9274629"/>
                <a:gd name="connsiteY651" fmla="*/ 1138027 h 1810296"/>
                <a:gd name="connsiteX652" fmla="*/ 4498372 w 9274629"/>
                <a:gd name="connsiteY652" fmla="*/ 1137734 h 1810296"/>
                <a:gd name="connsiteX653" fmla="*/ 4497598 w 9274629"/>
                <a:gd name="connsiteY653" fmla="*/ 1137441 h 1810296"/>
                <a:gd name="connsiteX654" fmla="*/ 4497443 w 9274629"/>
                <a:gd name="connsiteY654" fmla="*/ 1137383 h 1810296"/>
                <a:gd name="connsiteX655" fmla="*/ 4497191 w 9274629"/>
                <a:gd name="connsiteY655" fmla="*/ 1137197 h 1810296"/>
                <a:gd name="connsiteX656" fmla="*/ 4496998 w 9274629"/>
                <a:gd name="connsiteY656" fmla="*/ 1136973 h 1810296"/>
                <a:gd name="connsiteX657" fmla="*/ 4496872 w 9274629"/>
                <a:gd name="connsiteY657" fmla="*/ 1136709 h 1810296"/>
                <a:gd name="connsiteX658" fmla="*/ 4496814 w 9274629"/>
                <a:gd name="connsiteY658" fmla="*/ 1136417 h 1810296"/>
                <a:gd name="connsiteX659" fmla="*/ 4496824 w 9274629"/>
                <a:gd name="connsiteY659" fmla="*/ 1136114 h 1810296"/>
                <a:gd name="connsiteX660" fmla="*/ 4496921 w 9274629"/>
                <a:gd name="connsiteY660" fmla="*/ 1135831 h 1810296"/>
                <a:gd name="connsiteX661" fmla="*/ 4497075 w 9274629"/>
                <a:gd name="connsiteY661" fmla="*/ 1135568 h 1810296"/>
                <a:gd name="connsiteX662" fmla="*/ 4497201 w 9274629"/>
                <a:gd name="connsiteY662" fmla="*/ 1135460 h 1810296"/>
                <a:gd name="connsiteX663" fmla="*/ 4497617 w 9274629"/>
                <a:gd name="connsiteY663" fmla="*/ 1135031 h 1810296"/>
                <a:gd name="connsiteX664" fmla="*/ 4498469 w 9274629"/>
                <a:gd name="connsiteY664" fmla="*/ 1133957 h 1810296"/>
                <a:gd name="connsiteX665" fmla="*/ 4499321 w 9274629"/>
                <a:gd name="connsiteY665" fmla="*/ 1132552 h 1810296"/>
                <a:gd name="connsiteX666" fmla="*/ 4500201 w 9274629"/>
                <a:gd name="connsiteY666" fmla="*/ 1130776 h 1810296"/>
                <a:gd name="connsiteX667" fmla="*/ 4501101 w 9274629"/>
                <a:gd name="connsiteY667" fmla="*/ 1128629 h 1810296"/>
                <a:gd name="connsiteX668" fmla="*/ 4502011 w 9274629"/>
                <a:gd name="connsiteY668" fmla="*/ 1126082 h 1810296"/>
                <a:gd name="connsiteX669" fmla="*/ 4502950 w 9274629"/>
                <a:gd name="connsiteY669" fmla="*/ 1123095 h 1810296"/>
                <a:gd name="connsiteX670" fmla="*/ 4503888 w 9274629"/>
                <a:gd name="connsiteY670" fmla="*/ 1119650 h 1810296"/>
                <a:gd name="connsiteX671" fmla="*/ 4504363 w 9274629"/>
                <a:gd name="connsiteY671" fmla="*/ 1117728 h 1810296"/>
                <a:gd name="connsiteX672" fmla="*/ 4504382 w 9274629"/>
                <a:gd name="connsiteY672" fmla="*/ 1117669 h 1810296"/>
                <a:gd name="connsiteX673" fmla="*/ 4504392 w 9274629"/>
                <a:gd name="connsiteY673" fmla="*/ 1117611 h 1810296"/>
                <a:gd name="connsiteX674" fmla="*/ 4504488 w 9274629"/>
                <a:gd name="connsiteY674" fmla="*/ 1116918 h 1810296"/>
                <a:gd name="connsiteX675" fmla="*/ 4504788 w 9274629"/>
                <a:gd name="connsiteY675" fmla="*/ 1113707 h 1810296"/>
                <a:gd name="connsiteX676" fmla="*/ 4504914 w 9274629"/>
                <a:gd name="connsiteY676" fmla="*/ 1110672 h 1810296"/>
                <a:gd name="connsiteX677" fmla="*/ 4504885 w 9274629"/>
                <a:gd name="connsiteY677" fmla="*/ 1107012 h 1810296"/>
                <a:gd name="connsiteX678" fmla="*/ 4504691 w 9274629"/>
                <a:gd name="connsiteY678" fmla="*/ 1103938 h 1810296"/>
                <a:gd name="connsiteX679" fmla="*/ 4504459 w 9274629"/>
                <a:gd name="connsiteY679" fmla="*/ 1101801 h 1810296"/>
                <a:gd name="connsiteX680" fmla="*/ 4504140 w 9274629"/>
                <a:gd name="connsiteY680" fmla="*/ 1099585 h 1810296"/>
                <a:gd name="connsiteX681" fmla="*/ 4503743 w 9274629"/>
                <a:gd name="connsiteY681" fmla="*/ 1097321 h 1810296"/>
                <a:gd name="connsiteX682" fmla="*/ 4503211 w 9274629"/>
                <a:gd name="connsiteY682" fmla="*/ 1095018 h 1810296"/>
                <a:gd name="connsiteX683" fmla="*/ 4502553 w 9274629"/>
                <a:gd name="connsiteY683" fmla="*/ 1092715 h 1810296"/>
                <a:gd name="connsiteX684" fmla="*/ 4502273 w 9274629"/>
                <a:gd name="connsiteY684" fmla="*/ 1091880 h 1810296"/>
                <a:gd name="connsiteX685" fmla="*/ 4501754 w 9274629"/>
                <a:gd name="connsiteY685" fmla="*/ 1092012 h 1810296"/>
                <a:gd name="connsiteX686" fmla="*/ 4499247 w 9274629"/>
                <a:gd name="connsiteY686" fmla="*/ 1092656 h 1810296"/>
                <a:gd name="connsiteX687" fmla="*/ 4498560 w 9274629"/>
                <a:gd name="connsiteY687" fmla="*/ 1092832 h 1810296"/>
                <a:gd name="connsiteX688" fmla="*/ 4497504 w 9274629"/>
                <a:gd name="connsiteY688" fmla="*/ 1092969 h 1810296"/>
                <a:gd name="connsiteX689" fmla="*/ 4497335 w 9274629"/>
                <a:gd name="connsiteY689" fmla="*/ 1092954 h 1810296"/>
                <a:gd name="connsiteX690" fmla="*/ 4497072 w 9274629"/>
                <a:gd name="connsiteY690" fmla="*/ 1094745 h 1810296"/>
                <a:gd name="connsiteX691" fmla="*/ 4496414 w 9274629"/>
                <a:gd name="connsiteY691" fmla="*/ 1097810 h 1810296"/>
                <a:gd name="connsiteX692" fmla="*/ 4495698 w 9274629"/>
                <a:gd name="connsiteY692" fmla="*/ 1100874 h 1810296"/>
                <a:gd name="connsiteX693" fmla="*/ 4495282 w 9274629"/>
                <a:gd name="connsiteY693" fmla="*/ 1102924 h 1810296"/>
                <a:gd name="connsiteX694" fmla="*/ 4495127 w 9274629"/>
                <a:gd name="connsiteY694" fmla="*/ 1103949 h 1810296"/>
                <a:gd name="connsiteX695" fmla="*/ 4495088 w 9274629"/>
                <a:gd name="connsiteY695" fmla="*/ 1104232 h 1810296"/>
                <a:gd name="connsiteX696" fmla="*/ 4495049 w 9274629"/>
                <a:gd name="connsiteY696" fmla="*/ 1104808 h 1810296"/>
                <a:gd name="connsiteX697" fmla="*/ 4495098 w 9274629"/>
                <a:gd name="connsiteY697" fmla="*/ 1105354 h 1810296"/>
                <a:gd name="connsiteX698" fmla="*/ 4495301 w 9274629"/>
                <a:gd name="connsiteY698" fmla="*/ 1105862 h 1810296"/>
                <a:gd name="connsiteX699" fmla="*/ 4495465 w 9274629"/>
                <a:gd name="connsiteY699" fmla="*/ 1106067 h 1810296"/>
                <a:gd name="connsiteX700" fmla="*/ 4495620 w 9274629"/>
                <a:gd name="connsiteY700" fmla="*/ 1106223 h 1810296"/>
                <a:gd name="connsiteX701" fmla="*/ 4495979 w 9274629"/>
                <a:gd name="connsiteY701" fmla="*/ 1106447 h 1810296"/>
                <a:gd name="connsiteX702" fmla="*/ 4496608 w 9274629"/>
                <a:gd name="connsiteY702" fmla="*/ 1106691 h 1810296"/>
                <a:gd name="connsiteX703" fmla="*/ 4497024 w 9274629"/>
                <a:gd name="connsiteY703" fmla="*/ 1106857 h 1810296"/>
                <a:gd name="connsiteX704" fmla="*/ 4497266 w 9274629"/>
                <a:gd name="connsiteY704" fmla="*/ 1106965 h 1810296"/>
                <a:gd name="connsiteX705" fmla="*/ 4497692 w 9274629"/>
                <a:gd name="connsiteY705" fmla="*/ 1107238 h 1810296"/>
                <a:gd name="connsiteX706" fmla="*/ 4498253 w 9274629"/>
                <a:gd name="connsiteY706" fmla="*/ 1107716 h 1810296"/>
                <a:gd name="connsiteX707" fmla="*/ 4498833 w 9274629"/>
                <a:gd name="connsiteY707" fmla="*/ 1108517 h 1810296"/>
                <a:gd name="connsiteX708" fmla="*/ 4499260 w 9274629"/>
                <a:gd name="connsiteY708" fmla="*/ 1109454 h 1810296"/>
                <a:gd name="connsiteX709" fmla="*/ 4499531 w 9274629"/>
                <a:gd name="connsiteY709" fmla="*/ 1110498 h 1810296"/>
                <a:gd name="connsiteX710" fmla="*/ 4499685 w 9274629"/>
                <a:gd name="connsiteY710" fmla="*/ 1111611 h 1810296"/>
                <a:gd name="connsiteX711" fmla="*/ 4499773 w 9274629"/>
                <a:gd name="connsiteY711" fmla="*/ 1113289 h 1810296"/>
                <a:gd name="connsiteX712" fmla="*/ 4499734 w 9274629"/>
                <a:gd name="connsiteY712" fmla="*/ 1114392 h 1810296"/>
                <a:gd name="connsiteX713" fmla="*/ 4499685 w 9274629"/>
                <a:gd name="connsiteY713" fmla="*/ 1115036 h 1810296"/>
                <a:gd name="connsiteX714" fmla="*/ 4499482 w 9274629"/>
                <a:gd name="connsiteY714" fmla="*/ 1115974 h 1810296"/>
                <a:gd name="connsiteX715" fmla="*/ 4499172 w 9274629"/>
                <a:gd name="connsiteY715" fmla="*/ 1116510 h 1810296"/>
                <a:gd name="connsiteX716" fmla="*/ 4498950 w 9274629"/>
                <a:gd name="connsiteY716" fmla="*/ 1116725 h 1810296"/>
                <a:gd name="connsiteX717" fmla="*/ 4498708 w 9274629"/>
                <a:gd name="connsiteY717" fmla="*/ 1116921 h 1810296"/>
                <a:gd name="connsiteX718" fmla="*/ 4498185 w 9274629"/>
                <a:gd name="connsiteY718" fmla="*/ 1117116 h 1810296"/>
                <a:gd name="connsiteX719" fmla="*/ 4497595 w 9274629"/>
                <a:gd name="connsiteY719" fmla="*/ 1117145 h 1810296"/>
                <a:gd name="connsiteX720" fmla="*/ 4496985 w 9274629"/>
                <a:gd name="connsiteY720" fmla="*/ 1117057 h 1810296"/>
                <a:gd name="connsiteX721" fmla="*/ 4496037 w 9274629"/>
                <a:gd name="connsiteY721" fmla="*/ 1116823 h 1810296"/>
                <a:gd name="connsiteX722" fmla="*/ 4495059 w 9274629"/>
                <a:gd name="connsiteY722" fmla="*/ 1116608 h 1810296"/>
                <a:gd name="connsiteX723" fmla="*/ 4494401 w 9274629"/>
                <a:gd name="connsiteY723" fmla="*/ 1116540 h 1810296"/>
                <a:gd name="connsiteX724" fmla="*/ 4494101 w 9274629"/>
                <a:gd name="connsiteY724" fmla="*/ 1116569 h 1810296"/>
                <a:gd name="connsiteX725" fmla="*/ 4493791 w 9274629"/>
                <a:gd name="connsiteY725" fmla="*/ 1116608 h 1810296"/>
                <a:gd name="connsiteX726" fmla="*/ 4493249 w 9274629"/>
                <a:gd name="connsiteY726" fmla="*/ 1116803 h 1810296"/>
                <a:gd name="connsiteX727" fmla="*/ 4492785 w 9274629"/>
                <a:gd name="connsiteY727" fmla="*/ 1117086 h 1810296"/>
                <a:gd name="connsiteX728" fmla="*/ 4492369 w 9274629"/>
                <a:gd name="connsiteY728" fmla="*/ 1117477 h 1810296"/>
                <a:gd name="connsiteX729" fmla="*/ 4491827 w 9274629"/>
                <a:gd name="connsiteY729" fmla="*/ 1118180 h 1810296"/>
                <a:gd name="connsiteX730" fmla="*/ 4491246 w 9274629"/>
                <a:gd name="connsiteY730" fmla="*/ 1119312 h 1810296"/>
                <a:gd name="connsiteX731" fmla="*/ 4490685 w 9274629"/>
                <a:gd name="connsiteY731" fmla="*/ 1120541 h 1810296"/>
                <a:gd name="connsiteX732" fmla="*/ 4490114 w 9274629"/>
                <a:gd name="connsiteY732" fmla="*/ 1121752 h 1810296"/>
                <a:gd name="connsiteX733" fmla="*/ 4489610 w 9274629"/>
                <a:gd name="connsiteY733" fmla="*/ 1122582 h 1810296"/>
                <a:gd name="connsiteX734" fmla="*/ 4489224 w 9274629"/>
                <a:gd name="connsiteY734" fmla="*/ 1123070 h 1810296"/>
                <a:gd name="connsiteX735" fmla="*/ 4488788 w 9274629"/>
                <a:gd name="connsiteY735" fmla="*/ 1123499 h 1810296"/>
                <a:gd name="connsiteX736" fmla="*/ 4488284 w 9274629"/>
                <a:gd name="connsiteY736" fmla="*/ 1123831 h 1810296"/>
                <a:gd name="connsiteX737" fmla="*/ 4488004 w 9274629"/>
                <a:gd name="connsiteY737" fmla="*/ 1123958 h 1810296"/>
                <a:gd name="connsiteX738" fmla="*/ 4487704 w 9274629"/>
                <a:gd name="connsiteY738" fmla="*/ 1124075 h 1810296"/>
                <a:gd name="connsiteX739" fmla="*/ 4487104 w 9274629"/>
                <a:gd name="connsiteY739" fmla="*/ 1124202 h 1810296"/>
                <a:gd name="connsiteX740" fmla="*/ 4486155 w 9274629"/>
                <a:gd name="connsiteY740" fmla="*/ 1124202 h 1810296"/>
                <a:gd name="connsiteX741" fmla="*/ 4484220 w 9274629"/>
                <a:gd name="connsiteY741" fmla="*/ 1123821 h 1810296"/>
                <a:gd name="connsiteX742" fmla="*/ 4482923 w 9274629"/>
                <a:gd name="connsiteY742" fmla="*/ 1123577 h 1810296"/>
                <a:gd name="connsiteX743" fmla="*/ 4482603 w 9274629"/>
                <a:gd name="connsiteY743" fmla="*/ 1123567 h 1810296"/>
                <a:gd name="connsiteX744" fmla="*/ 4481936 w 9274629"/>
                <a:gd name="connsiteY744" fmla="*/ 1123626 h 1810296"/>
                <a:gd name="connsiteX745" fmla="*/ 4481258 w 9274629"/>
                <a:gd name="connsiteY745" fmla="*/ 1123801 h 1810296"/>
                <a:gd name="connsiteX746" fmla="*/ 4480668 w 9274629"/>
                <a:gd name="connsiteY746" fmla="*/ 1124104 h 1810296"/>
                <a:gd name="connsiteX747" fmla="*/ 4480135 w 9274629"/>
                <a:gd name="connsiteY747" fmla="*/ 1124475 h 1810296"/>
                <a:gd name="connsiteX748" fmla="*/ 4479758 w 9274629"/>
                <a:gd name="connsiteY748" fmla="*/ 1124943 h 1810296"/>
                <a:gd name="connsiteX749" fmla="*/ 4479535 w 9274629"/>
                <a:gd name="connsiteY749" fmla="*/ 1125461 h 1810296"/>
                <a:gd name="connsiteX750" fmla="*/ 4479516 w 9274629"/>
                <a:gd name="connsiteY750" fmla="*/ 1126037 h 1810296"/>
                <a:gd name="connsiteX751" fmla="*/ 4479623 w 9274629"/>
                <a:gd name="connsiteY751" fmla="*/ 1126339 h 1810296"/>
                <a:gd name="connsiteX752" fmla="*/ 4479952 w 9274629"/>
                <a:gd name="connsiteY752" fmla="*/ 1126984 h 1810296"/>
                <a:gd name="connsiteX753" fmla="*/ 4480368 w 9274629"/>
                <a:gd name="connsiteY753" fmla="*/ 1127794 h 1810296"/>
                <a:gd name="connsiteX754" fmla="*/ 4480445 w 9274629"/>
                <a:gd name="connsiteY754" fmla="*/ 1128086 h 1810296"/>
                <a:gd name="connsiteX755" fmla="*/ 4480426 w 9274629"/>
                <a:gd name="connsiteY755" fmla="*/ 1128359 h 1810296"/>
                <a:gd name="connsiteX756" fmla="*/ 4480300 w 9274629"/>
                <a:gd name="connsiteY756" fmla="*/ 1128594 h 1810296"/>
                <a:gd name="connsiteX757" fmla="*/ 4480174 w 9274629"/>
                <a:gd name="connsiteY757" fmla="*/ 1128682 h 1810296"/>
                <a:gd name="connsiteX758" fmla="*/ 4476187 w 9274629"/>
                <a:gd name="connsiteY758" fmla="*/ 1126700 h 1810296"/>
                <a:gd name="connsiteX759" fmla="*/ 4472219 w 9274629"/>
                <a:gd name="connsiteY759" fmla="*/ 1124729 h 1810296"/>
                <a:gd name="connsiteX760" fmla="*/ 4472151 w 9274629"/>
                <a:gd name="connsiteY760" fmla="*/ 1125617 h 1810296"/>
                <a:gd name="connsiteX761" fmla="*/ 4471832 w 9274629"/>
                <a:gd name="connsiteY761" fmla="*/ 1127374 h 1810296"/>
                <a:gd name="connsiteX762" fmla="*/ 4471580 w 9274629"/>
                <a:gd name="connsiteY762" fmla="*/ 1128233 h 1810296"/>
                <a:gd name="connsiteX763" fmla="*/ 4471338 w 9274629"/>
                <a:gd name="connsiteY763" fmla="*/ 1128330 h 1810296"/>
                <a:gd name="connsiteX764" fmla="*/ 4470864 w 9274629"/>
                <a:gd name="connsiteY764" fmla="*/ 1128389 h 1810296"/>
                <a:gd name="connsiteX765" fmla="*/ 4470409 w 9274629"/>
                <a:gd name="connsiteY765" fmla="*/ 1128262 h 1810296"/>
                <a:gd name="connsiteX766" fmla="*/ 4469964 w 9274629"/>
                <a:gd name="connsiteY766" fmla="*/ 1128018 h 1810296"/>
                <a:gd name="connsiteX767" fmla="*/ 4469335 w 9274629"/>
                <a:gd name="connsiteY767" fmla="*/ 1127471 h 1810296"/>
                <a:gd name="connsiteX768" fmla="*/ 4468580 w 9274629"/>
                <a:gd name="connsiteY768" fmla="*/ 1126544 h 1810296"/>
                <a:gd name="connsiteX769" fmla="*/ 4468270 w 9274629"/>
                <a:gd name="connsiteY769" fmla="*/ 1126086 h 1810296"/>
                <a:gd name="connsiteX770" fmla="*/ 4467854 w 9274629"/>
                <a:gd name="connsiteY770" fmla="*/ 1125480 h 1810296"/>
                <a:gd name="connsiteX771" fmla="*/ 4466876 w 9274629"/>
                <a:gd name="connsiteY771" fmla="*/ 1124397 h 1810296"/>
                <a:gd name="connsiteX772" fmla="*/ 4465783 w 9274629"/>
                <a:gd name="connsiteY772" fmla="*/ 1123450 h 1810296"/>
                <a:gd name="connsiteX773" fmla="*/ 4464563 w 9274629"/>
                <a:gd name="connsiteY773" fmla="*/ 1122669 h 1810296"/>
                <a:gd name="connsiteX774" fmla="*/ 4463257 w 9274629"/>
                <a:gd name="connsiteY774" fmla="*/ 1122035 h 1810296"/>
                <a:gd name="connsiteX775" fmla="*/ 4461892 w 9274629"/>
                <a:gd name="connsiteY775" fmla="*/ 1121566 h 1810296"/>
                <a:gd name="connsiteX776" fmla="*/ 4461609 w 9274629"/>
                <a:gd name="connsiteY776" fmla="*/ 1121508 h 1810296"/>
                <a:gd name="connsiteX777" fmla="*/ 4462031 w 9274629"/>
                <a:gd name="connsiteY777" fmla="*/ 1123421 h 1810296"/>
                <a:gd name="connsiteX778" fmla="*/ 4462060 w 9274629"/>
                <a:gd name="connsiteY778" fmla="*/ 1123588 h 1810296"/>
                <a:gd name="connsiteX779" fmla="*/ 4462051 w 9274629"/>
                <a:gd name="connsiteY779" fmla="*/ 1123939 h 1810296"/>
                <a:gd name="connsiteX780" fmla="*/ 4461924 w 9274629"/>
                <a:gd name="connsiteY780" fmla="*/ 1124261 h 1810296"/>
                <a:gd name="connsiteX781" fmla="*/ 4461731 w 9274629"/>
                <a:gd name="connsiteY781" fmla="*/ 1124534 h 1810296"/>
                <a:gd name="connsiteX782" fmla="*/ 4461665 w 9274629"/>
                <a:gd name="connsiteY782" fmla="*/ 1124584 h 1810296"/>
                <a:gd name="connsiteX783" fmla="*/ 4461834 w 9274629"/>
                <a:gd name="connsiteY783" fmla="*/ 1124719 h 1810296"/>
                <a:gd name="connsiteX784" fmla="*/ 4462115 w 9274629"/>
                <a:gd name="connsiteY784" fmla="*/ 1125031 h 1810296"/>
                <a:gd name="connsiteX785" fmla="*/ 4462299 w 9274629"/>
                <a:gd name="connsiteY785" fmla="*/ 1125383 h 1810296"/>
                <a:gd name="connsiteX786" fmla="*/ 4462367 w 9274629"/>
                <a:gd name="connsiteY786" fmla="*/ 1125753 h 1810296"/>
                <a:gd name="connsiteX787" fmla="*/ 4462347 w 9274629"/>
                <a:gd name="connsiteY787" fmla="*/ 1125968 h 1810296"/>
                <a:gd name="connsiteX788" fmla="*/ 4462318 w 9274629"/>
                <a:gd name="connsiteY788" fmla="*/ 1126134 h 1810296"/>
                <a:gd name="connsiteX789" fmla="*/ 4462202 w 9274629"/>
                <a:gd name="connsiteY789" fmla="*/ 1126437 h 1810296"/>
                <a:gd name="connsiteX790" fmla="*/ 4462018 w 9274629"/>
                <a:gd name="connsiteY790" fmla="*/ 1126691 h 1810296"/>
                <a:gd name="connsiteX791" fmla="*/ 4461766 w 9274629"/>
                <a:gd name="connsiteY791" fmla="*/ 1126895 h 1810296"/>
                <a:gd name="connsiteX792" fmla="*/ 4461331 w 9274629"/>
                <a:gd name="connsiteY792" fmla="*/ 1127140 h 1810296"/>
                <a:gd name="connsiteX793" fmla="*/ 4460663 w 9274629"/>
                <a:gd name="connsiteY793" fmla="*/ 1127266 h 1810296"/>
                <a:gd name="connsiteX794" fmla="*/ 4460334 w 9274629"/>
                <a:gd name="connsiteY794" fmla="*/ 1127237 h 1810296"/>
                <a:gd name="connsiteX795" fmla="*/ 4459995 w 9274629"/>
                <a:gd name="connsiteY795" fmla="*/ 1127179 h 1810296"/>
                <a:gd name="connsiteX796" fmla="*/ 4459386 w 9274629"/>
                <a:gd name="connsiteY796" fmla="*/ 1126954 h 1810296"/>
                <a:gd name="connsiteX797" fmla="*/ 4459269 w 9274629"/>
                <a:gd name="connsiteY797" fmla="*/ 1126886 h 1810296"/>
                <a:gd name="connsiteX798" fmla="*/ 4458867 w 9274629"/>
                <a:gd name="connsiteY798" fmla="*/ 1127345 h 1810296"/>
                <a:gd name="connsiteX799" fmla="*/ 4457841 w 9274629"/>
                <a:gd name="connsiteY799" fmla="*/ 1128652 h 1810296"/>
                <a:gd name="connsiteX800" fmla="*/ 4456777 w 9274629"/>
                <a:gd name="connsiteY800" fmla="*/ 1130165 h 1810296"/>
                <a:gd name="connsiteX801" fmla="*/ 4455693 w 9274629"/>
                <a:gd name="connsiteY801" fmla="*/ 1131922 h 1810296"/>
                <a:gd name="connsiteX802" fmla="*/ 4454648 w 9274629"/>
                <a:gd name="connsiteY802" fmla="*/ 1133874 h 1810296"/>
                <a:gd name="connsiteX803" fmla="*/ 4453641 w 9274629"/>
                <a:gd name="connsiteY803" fmla="*/ 1136069 h 1810296"/>
                <a:gd name="connsiteX804" fmla="*/ 4452741 w 9274629"/>
                <a:gd name="connsiteY804" fmla="*/ 1138460 h 1810296"/>
                <a:gd name="connsiteX805" fmla="*/ 4451976 w 9274629"/>
                <a:gd name="connsiteY805" fmla="*/ 1141056 h 1810296"/>
                <a:gd name="connsiteX806" fmla="*/ 4451358 w 9274629"/>
                <a:gd name="connsiteY806" fmla="*/ 1143867 h 1810296"/>
                <a:gd name="connsiteX807" fmla="*/ 4450941 w 9274629"/>
                <a:gd name="connsiteY807" fmla="*/ 1146873 h 1810296"/>
                <a:gd name="connsiteX808" fmla="*/ 4450787 w 9274629"/>
                <a:gd name="connsiteY808" fmla="*/ 1149264 h 1810296"/>
                <a:gd name="connsiteX809" fmla="*/ 4450758 w 9274629"/>
                <a:gd name="connsiteY809" fmla="*/ 1150923 h 1810296"/>
                <a:gd name="connsiteX810" fmla="*/ 4450806 w 9274629"/>
                <a:gd name="connsiteY810" fmla="*/ 1152621 h 1810296"/>
                <a:gd name="connsiteX811" fmla="*/ 4450931 w 9274629"/>
                <a:gd name="connsiteY811" fmla="*/ 1154358 h 1810296"/>
                <a:gd name="connsiteX812" fmla="*/ 4451064 w 9274629"/>
                <a:gd name="connsiteY812" fmla="*/ 1155722 h 1810296"/>
                <a:gd name="connsiteX813" fmla="*/ 4722444 w 9274629"/>
                <a:gd name="connsiteY813" fmla="*/ 1106503 h 1810296"/>
                <a:gd name="connsiteX814" fmla="*/ 4739745 w 9274629"/>
                <a:gd name="connsiteY814" fmla="*/ 1088989 h 1810296"/>
                <a:gd name="connsiteX815" fmla="*/ 4742740 w 9274629"/>
                <a:gd name="connsiteY815" fmla="*/ 1085796 h 1810296"/>
                <a:gd name="connsiteX816" fmla="*/ 4727135 w 9274629"/>
                <a:gd name="connsiteY816" fmla="*/ 1085796 h 1810296"/>
                <a:gd name="connsiteX817" fmla="*/ 4744707 w 9274629"/>
                <a:gd name="connsiteY817" fmla="*/ 1068008 h 1810296"/>
                <a:gd name="connsiteX818" fmla="*/ 4749182 w 9274629"/>
                <a:gd name="connsiteY818" fmla="*/ 1063236 h 1810296"/>
                <a:gd name="connsiteX819" fmla="*/ 4735580 w 9274629"/>
                <a:gd name="connsiteY819" fmla="*/ 1063236 h 1810296"/>
                <a:gd name="connsiteX820" fmla="*/ 4750752 w 9274629"/>
                <a:gd name="connsiteY820" fmla="*/ 1047878 h 1810296"/>
                <a:gd name="connsiteX821" fmla="*/ 4754545 w 9274629"/>
                <a:gd name="connsiteY821" fmla="*/ 1043834 h 1810296"/>
                <a:gd name="connsiteX822" fmla="*/ 4731147 w 9274629"/>
                <a:gd name="connsiteY822" fmla="*/ 1043834 h 1810296"/>
                <a:gd name="connsiteX823" fmla="*/ 4735537 w 9274629"/>
                <a:gd name="connsiteY823" fmla="*/ 1039390 h 1810296"/>
                <a:gd name="connsiteX824" fmla="*/ 4733333 w 9274629"/>
                <a:gd name="connsiteY824" fmla="*/ 1038957 h 1810296"/>
                <a:gd name="connsiteX825" fmla="*/ 4731550 w 9274629"/>
                <a:gd name="connsiteY825" fmla="*/ 1038621 h 1810296"/>
                <a:gd name="connsiteX826" fmla="*/ 4731111 w 9274629"/>
                <a:gd name="connsiteY826" fmla="*/ 1038608 h 1810296"/>
                <a:gd name="connsiteX827" fmla="*/ 4730193 w 9274629"/>
                <a:gd name="connsiteY827" fmla="*/ 1038688 h 1810296"/>
                <a:gd name="connsiteX828" fmla="*/ 4729261 w 9274629"/>
                <a:gd name="connsiteY828" fmla="*/ 1038930 h 1810296"/>
                <a:gd name="connsiteX829" fmla="*/ 4728450 w 9274629"/>
                <a:gd name="connsiteY829" fmla="*/ 1039346 h 1810296"/>
                <a:gd name="connsiteX830" fmla="*/ 4727718 w 9274629"/>
                <a:gd name="connsiteY830" fmla="*/ 1039856 h 1810296"/>
                <a:gd name="connsiteX831" fmla="*/ 4727198 w 9274629"/>
                <a:gd name="connsiteY831" fmla="*/ 1040500 h 1810296"/>
                <a:gd name="connsiteX832" fmla="*/ 4726892 w 9274629"/>
                <a:gd name="connsiteY832" fmla="*/ 1041211 h 1810296"/>
                <a:gd name="connsiteX833" fmla="*/ 4726865 w 9274629"/>
                <a:gd name="connsiteY833" fmla="*/ 1042003 h 1810296"/>
                <a:gd name="connsiteX834" fmla="*/ 4727012 w 9274629"/>
                <a:gd name="connsiteY834" fmla="*/ 1042419 h 1810296"/>
                <a:gd name="connsiteX835" fmla="*/ 4727464 w 9274629"/>
                <a:gd name="connsiteY835" fmla="*/ 1043305 h 1810296"/>
                <a:gd name="connsiteX836" fmla="*/ 4728037 w 9274629"/>
                <a:gd name="connsiteY836" fmla="*/ 1044419 h 1810296"/>
                <a:gd name="connsiteX837" fmla="*/ 4728143 w 9274629"/>
                <a:gd name="connsiteY837" fmla="*/ 1044822 h 1810296"/>
                <a:gd name="connsiteX838" fmla="*/ 4728117 w 9274629"/>
                <a:gd name="connsiteY838" fmla="*/ 1045197 h 1810296"/>
                <a:gd name="connsiteX839" fmla="*/ 4727943 w 9274629"/>
                <a:gd name="connsiteY839" fmla="*/ 1045519 h 1810296"/>
                <a:gd name="connsiteX840" fmla="*/ 4727771 w 9274629"/>
                <a:gd name="connsiteY840" fmla="*/ 1045640 h 1810296"/>
                <a:gd name="connsiteX841" fmla="*/ 4722288 w 9274629"/>
                <a:gd name="connsiteY841" fmla="*/ 1042916 h 1810296"/>
                <a:gd name="connsiteX842" fmla="*/ 4716831 w 9274629"/>
                <a:gd name="connsiteY842" fmla="*/ 1040205 h 1810296"/>
                <a:gd name="connsiteX843" fmla="*/ 4716738 w 9274629"/>
                <a:gd name="connsiteY843" fmla="*/ 1041426 h 1810296"/>
                <a:gd name="connsiteX844" fmla="*/ 4716299 w 9274629"/>
                <a:gd name="connsiteY844" fmla="*/ 1043842 h 1810296"/>
                <a:gd name="connsiteX845" fmla="*/ 4715953 w 9274629"/>
                <a:gd name="connsiteY845" fmla="*/ 1045023 h 1810296"/>
                <a:gd name="connsiteX846" fmla="*/ 4715621 w 9274629"/>
                <a:gd name="connsiteY846" fmla="*/ 1045157 h 1810296"/>
                <a:gd name="connsiteX847" fmla="*/ 4714969 w 9274629"/>
                <a:gd name="connsiteY847" fmla="*/ 1045238 h 1810296"/>
                <a:gd name="connsiteX848" fmla="*/ 4714343 w 9274629"/>
                <a:gd name="connsiteY848" fmla="*/ 1045063 h 1810296"/>
                <a:gd name="connsiteX849" fmla="*/ 4713731 w 9274629"/>
                <a:gd name="connsiteY849" fmla="*/ 1044727 h 1810296"/>
                <a:gd name="connsiteX850" fmla="*/ 4712866 w 9274629"/>
                <a:gd name="connsiteY850" fmla="*/ 1043976 h 1810296"/>
                <a:gd name="connsiteX851" fmla="*/ 4711828 w 9274629"/>
                <a:gd name="connsiteY851" fmla="*/ 1042701 h 1810296"/>
                <a:gd name="connsiteX852" fmla="*/ 4711402 w 9274629"/>
                <a:gd name="connsiteY852" fmla="*/ 1042070 h 1810296"/>
                <a:gd name="connsiteX853" fmla="*/ 4710830 w 9274629"/>
                <a:gd name="connsiteY853" fmla="*/ 1041238 h 1810296"/>
                <a:gd name="connsiteX854" fmla="*/ 4709485 w 9274629"/>
                <a:gd name="connsiteY854" fmla="*/ 1039748 h 1810296"/>
                <a:gd name="connsiteX855" fmla="*/ 4707982 w 9274629"/>
                <a:gd name="connsiteY855" fmla="*/ 1038447 h 1810296"/>
                <a:gd name="connsiteX856" fmla="*/ 4706305 w 9274629"/>
                <a:gd name="connsiteY856" fmla="*/ 1037373 h 1810296"/>
                <a:gd name="connsiteX857" fmla="*/ 4704508 w 9274629"/>
                <a:gd name="connsiteY857" fmla="*/ 1036501 h 1810296"/>
                <a:gd name="connsiteX858" fmla="*/ 4702632 w 9274629"/>
                <a:gd name="connsiteY858" fmla="*/ 1035856 h 1810296"/>
                <a:gd name="connsiteX859" fmla="*/ 4698179 w 9274629"/>
                <a:gd name="connsiteY859" fmla="*/ 1035361 h 1810296"/>
                <a:gd name="connsiteX860" fmla="*/ 4697708 w 9274629"/>
                <a:gd name="connsiteY860" fmla="*/ 1035373 h 1810296"/>
                <a:gd name="connsiteX861" fmla="*/ 4697588 w 9274629"/>
                <a:gd name="connsiteY861" fmla="*/ 1035655 h 1810296"/>
                <a:gd name="connsiteX862" fmla="*/ 4697543 w 9274629"/>
                <a:gd name="connsiteY862" fmla="*/ 1036114 h 1810296"/>
                <a:gd name="connsiteX863" fmla="*/ 4745119 w 9274629"/>
                <a:gd name="connsiteY863" fmla="*/ 1029691 h 1810296"/>
                <a:gd name="connsiteX864" fmla="*/ 4745110 w 9274629"/>
                <a:gd name="connsiteY864" fmla="*/ 1029696 h 1810296"/>
                <a:gd name="connsiteX865" fmla="*/ 4744539 w 9274629"/>
                <a:gd name="connsiteY865" fmla="*/ 1030233 h 1810296"/>
                <a:gd name="connsiteX866" fmla="*/ 4744379 w 9274629"/>
                <a:gd name="connsiteY866" fmla="*/ 1030440 h 1810296"/>
                <a:gd name="connsiteX867" fmla="*/ 4915839 w 9274629"/>
                <a:gd name="connsiteY867" fmla="*/ 1027653 h 1810296"/>
                <a:gd name="connsiteX868" fmla="*/ 4917305 w 9274629"/>
                <a:gd name="connsiteY868" fmla="*/ 1029402 h 1810296"/>
                <a:gd name="connsiteX869" fmla="*/ 4917982 w 9274629"/>
                <a:gd name="connsiteY869" fmla="*/ 1029967 h 1810296"/>
                <a:gd name="connsiteX870" fmla="*/ 4920268 w 9274629"/>
                <a:gd name="connsiteY870" fmla="*/ 1027653 h 1810296"/>
                <a:gd name="connsiteX871" fmla="*/ 4753816 w 9274629"/>
                <a:gd name="connsiteY871" fmla="*/ 1018765 h 1810296"/>
                <a:gd name="connsiteX872" fmla="*/ 4754014 w 9274629"/>
                <a:gd name="connsiteY872" fmla="*/ 1019201 h 1810296"/>
                <a:gd name="connsiteX873" fmla="*/ 4754245 w 9274629"/>
                <a:gd name="connsiteY873" fmla="*/ 1020092 h 1810296"/>
                <a:gd name="connsiteX874" fmla="*/ 4755490 w 9274629"/>
                <a:gd name="connsiteY874" fmla="*/ 1018765 h 1810296"/>
                <a:gd name="connsiteX875" fmla="*/ 5159677 w 9274629"/>
                <a:gd name="connsiteY875" fmla="*/ 1016215 h 1810296"/>
                <a:gd name="connsiteX876" fmla="*/ 5161248 w 9274629"/>
                <a:gd name="connsiteY876" fmla="*/ 1018089 h 1810296"/>
                <a:gd name="connsiteX877" fmla="*/ 5167695 w 9274629"/>
                <a:gd name="connsiteY877" fmla="*/ 1023466 h 1810296"/>
                <a:gd name="connsiteX878" fmla="*/ 5205895 w 9274629"/>
                <a:gd name="connsiteY878" fmla="*/ 1016215 h 1810296"/>
                <a:gd name="connsiteX879" fmla="*/ 5050643 w 9274629"/>
                <a:gd name="connsiteY879" fmla="*/ 1015417 h 1810296"/>
                <a:gd name="connsiteX880" fmla="*/ 5054173 w 9274629"/>
                <a:gd name="connsiteY880" fmla="*/ 1018361 h 1810296"/>
                <a:gd name="connsiteX881" fmla="*/ 5056934 w 9274629"/>
                <a:gd name="connsiteY881" fmla="*/ 1015417 h 1810296"/>
                <a:gd name="connsiteX882" fmla="*/ 5044480 w 9274629"/>
                <a:gd name="connsiteY882" fmla="*/ 995892 h 1810296"/>
                <a:gd name="connsiteX883" fmla="*/ 5052203 w 9274629"/>
                <a:gd name="connsiteY883" fmla="*/ 1002333 h 1810296"/>
                <a:gd name="connsiteX884" fmla="*/ 5058567 w 9274629"/>
                <a:gd name="connsiteY884" fmla="*/ 995892 h 1810296"/>
                <a:gd name="connsiteX885" fmla="*/ 5158887 w 9274629"/>
                <a:gd name="connsiteY885" fmla="*/ 990871 h 1810296"/>
                <a:gd name="connsiteX886" fmla="*/ 5160353 w 9274629"/>
                <a:gd name="connsiteY886" fmla="*/ 992621 h 1810296"/>
                <a:gd name="connsiteX887" fmla="*/ 5164347 w 9274629"/>
                <a:gd name="connsiteY887" fmla="*/ 995952 h 1810296"/>
                <a:gd name="connsiteX888" fmla="*/ 5168761 w 9274629"/>
                <a:gd name="connsiteY888" fmla="*/ 991484 h 1810296"/>
                <a:gd name="connsiteX889" fmla="*/ 5169335 w 9274629"/>
                <a:gd name="connsiteY889" fmla="*/ 990871 h 1810296"/>
                <a:gd name="connsiteX890" fmla="*/ 5169787 w 9274629"/>
                <a:gd name="connsiteY890" fmla="*/ 989287 h 1810296"/>
                <a:gd name="connsiteX891" fmla="*/ 5170325 w 9274629"/>
                <a:gd name="connsiteY891" fmla="*/ 989816 h 1810296"/>
                <a:gd name="connsiteX892" fmla="*/ 5170821 w 9274629"/>
                <a:gd name="connsiteY892" fmla="*/ 989287 h 1810296"/>
                <a:gd name="connsiteX893" fmla="*/ 4900188 w 9274629"/>
                <a:gd name="connsiteY893" fmla="*/ 985691 h 1810296"/>
                <a:gd name="connsiteX894" fmla="*/ 4919903 w 9274629"/>
                <a:gd name="connsiteY894" fmla="*/ 1005093 h 1810296"/>
                <a:gd name="connsiteX895" fmla="*/ 4905425 w 9274629"/>
                <a:gd name="connsiteY895" fmla="*/ 1005093 h 1810296"/>
                <a:gd name="connsiteX896" fmla="*/ 4924252 w 9274629"/>
                <a:gd name="connsiteY896" fmla="*/ 1023620 h 1810296"/>
                <a:gd name="connsiteX897" fmla="*/ 4932572 w 9274629"/>
                <a:gd name="connsiteY897" fmla="*/ 1015198 h 1810296"/>
                <a:gd name="connsiteX898" fmla="*/ 4934632 w 9274629"/>
                <a:gd name="connsiteY898" fmla="*/ 1013001 h 1810296"/>
                <a:gd name="connsiteX899" fmla="*/ 4916587 w 9274629"/>
                <a:gd name="connsiteY899" fmla="*/ 1013001 h 1810296"/>
                <a:gd name="connsiteX900" fmla="*/ 4933489 w 9274629"/>
                <a:gd name="connsiteY900" fmla="*/ 995892 h 1810296"/>
                <a:gd name="connsiteX901" fmla="*/ 4912154 w 9274629"/>
                <a:gd name="connsiteY901" fmla="*/ 995892 h 1810296"/>
                <a:gd name="connsiteX902" fmla="*/ 4922231 w 9274629"/>
                <a:gd name="connsiteY902" fmla="*/ 985691 h 1810296"/>
                <a:gd name="connsiteX903" fmla="*/ 4813443 w 9274629"/>
                <a:gd name="connsiteY903" fmla="*/ 985691 h 1810296"/>
                <a:gd name="connsiteX904" fmla="*/ 4823018 w 9274629"/>
                <a:gd name="connsiteY904" fmla="*/ 995113 h 1810296"/>
                <a:gd name="connsiteX905" fmla="*/ 4828331 w 9274629"/>
                <a:gd name="connsiteY905" fmla="*/ 989736 h 1810296"/>
                <a:gd name="connsiteX906" fmla="*/ 4832124 w 9274629"/>
                <a:gd name="connsiteY906" fmla="*/ 985691 h 1810296"/>
                <a:gd name="connsiteX907" fmla="*/ 5280669 w 9274629"/>
                <a:gd name="connsiteY907" fmla="*/ 972178 h 1810296"/>
                <a:gd name="connsiteX908" fmla="*/ 5284246 w 9274629"/>
                <a:gd name="connsiteY908" fmla="*/ 975161 h 1810296"/>
                <a:gd name="connsiteX909" fmla="*/ 5285642 w 9274629"/>
                <a:gd name="connsiteY909" fmla="*/ 972178 h 1810296"/>
                <a:gd name="connsiteX910" fmla="*/ 5152401 w 9274629"/>
                <a:gd name="connsiteY910" fmla="*/ 972178 h 1810296"/>
                <a:gd name="connsiteX911" fmla="*/ 5161162 w 9274629"/>
                <a:gd name="connsiteY911" fmla="*/ 980799 h 1810296"/>
                <a:gd name="connsiteX912" fmla="*/ 5169678 w 9274629"/>
                <a:gd name="connsiteY912" fmla="*/ 972178 h 1810296"/>
                <a:gd name="connsiteX913" fmla="*/ 5041045 w 9274629"/>
                <a:gd name="connsiteY913" fmla="*/ 968531 h 1810296"/>
                <a:gd name="connsiteX914" fmla="*/ 5043284 w 9274629"/>
                <a:gd name="connsiteY914" fmla="*/ 971202 h 1810296"/>
                <a:gd name="connsiteX915" fmla="*/ 5056392 w 9274629"/>
                <a:gd name="connsiteY915" fmla="*/ 982134 h 1810296"/>
                <a:gd name="connsiteX916" fmla="*/ 5065333 w 9274629"/>
                <a:gd name="connsiteY916" fmla="*/ 973084 h 1810296"/>
                <a:gd name="connsiteX917" fmla="*/ 5069603 w 9274629"/>
                <a:gd name="connsiteY917" fmla="*/ 968531 h 1810296"/>
                <a:gd name="connsiteX918" fmla="*/ 5148472 w 9274629"/>
                <a:gd name="connsiteY918" fmla="*/ 968312 h 1810296"/>
                <a:gd name="connsiteX919" fmla="*/ 5150344 w 9274629"/>
                <a:gd name="connsiteY919" fmla="*/ 970153 h 1810296"/>
                <a:gd name="connsiteX920" fmla="*/ 5152163 w 9274629"/>
                <a:gd name="connsiteY920" fmla="*/ 968312 h 1810296"/>
                <a:gd name="connsiteX921" fmla="*/ 5069460 w 9274629"/>
                <a:gd name="connsiteY921" fmla="*/ 968312 h 1810296"/>
                <a:gd name="connsiteX922" fmla="*/ 5069656 w 9274629"/>
                <a:gd name="connsiteY922" fmla="*/ 968475 h 1810296"/>
                <a:gd name="connsiteX923" fmla="*/ 5069809 w 9274629"/>
                <a:gd name="connsiteY923" fmla="*/ 968312 h 1810296"/>
                <a:gd name="connsiteX924" fmla="*/ 5277234 w 9274629"/>
                <a:gd name="connsiteY924" fmla="*/ 944817 h 1810296"/>
                <a:gd name="connsiteX925" fmla="*/ 5279473 w 9274629"/>
                <a:gd name="connsiteY925" fmla="*/ 947488 h 1810296"/>
                <a:gd name="connsiteX926" fmla="*/ 5280880 w 9274629"/>
                <a:gd name="connsiteY926" fmla="*/ 948662 h 1810296"/>
                <a:gd name="connsiteX927" fmla="*/ 5282680 w 9274629"/>
                <a:gd name="connsiteY927" fmla="*/ 944817 h 1810296"/>
                <a:gd name="connsiteX928" fmla="*/ 5163225 w 9274629"/>
                <a:gd name="connsiteY928" fmla="*/ 944817 h 1810296"/>
                <a:gd name="connsiteX929" fmla="*/ 5167384 w 9274629"/>
                <a:gd name="connsiteY929" fmla="*/ 948910 h 1810296"/>
                <a:gd name="connsiteX930" fmla="*/ 5143235 w 9274629"/>
                <a:gd name="connsiteY930" fmla="*/ 948910 h 1810296"/>
                <a:gd name="connsiteX931" fmla="*/ 5157480 w 9274629"/>
                <a:gd name="connsiteY931" fmla="*/ 962929 h 1810296"/>
                <a:gd name="connsiteX932" fmla="*/ 5171188 w 9274629"/>
                <a:gd name="connsiteY932" fmla="*/ 949053 h 1810296"/>
                <a:gd name="connsiteX933" fmla="*/ 5175161 w 9274629"/>
                <a:gd name="connsiteY933" fmla="*/ 944817 h 1810296"/>
                <a:gd name="connsiteX934" fmla="*/ 5535315 w 9274629"/>
                <a:gd name="connsiteY934" fmla="*/ 928474 h 1810296"/>
                <a:gd name="connsiteX935" fmla="*/ 5539377 w 9274629"/>
                <a:gd name="connsiteY935" fmla="*/ 935121 h 1810296"/>
                <a:gd name="connsiteX936" fmla="*/ 5551646 w 9274629"/>
                <a:gd name="connsiteY936" fmla="*/ 949157 h 1810296"/>
                <a:gd name="connsiteX937" fmla="*/ 5566140 w 9274629"/>
                <a:gd name="connsiteY937" fmla="*/ 946273 h 1810296"/>
                <a:gd name="connsiteX938" fmla="*/ 5566550 w 9274629"/>
                <a:gd name="connsiteY938" fmla="*/ 945703 h 1810296"/>
                <a:gd name="connsiteX939" fmla="*/ 5570617 w 9274629"/>
                <a:gd name="connsiteY939" fmla="*/ 939754 h 1810296"/>
                <a:gd name="connsiteX940" fmla="*/ 5549426 w 9274629"/>
                <a:gd name="connsiteY940" fmla="*/ 939754 h 1810296"/>
                <a:gd name="connsiteX941" fmla="*/ 5557549 w 9274629"/>
                <a:gd name="connsiteY941" fmla="*/ 928474 h 1810296"/>
                <a:gd name="connsiteX942" fmla="*/ 5682326 w 9274629"/>
                <a:gd name="connsiteY942" fmla="*/ 897733 h 1810296"/>
                <a:gd name="connsiteX943" fmla="*/ 5683703 w 9274629"/>
                <a:gd name="connsiteY943" fmla="*/ 899985 h 1810296"/>
                <a:gd name="connsiteX944" fmla="*/ 5685182 w 9274629"/>
                <a:gd name="connsiteY944" fmla="*/ 897733 h 1810296"/>
                <a:gd name="connsiteX945" fmla="*/ 5528712 w 9274629"/>
                <a:gd name="connsiteY945" fmla="*/ 892335 h 1810296"/>
                <a:gd name="connsiteX946" fmla="*/ 5532133 w 9274629"/>
                <a:gd name="connsiteY946" fmla="*/ 897933 h 1810296"/>
                <a:gd name="connsiteX947" fmla="*/ 5558127 w 9274629"/>
                <a:gd name="connsiteY947" fmla="*/ 927671 h 1810296"/>
                <a:gd name="connsiteX948" fmla="*/ 5573287 w 9274629"/>
                <a:gd name="connsiteY948" fmla="*/ 906621 h 1810296"/>
                <a:gd name="connsiteX949" fmla="*/ 5579364 w 9274629"/>
                <a:gd name="connsiteY949" fmla="*/ 897733 h 1810296"/>
                <a:gd name="connsiteX950" fmla="*/ 5560894 w 9274629"/>
                <a:gd name="connsiteY950" fmla="*/ 897733 h 1810296"/>
                <a:gd name="connsiteX951" fmla="*/ 5564781 w 9274629"/>
                <a:gd name="connsiteY951" fmla="*/ 892335 h 1810296"/>
                <a:gd name="connsiteX952" fmla="*/ 5279737 w 9274629"/>
                <a:gd name="connsiteY952" fmla="*/ 872530 h 1810296"/>
                <a:gd name="connsiteX953" fmla="*/ 5285610 w 9274629"/>
                <a:gd name="connsiteY953" fmla="*/ 878310 h 1810296"/>
                <a:gd name="connsiteX954" fmla="*/ 5261461 w 9274629"/>
                <a:gd name="connsiteY954" fmla="*/ 878310 h 1810296"/>
                <a:gd name="connsiteX955" fmla="*/ 5281177 w 9274629"/>
                <a:gd name="connsiteY955" fmla="*/ 897712 h 1810296"/>
                <a:gd name="connsiteX956" fmla="*/ 5266698 w 9274629"/>
                <a:gd name="connsiteY956" fmla="*/ 897712 h 1810296"/>
                <a:gd name="connsiteX957" fmla="*/ 5289623 w 9274629"/>
                <a:gd name="connsiteY957" fmla="*/ 920271 h 1810296"/>
                <a:gd name="connsiteX958" fmla="*/ 5277113 w 9274629"/>
                <a:gd name="connsiteY958" fmla="*/ 920271 h 1810296"/>
                <a:gd name="connsiteX959" fmla="*/ 5278579 w 9274629"/>
                <a:gd name="connsiteY959" fmla="*/ 922021 h 1810296"/>
                <a:gd name="connsiteX960" fmla="*/ 5289202 w 9274629"/>
                <a:gd name="connsiteY960" fmla="*/ 930880 h 1810296"/>
                <a:gd name="connsiteX961" fmla="*/ 5292624 w 9274629"/>
                <a:gd name="connsiteY961" fmla="*/ 923565 h 1810296"/>
                <a:gd name="connsiteX962" fmla="*/ 5297099 w 9274629"/>
                <a:gd name="connsiteY962" fmla="*/ 913492 h 1810296"/>
                <a:gd name="connsiteX963" fmla="*/ 5283498 w 9274629"/>
                <a:gd name="connsiteY963" fmla="*/ 913492 h 1810296"/>
                <a:gd name="connsiteX964" fmla="*/ 5298669 w 9274629"/>
                <a:gd name="connsiteY964" fmla="*/ 881069 h 1810296"/>
                <a:gd name="connsiteX965" fmla="*/ 5302462 w 9274629"/>
                <a:gd name="connsiteY965" fmla="*/ 872530 h 1810296"/>
                <a:gd name="connsiteX966" fmla="*/ 5674626 w 9274629"/>
                <a:gd name="connsiteY966" fmla="*/ 814901 h 1810296"/>
                <a:gd name="connsiteX967" fmla="*/ 5682946 w 9274629"/>
                <a:gd name="connsiteY967" fmla="*/ 828517 h 1810296"/>
                <a:gd name="connsiteX968" fmla="*/ 5683735 w 9274629"/>
                <a:gd name="connsiteY968" fmla="*/ 829420 h 1810296"/>
                <a:gd name="connsiteX969" fmla="*/ 5684351 w 9274629"/>
                <a:gd name="connsiteY969" fmla="*/ 829344 h 1810296"/>
                <a:gd name="connsiteX970" fmla="*/ 5685232 w 9274629"/>
                <a:gd name="connsiteY970" fmla="*/ 829188 h 1810296"/>
                <a:gd name="connsiteX971" fmla="*/ 5686093 w 9274629"/>
                <a:gd name="connsiteY971" fmla="*/ 829130 h 1810296"/>
                <a:gd name="connsiteX972" fmla="*/ 5686292 w 9274629"/>
                <a:gd name="connsiteY972" fmla="*/ 829157 h 1810296"/>
                <a:gd name="connsiteX973" fmla="*/ 5686390 w 9274629"/>
                <a:gd name="connsiteY973" fmla="*/ 828886 h 1810296"/>
                <a:gd name="connsiteX974" fmla="*/ 5686796 w 9274629"/>
                <a:gd name="connsiteY974" fmla="*/ 828281 h 1810296"/>
                <a:gd name="connsiteX975" fmla="*/ 5687367 w 9274629"/>
                <a:gd name="connsiteY975" fmla="*/ 827822 h 1810296"/>
                <a:gd name="connsiteX976" fmla="*/ 5687716 w 9274629"/>
                <a:gd name="connsiteY976" fmla="*/ 827657 h 1810296"/>
                <a:gd name="connsiteX977" fmla="*/ 5688035 w 9274629"/>
                <a:gd name="connsiteY977" fmla="*/ 827559 h 1810296"/>
                <a:gd name="connsiteX978" fmla="*/ 5688693 w 9274629"/>
                <a:gd name="connsiteY978" fmla="*/ 827461 h 1810296"/>
                <a:gd name="connsiteX979" fmla="*/ 5689690 w 9274629"/>
                <a:gd name="connsiteY979" fmla="*/ 827442 h 1810296"/>
                <a:gd name="connsiteX980" fmla="*/ 5690377 w 9274629"/>
                <a:gd name="connsiteY980" fmla="*/ 827432 h 1810296"/>
                <a:gd name="connsiteX981" fmla="*/ 5690822 w 9274629"/>
                <a:gd name="connsiteY981" fmla="*/ 827373 h 1810296"/>
                <a:gd name="connsiteX982" fmla="*/ 5691674 w 9274629"/>
                <a:gd name="connsiteY982" fmla="*/ 827129 h 1810296"/>
                <a:gd name="connsiteX983" fmla="*/ 5692468 w 9274629"/>
                <a:gd name="connsiteY983" fmla="*/ 826729 h 1810296"/>
                <a:gd name="connsiteX984" fmla="*/ 5693175 w 9274629"/>
                <a:gd name="connsiteY984" fmla="*/ 826192 h 1810296"/>
                <a:gd name="connsiteX985" fmla="*/ 5693793 w 9274629"/>
                <a:gd name="connsiteY985" fmla="*/ 825528 h 1810296"/>
                <a:gd name="connsiteX986" fmla="*/ 5694297 w 9274629"/>
                <a:gd name="connsiteY986" fmla="*/ 824787 h 1810296"/>
                <a:gd name="connsiteX987" fmla="*/ 5694645 w 9274629"/>
                <a:gd name="connsiteY987" fmla="*/ 823967 h 1810296"/>
                <a:gd name="connsiteX988" fmla="*/ 5694849 w 9274629"/>
                <a:gd name="connsiteY988" fmla="*/ 823098 h 1810296"/>
                <a:gd name="connsiteX989" fmla="*/ 5694878 w 9274629"/>
                <a:gd name="connsiteY989" fmla="*/ 822649 h 1810296"/>
                <a:gd name="connsiteX990" fmla="*/ 5694878 w 9274629"/>
                <a:gd name="connsiteY990" fmla="*/ 822161 h 1810296"/>
                <a:gd name="connsiteX991" fmla="*/ 5694771 w 9274629"/>
                <a:gd name="connsiteY991" fmla="*/ 821175 h 1810296"/>
                <a:gd name="connsiteX992" fmla="*/ 5694645 w 9274629"/>
                <a:gd name="connsiteY992" fmla="*/ 820209 h 1810296"/>
                <a:gd name="connsiteX993" fmla="*/ 5694597 w 9274629"/>
                <a:gd name="connsiteY993" fmla="*/ 819223 h 1810296"/>
                <a:gd name="connsiteX994" fmla="*/ 5694655 w 9274629"/>
                <a:gd name="connsiteY994" fmla="*/ 818745 h 1810296"/>
                <a:gd name="connsiteX995" fmla="*/ 5694713 w 9274629"/>
                <a:gd name="connsiteY995" fmla="*/ 818491 h 1810296"/>
                <a:gd name="connsiteX996" fmla="*/ 5694897 w 9274629"/>
                <a:gd name="connsiteY996" fmla="*/ 818023 h 1810296"/>
                <a:gd name="connsiteX997" fmla="*/ 5695168 w 9274629"/>
                <a:gd name="connsiteY997" fmla="*/ 817593 h 1810296"/>
                <a:gd name="connsiteX998" fmla="*/ 5695516 w 9274629"/>
                <a:gd name="connsiteY998" fmla="*/ 817222 h 1810296"/>
                <a:gd name="connsiteX999" fmla="*/ 5695913 w 9274629"/>
                <a:gd name="connsiteY999" fmla="*/ 816949 h 1810296"/>
                <a:gd name="connsiteX1000" fmla="*/ 5696339 w 9274629"/>
                <a:gd name="connsiteY1000" fmla="*/ 816764 h 1810296"/>
                <a:gd name="connsiteX1001" fmla="*/ 5696775 w 9274629"/>
                <a:gd name="connsiteY1001" fmla="*/ 816725 h 1810296"/>
                <a:gd name="connsiteX1002" fmla="*/ 5697210 w 9274629"/>
                <a:gd name="connsiteY1002" fmla="*/ 816822 h 1810296"/>
                <a:gd name="connsiteX1003" fmla="*/ 5697414 w 9274629"/>
                <a:gd name="connsiteY1003" fmla="*/ 816949 h 1810296"/>
                <a:gd name="connsiteX1004" fmla="*/ 5697287 w 9274629"/>
                <a:gd name="connsiteY1004" fmla="*/ 815163 h 1810296"/>
                <a:gd name="connsiteX1005" fmla="*/ 5697269 w 9274629"/>
                <a:gd name="connsiteY1005" fmla="*/ 814901 h 1810296"/>
                <a:gd name="connsiteX1006" fmla="*/ 5783768 w 9274629"/>
                <a:gd name="connsiteY1006" fmla="*/ 764638 h 1810296"/>
                <a:gd name="connsiteX1007" fmla="*/ 5787394 w 9274629"/>
                <a:gd name="connsiteY1007" fmla="*/ 771145 h 1810296"/>
                <a:gd name="connsiteX1008" fmla="*/ 5788386 w 9274629"/>
                <a:gd name="connsiteY1008" fmla="*/ 771896 h 1810296"/>
                <a:gd name="connsiteX1009" fmla="*/ 5788674 w 9274629"/>
                <a:gd name="connsiteY1009" fmla="*/ 772110 h 1810296"/>
                <a:gd name="connsiteX1010" fmla="*/ 5790291 w 9274629"/>
                <a:gd name="connsiteY1010" fmla="*/ 770413 h 1810296"/>
                <a:gd name="connsiteX1011" fmla="*/ 5790248 w 9274629"/>
                <a:gd name="connsiteY1011" fmla="*/ 770377 h 1810296"/>
                <a:gd name="connsiteX1012" fmla="*/ 5789811 w 9274629"/>
                <a:gd name="connsiteY1012" fmla="*/ 769844 h 1810296"/>
                <a:gd name="connsiteX1013" fmla="*/ 5789445 w 9274629"/>
                <a:gd name="connsiteY1013" fmla="*/ 769207 h 1810296"/>
                <a:gd name="connsiteX1014" fmla="*/ 5789149 w 9274629"/>
                <a:gd name="connsiteY1014" fmla="*/ 768529 h 1810296"/>
                <a:gd name="connsiteX1015" fmla="*/ 5788813 w 9274629"/>
                <a:gd name="connsiteY1015" fmla="*/ 767452 h 1810296"/>
                <a:gd name="connsiteX1016" fmla="*/ 5788651 w 9274629"/>
                <a:gd name="connsiteY1016" fmla="*/ 766723 h 1810296"/>
                <a:gd name="connsiteX1017" fmla="*/ 5788569 w 9274629"/>
                <a:gd name="connsiteY1017" fmla="*/ 766302 h 1810296"/>
                <a:gd name="connsiteX1018" fmla="*/ 5788447 w 9274629"/>
                <a:gd name="connsiteY1018" fmla="*/ 765429 h 1810296"/>
                <a:gd name="connsiteX1019" fmla="*/ 5788447 w 9274629"/>
                <a:gd name="connsiteY1019" fmla="*/ 764638 h 1810296"/>
                <a:gd name="connsiteX1020" fmla="*/ 5796838 w 9274629"/>
                <a:gd name="connsiteY1020" fmla="*/ 743124 h 1810296"/>
                <a:gd name="connsiteX1021" fmla="*/ 5805700 w 9274629"/>
                <a:gd name="connsiteY1021" fmla="*/ 754238 h 1810296"/>
                <a:gd name="connsiteX1022" fmla="*/ 5809969 w 9274629"/>
                <a:gd name="connsiteY1022" fmla="*/ 749757 h 1810296"/>
                <a:gd name="connsiteX1023" fmla="*/ 5815961 w 9274629"/>
                <a:gd name="connsiteY1023" fmla="*/ 743124 h 1810296"/>
                <a:gd name="connsiteX1024" fmla="*/ 6609993 w 9274629"/>
                <a:gd name="connsiteY1024" fmla="*/ 718677 h 1810296"/>
                <a:gd name="connsiteX1025" fmla="*/ 6617497 w 9274629"/>
                <a:gd name="connsiteY1025" fmla="*/ 731890 h 1810296"/>
                <a:gd name="connsiteX1026" fmla="*/ 6608388 w 9274629"/>
                <a:gd name="connsiteY1026" fmla="*/ 731890 h 1810296"/>
                <a:gd name="connsiteX1027" fmla="*/ 6613369 w 9274629"/>
                <a:gd name="connsiteY1027" fmla="*/ 736811 h 1810296"/>
                <a:gd name="connsiteX1028" fmla="*/ 6626326 w 9274629"/>
                <a:gd name="connsiteY1028" fmla="*/ 734183 h 1810296"/>
                <a:gd name="connsiteX1029" fmla="*/ 6637493 w 9274629"/>
                <a:gd name="connsiteY1029" fmla="*/ 718677 h 1810296"/>
                <a:gd name="connsiteX1030" fmla="*/ 5918428 w 9274629"/>
                <a:gd name="connsiteY1030" fmla="*/ 702016 h 1810296"/>
                <a:gd name="connsiteX1031" fmla="*/ 5928117 w 9274629"/>
                <a:gd name="connsiteY1031" fmla="*/ 714003 h 1810296"/>
                <a:gd name="connsiteX1032" fmla="*/ 5938154 w 9274629"/>
                <a:gd name="connsiteY1032" fmla="*/ 722683 h 1810296"/>
                <a:gd name="connsiteX1033" fmla="*/ 5939447 w 9274629"/>
                <a:gd name="connsiteY1033" fmla="*/ 722210 h 1810296"/>
                <a:gd name="connsiteX1034" fmla="*/ 5940685 w 9274629"/>
                <a:gd name="connsiteY1034" fmla="*/ 721781 h 1810296"/>
                <a:gd name="connsiteX1035" fmla="*/ 5941311 w 9274629"/>
                <a:gd name="connsiteY1035" fmla="*/ 721633 h 1810296"/>
                <a:gd name="connsiteX1036" fmla="*/ 5942322 w 9274629"/>
                <a:gd name="connsiteY1036" fmla="*/ 721593 h 1810296"/>
                <a:gd name="connsiteX1037" fmla="*/ 5942974 w 9274629"/>
                <a:gd name="connsiteY1037" fmla="*/ 721687 h 1810296"/>
                <a:gd name="connsiteX1038" fmla="*/ 5943600 w 9274629"/>
                <a:gd name="connsiteY1038" fmla="*/ 721861 h 1810296"/>
                <a:gd name="connsiteX1039" fmla="*/ 5944145 w 9274629"/>
                <a:gd name="connsiteY1039" fmla="*/ 722156 h 1810296"/>
                <a:gd name="connsiteX1040" fmla="*/ 5944585 w 9274629"/>
                <a:gd name="connsiteY1040" fmla="*/ 722559 h 1810296"/>
                <a:gd name="connsiteX1041" fmla="*/ 5944890 w 9274629"/>
                <a:gd name="connsiteY1041" fmla="*/ 723056 h 1810296"/>
                <a:gd name="connsiteX1042" fmla="*/ 5944970 w 9274629"/>
                <a:gd name="connsiteY1042" fmla="*/ 723364 h 1810296"/>
                <a:gd name="connsiteX1043" fmla="*/ 5945050 w 9274629"/>
                <a:gd name="connsiteY1043" fmla="*/ 723941 h 1810296"/>
                <a:gd name="connsiteX1044" fmla="*/ 5944970 w 9274629"/>
                <a:gd name="connsiteY1044" fmla="*/ 725123 h 1810296"/>
                <a:gd name="connsiteX1045" fmla="*/ 5945050 w 9274629"/>
                <a:gd name="connsiteY1045" fmla="*/ 725699 h 1810296"/>
                <a:gd name="connsiteX1046" fmla="*/ 5945130 w 9274629"/>
                <a:gd name="connsiteY1046" fmla="*/ 725995 h 1810296"/>
                <a:gd name="connsiteX1047" fmla="*/ 5945396 w 9274629"/>
                <a:gd name="connsiteY1047" fmla="*/ 726478 h 1810296"/>
                <a:gd name="connsiteX1048" fmla="*/ 5945782 w 9274629"/>
                <a:gd name="connsiteY1048" fmla="*/ 726881 h 1810296"/>
                <a:gd name="connsiteX1049" fmla="*/ 5946261 w 9274629"/>
                <a:gd name="connsiteY1049" fmla="*/ 727230 h 1810296"/>
                <a:gd name="connsiteX1050" fmla="*/ 5947632 w 9274629"/>
                <a:gd name="connsiteY1050" fmla="*/ 727887 h 1810296"/>
                <a:gd name="connsiteX1051" fmla="*/ 5948803 w 9274629"/>
                <a:gd name="connsiteY1051" fmla="*/ 728357 h 1810296"/>
                <a:gd name="connsiteX1052" fmla="*/ 5949069 w 9274629"/>
                <a:gd name="connsiteY1052" fmla="*/ 728491 h 1810296"/>
                <a:gd name="connsiteX1053" fmla="*/ 5949574 w 9274629"/>
                <a:gd name="connsiteY1053" fmla="*/ 728880 h 1810296"/>
                <a:gd name="connsiteX1054" fmla="*/ 5950014 w 9274629"/>
                <a:gd name="connsiteY1054" fmla="*/ 729337 h 1810296"/>
                <a:gd name="connsiteX1055" fmla="*/ 5950360 w 9274629"/>
                <a:gd name="connsiteY1055" fmla="*/ 729873 h 1810296"/>
                <a:gd name="connsiteX1056" fmla="*/ 5950586 w 9274629"/>
                <a:gd name="connsiteY1056" fmla="*/ 730424 h 1810296"/>
                <a:gd name="connsiteX1057" fmla="*/ 5950666 w 9274629"/>
                <a:gd name="connsiteY1057" fmla="*/ 730961 h 1810296"/>
                <a:gd name="connsiteX1058" fmla="*/ 5950573 w 9274629"/>
                <a:gd name="connsiteY1058" fmla="*/ 731471 h 1810296"/>
                <a:gd name="connsiteX1059" fmla="*/ 5950267 w 9274629"/>
                <a:gd name="connsiteY1059" fmla="*/ 731873 h 1810296"/>
                <a:gd name="connsiteX1060" fmla="*/ 5950014 w 9274629"/>
                <a:gd name="connsiteY1060" fmla="*/ 732021 h 1810296"/>
                <a:gd name="connsiteX1061" fmla="*/ 5950163 w 9274629"/>
                <a:gd name="connsiteY1061" fmla="*/ 732001 h 1810296"/>
                <a:gd name="connsiteX1062" fmla="*/ 5950335 w 9274629"/>
                <a:gd name="connsiteY1062" fmla="*/ 731820 h 1810296"/>
                <a:gd name="connsiteX1063" fmla="*/ 5962846 w 9274629"/>
                <a:gd name="connsiteY1063" fmla="*/ 717988 h 1810296"/>
                <a:gd name="connsiteX1064" fmla="*/ 5938837 w 9274629"/>
                <a:gd name="connsiteY1064" fmla="*/ 717988 h 1810296"/>
                <a:gd name="connsiteX1065" fmla="*/ 5954054 w 9274629"/>
                <a:gd name="connsiteY1065" fmla="*/ 702016 h 1810296"/>
                <a:gd name="connsiteX1066" fmla="*/ 6165299 w 9274629"/>
                <a:gd name="connsiteY1066" fmla="*/ 672795 h 1810296"/>
                <a:gd name="connsiteX1067" fmla="*/ 6167937 w 9274629"/>
                <a:gd name="connsiteY1067" fmla="*/ 677530 h 1810296"/>
                <a:gd name="connsiteX1068" fmla="*/ 6172449 w 9274629"/>
                <a:gd name="connsiteY1068" fmla="*/ 672795 h 1810296"/>
                <a:gd name="connsiteX1069" fmla="*/ 6157980 w 9274629"/>
                <a:gd name="connsiteY1069" fmla="*/ 659657 h 1810296"/>
                <a:gd name="connsiteX1070" fmla="*/ 6160728 w 9274629"/>
                <a:gd name="connsiteY1070" fmla="*/ 664589 h 1810296"/>
                <a:gd name="connsiteX1071" fmla="*/ 6165600 w 9274629"/>
                <a:gd name="connsiteY1071" fmla="*/ 659657 h 1810296"/>
                <a:gd name="connsiteX1072" fmla="*/ 6471988 w 9274629"/>
                <a:gd name="connsiteY1072" fmla="*/ 548759 h 1810296"/>
                <a:gd name="connsiteX1073" fmla="*/ 6479697 w 9274629"/>
                <a:gd name="connsiteY1073" fmla="*/ 559652 h 1810296"/>
                <a:gd name="connsiteX1074" fmla="*/ 6488322 w 9274629"/>
                <a:gd name="connsiteY1074" fmla="*/ 548759 h 1810296"/>
                <a:gd name="connsiteX1075" fmla="*/ 6817852 w 9274629"/>
                <a:gd name="connsiteY1075" fmla="*/ 525051 h 1810296"/>
                <a:gd name="connsiteX1076" fmla="*/ 6823629 w 9274629"/>
                <a:gd name="connsiteY1076" fmla="*/ 530757 h 1810296"/>
                <a:gd name="connsiteX1077" fmla="*/ 6824019 w 9274629"/>
                <a:gd name="connsiteY1077" fmla="*/ 530289 h 1810296"/>
                <a:gd name="connsiteX1078" fmla="*/ 6827762 w 9274629"/>
                <a:gd name="connsiteY1078" fmla="*/ 525563 h 1810296"/>
                <a:gd name="connsiteX1079" fmla="*/ 6828035 w 9274629"/>
                <a:gd name="connsiteY1079" fmla="*/ 525051 h 1810296"/>
                <a:gd name="connsiteX1080" fmla="*/ 6690051 w 9274629"/>
                <a:gd name="connsiteY1080" fmla="*/ 524349 h 1810296"/>
                <a:gd name="connsiteX1081" fmla="*/ 6694192 w 9274629"/>
                <a:gd name="connsiteY1081" fmla="*/ 530201 h 1810296"/>
                <a:gd name="connsiteX1082" fmla="*/ 6694506 w 9274629"/>
                <a:gd name="connsiteY1082" fmla="*/ 530511 h 1810296"/>
                <a:gd name="connsiteX1083" fmla="*/ 6696403 w 9274629"/>
                <a:gd name="connsiteY1083" fmla="*/ 526954 h 1810296"/>
                <a:gd name="connsiteX1084" fmla="*/ 6697339 w 9274629"/>
                <a:gd name="connsiteY1084" fmla="*/ 524349 h 1810296"/>
                <a:gd name="connsiteX1085" fmla="*/ 6581997 w 9274629"/>
                <a:gd name="connsiteY1085" fmla="*/ 524349 h 1810296"/>
                <a:gd name="connsiteX1086" fmla="*/ 6583157 w 9274629"/>
                <a:gd name="connsiteY1086" fmla="*/ 526760 h 1810296"/>
                <a:gd name="connsiteX1087" fmla="*/ 6585066 w 9274629"/>
                <a:gd name="connsiteY1087" fmla="*/ 524349 h 1810296"/>
                <a:gd name="connsiteX1088" fmla="*/ 6811393 w 9274629"/>
                <a:gd name="connsiteY1088" fmla="*/ 517187 h 1810296"/>
                <a:gd name="connsiteX1089" fmla="*/ 6812185 w 9274629"/>
                <a:gd name="connsiteY1089" fmla="*/ 518306 h 1810296"/>
                <a:gd name="connsiteX1090" fmla="*/ 6813118 w 9274629"/>
                <a:gd name="connsiteY1090" fmla="*/ 517187 h 1810296"/>
                <a:gd name="connsiteX1091" fmla="*/ 6683318 w 9274629"/>
                <a:gd name="connsiteY1091" fmla="*/ 492533 h 1810296"/>
                <a:gd name="connsiteX1092" fmla="*/ 6686806 w 9274629"/>
                <a:gd name="connsiteY1092" fmla="*/ 497462 h 1810296"/>
                <a:gd name="connsiteX1093" fmla="*/ 6696575 w 9274629"/>
                <a:gd name="connsiteY1093" fmla="*/ 507111 h 1810296"/>
                <a:gd name="connsiteX1094" fmla="*/ 6708734 w 9274629"/>
                <a:gd name="connsiteY1094" fmla="*/ 492533 h 1810296"/>
                <a:gd name="connsiteX1095" fmla="*/ 6573149 w 9274629"/>
                <a:gd name="connsiteY1095" fmla="*/ 492533 h 1810296"/>
                <a:gd name="connsiteX1096" fmla="*/ 6577641 w 9274629"/>
                <a:gd name="connsiteY1096" fmla="*/ 510672 h 1810296"/>
                <a:gd name="connsiteX1097" fmla="*/ 6587239 w 9274629"/>
                <a:gd name="connsiteY1097" fmla="*/ 499165 h 1810296"/>
                <a:gd name="connsiteX1098" fmla="*/ 6592490 w 9274629"/>
                <a:gd name="connsiteY1098" fmla="*/ 492533 h 1810296"/>
                <a:gd name="connsiteX1099" fmla="*/ 6942071 w 9274629"/>
                <a:gd name="connsiteY1099" fmla="*/ 488057 h 1810296"/>
                <a:gd name="connsiteX1100" fmla="*/ 6944511 w 9274629"/>
                <a:gd name="connsiteY1100" fmla="*/ 491505 h 1810296"/>
                <a:gd name="connsiteX1101" fmla="*/ 6946719 w 9274629"/>
                <a:gd name="connsiteY1101" fmla="*/ 488057 h 1810296"/>
                <a:gd name="connsiteX1102" fmla="*/ 6818751 w 9274629"/>
                <a:gd name="connsiteY1102" fmla="*/ 488057 h 1810296"/>
                <a:gd name="connsiteX1103" fmla="*/ 6818758 w 9274629"/>
                <a:gd name="connsiteY1103" fmla="*/ 488066 h 1810296"/>
                <a:gd name="connsiteX1104" fmla="*/ 6828983 w 9274629"/>
                <a:gd name="connsiteY1104" fmla="*/ 498166 h 1810296"/>
                <a:gd name="connsiteX1105" fmla="*/ 6830889 w 9274629"/>
                <a:gd name="connsiteY1105" fmla="*/ 495882 h 1810296"/>
                <a:gd name="connsiteX1106" fmla="*/ 6837085 w 9274629"/>
                <a:gd name="connsiteY1106" fmla="*/ 488057 h 1810296"/>
                <a:gd name="connsiteX1107" fmla="*/ 6810274 w 9274629"/>
                <a:gd name="connsiteY1107" fmla="*/ 476079 h 1810296"/>
                <a:gd name="connsiteX1108" fmla="*/ 6818522 w 9274629"/>
                <a:gd name="connsiteY1108" fmla="*/ 487733 h 1810296"/>
                <a:gd name="connsiteX1109" fmla="*/ 6828244 w 9274629"/>
                <a:gd name="connsiteY1109" fmla="*/ 476079 h 1810296"/>
                <a:gd name="connsiteX1110" fmla="*/ 6703506 w 9274629"/>
                <a:gd name="connsiteY1110" fmla="*/ 476079 h 1810296"/>
                <a:gd name="connsiteX1111" fmla="*/ 6713812 w 9274629"/>
                <a:gd name="connsiteY1111" fmla="*/ 486259 h 1810296"/>
                <a:gd name="connsiteX1112" fmla="*/ 6721874 w 9274629"/>
                <a:gd name="connsiteY1112" fmla="*/ 476079 h 1810296"/>
                <a:gd name="connsiteX1113" fmla="*/ 6987558 w 9274629"/>
                <a:gd name="connsiteY1113" fmla="*/ 456720 h 1810296"/>
                <a:gd name="connsiteX1114" fmla="*/ 6991380 w 9274629"/>
                <a:gd name="connsiteY1114" fmla="*/ 467714 h 1810296"/>
                <a:gd name="connsiteX1115" fmla="*/ 7000570 w 9274629"/>
                <a:gd name="connsiteY1115" fmla="*/ 456720 h 1810296"/>
                <a:gd name="connsiteX1116" fmla="*/ 6935338 w 9274629"/>
                <a:gd name="connsiteY1116" fmla="*/ 456240 h 1810296"/>
                <a:gd name="connsiteX1117" fmla="*/ 6938826 w 9274629"/>
                <a:gd name="connsiteY1117" fmla="*/ 461169 h 1810296"/>
                <a:gd name="connsiteX1118" fmla="*/ 6953264 w 9274629"/>
                <a:gd name="connsiteY1118" fmla="*/ 475431 h 1810296"/>
                <a:gd name="connsiteX1119" fmla="*/ 6962402 w 9274629"/>
                <a:gd name="connsiteY1119" fmla="*/ 456651 h 1810296"/>
                <a:gd name="connsiteX1120" fmla="*/ 6962536 w 9274629"/>
                <a:gd name="connsiteY1120" fmla="*/ 456240 h 1810296"/>
                <a:gd name="connsiteX1121" fmla="*/ 6828565 w 9274629"/>
                <a:gd name="connsiteY1121" fmla="*/ 456240 h 1810296"/>
                <a:gd name="connsiteX1122" fmla="*/ 6837461 w 9274629"/>
                <a:gd name="connsiteY1122" fmla="*/ 465028 h 1810296"/>
                <a:gd name="connsiteX1123" fmla="*/ 6839258 w 9274629"/>
                <a:gd name="connsiteY1123" fmla="*/ 462872 h 1810296"/>
                <a:gd name="connsiteX1124" fmla="*/ 6844510 w 9274629"/>
                <a:gd name="connsiteY1124" fmla="*/ 456240 h 1810296"/>
                <a:gd name="connsiteX1125" fmla="*/ 7384090 w 9274629"/>
                <a:gd name="connsiteY1125" fmla="*/ 443533 h 1810296"/>
                <a:gd name="connsiteX1126" fmla="*/ 7386747 w 9274629"/>
                <a:gd name="connsiteY1126" fmla="*/ 448302 h 1810296"/>
                <a:gd name="connsiteX1127" fmla="*/ 7391292 w 9274629"/>
                <a:gd name="connsiteY1127" fmla="*/ 443533 h 1810296"/>
                <a:gd name="connsiteX1128" fmla="*/ 7388857 w 9274629"/>
                <a:gd name="connsiteY1128" fmla="*/ 430429 h 1810296"/>
                <a:gd name="connsiteX1129" fmla="*/ 7395279 w 9274629"/>
                <a:gd name="connsiteY1129" fmla="*/ 439349 h 1810296"/>
                <a:gd name="connsiteX1130" fmla="*/ 7397459 w 9274629"/>
                <a:gd name="connsiteY1130" fmla="*/ 437061 h 1810296"/>
                <a:gd name="connsiteX1131" fmla="*/ 7403456 w 9274629"/>
                <a:gd name="connsiteY1131" fmla="*/ 430429 h 1810296"/>
                <a:gd name="connsiteX1132" fmla="*/ 7254665 w 9274629"/>
                <a:gd name="connsiteY1132" fmla="*/ 399619 h 1810296"/>
                <a:gd name="connsiteX1133" fmla="*/ 7264174 w 9274629"/>
                <a:gd name="connsiteY1133" fmla="*/ 419850 h 1810296"/>
                <a:gd name="connsiteX1134" fmla="*/ 7264711 w 9274629"/>
                <a:gd name="connsiteY1134" fmla="*/ 420573 h 1810296"/>
                <a:gd name="connsiteX1135" fmla="*/ 7272014 w 9274629"/>
                <a:gd name="connsiteY1135" fmla="*/ 408260 h 1810296"/>
                <a:gd name="connsiteX1136" fmla="*/ 7276880 w 9274629"/>
                <a:gd name="connsiteY1136" fmla="*/ 399619 h 1810296"/>
                <a:gd name="connsiteX1137" fmla="*/ 8470862 w 9274629"/>
                <a:gd name="connsiteY1137" fmla="*/ 364289 h 1810296"/>
                <a:gd name="connsiteX1138" fmla="*/ 8471267 w 9274629"/>
                <a:gd name="connsiteY1138" fmla="*/ 365093 h 1810296"/>
                <a:gd name="connsiteX1139" fmla="*/ 8471719 w 9274629"/>
                <a:gd name="connsiteY1139" fmla="*/ 364289 h 1810296"/>
                <a:gd name="connsiteX1140" fmla="*/ 8329260 w 9274629"/>
                <a:gd name="connsiteY1140" fmla="*/ 362071 h 1810296"/>
                <a:gd name="connsiteX1141" fmla="*/ 8335001 w 9274629"/>
                <a:gd name="connsiteY1141" fmla="*/ 367443 h 1810296"/>
                <a:gd name="connsiteX1142" fmla="*/ 8338026 w 9274629"/>
                <a:gd name="connsiteY1142" fmla="*/ 362071 h 1810296"/>
                <a:gd name="connsiteX1143" fmla="*/ 8320307 w 9274629"/>
                <a:gd name="connsiteY1143" fmla="*/ 352596 h 1810296"/>
                <a:gd name="connsiteX1144" fmla="*/ 8321320 w 9274629"/>
                <a:gd name="connsiteY1144" fmla="*/ 353953 h 1810296"/>
                <a:gd name="connsiteX1145" fmla="*/ 8322126 w 9274629"/>
                <a:gd name="connsiteY1145" fmla="*/ 352596 h 1810296"/>
                <a:gd name="connsiteX1146" fmla="*/ 8194789 w 9274629"/>
                <a:gd name="connsiteY1146" fmla="*/ 352596 h 1810296"/>
                <a:gd name="connsiteX1147" fmla="*/ 8195465 w 9274629"/>
                <a:gd name="connsiteY1147" fmla="*/ 353265 h 1810296"/>
                <a:gd name="connsiteX1148" fmla="*/ 8196024 w 9274629"/>
                <a:gd name="connsiteY1148" fmla="*/ 352596 h 1810296"/>
                <a:gd name="connsiteX1149" fmla="*/ 8179398 w 9274629"/>
                <a:gd name="connsiteY1149" fmla="*/ 336075 h 1810296"/>
                <a:gd name="connsiteX1150" fmla="*/ 8182498 w 9274629"/>
                <a:gd name="connsiteY1150" fmla="*/ 340456 h 1810296"/>
                <a:gd name="connsiteX1151" fmla="*/ 8183951 w 9274629"/>
                <a:gd name="connsiteY1151" fmla="*/ 341891 h 1810296"/>
                <a:gd name="connsiteX1152" fmla="*/ 8189072 w 9274629"/>
                <a:gd name="connsiteY1152" fmla="*/ 336075 h 1810296"/>
                <a:gd name="connsiteX1153" fmla="*/ 8619924 w 9274629"/>
                <a:gd name="connsiteY1153" fmla="*/ 319807 h 1810296"/>
                <a:gd name="connsiteX1154" fmla="*/ 8631287 w 9274629"/>
                <a:gd name="connsiteY1154" fmla="*/ 335592 h 1810296"/>
                <a:gd name="connsiteX1155" fmla="*/ 8635993 w 9274629"/>
                <a:gd name="connsiteY1155" fmla="*/ 327234 h 1810296"/>
                <a:gd name="connsiteX1156" fmla="*/ 8639542 w 9274629"/>
                <a:gd name="connsiteY1156" fmla="*/ 319807 h 1810296"/>
                <a:gd name="connsiteX1157" fmla="*/ 7590776 w 9274629"/>
                <a:gd name="connsiteY1157" fmla="*/ 319531 h 1810296"/>
                <a:gd name="connsiteX1158" fmla="*/ 7595772 w 9274629"/>
                <a:gd name="connsiteY1158" fmla="*/ 327899 h 1810296"/>
                <a:gd name="connsiteX1159" fmla="*/ 7602398 w 9274629"/>
                <a:gd name="connsiteY1159" fmla="*/ 319531 h 1810296"/>
                <a:gd name="connsiteX1160" fmla="*/ 8456177 w 9274629"/>
                <a:gd name="connsiteY1160" fmla="*/ 319261 h 1810296"/>
                <a:gd name="connsiteX1161" fmla="*/ 8465950 w 9274629"/>
                <a:gd name="connsiteY1161" fmla="*/ 332836 h 1810296"/>
                <a:gd name="connsiteX1162" fmla="*/ 8474002 w 9274629"/>
                <a:gd name="connsiteY1162" fmla="*/ 319261 h 1810296"/>
                <a:gd name="connsiteX1163" fmla="*/ 8201883 w 9274629"/>
                <a:gd name="connsiteY1163" fmla="*/ 319064 h 1810296"/>
                <a:gd name="connsiteX1164" fmla="*/ 8202964 w 9274629"/>
                <a:gd name="connsiteY1164" fmla="*/ 320131 h 1810296"/>
                <a:gd name="connsiteX1165" fmla="*/ 8203856 w 9274629"/>
                <a:gd name="connsiteY1165" fmla="*/ 319064 h 1810296"/>
                <a:gd name="connsiteX1166" fmla="*/ 8451472 w 9274629"/>
                <a:gd name="connsiteY1166" fmla="*/ 310259 h 1810296"/>
                <a:gd name="connsiteX1167" fmla="*/ 8454477 w 9274629"/>
                <a:gd name="connsiteY1167" fmla="*/ 316229 h 1810296"/>
                <a:gd name="connsiteX1168" fmla="*/ 8458019 w 9274629"/>
                <a:gd name="connsiteY1168" fmla="*/ 310259 h 1810296"/>
                <a:gd name="connsiteX1169" fmla="*/ 8036662 w 9274629"/>
                <a:gd name="connsiteY1169" fmla="*/ 295823 h 1810296"/>
                <a:gd name="connsiteX1170" fmla="*/ 8038521 w 9274629"/>
                <a:gd name="connsiteY1170" fmla="*/ 297659 h 1810296"/>
                <a:gd name="connsiteX1171" fmla="*/ 8039928 w 9274629"/>
                <a:gd name="connsiteY1171" fmla="*/ 295823 h 1810296"/>
                <a:gd name="connsiteX1172" fmla="*/ 8030203 w 9274629"/>
                <a:gd name="connsiteY1172" fmla="*/ 287959 h 1810296"/>
                <a:gd name="connsiteX1173" fmla="*/ 8030995 w 9274629"/>
                <a:gd name="connsiteY1173" fmla="*/ 289078 h 1810296"/>
                <a:gd name="connsiteX1174" fmla="*/ 8031928 w 9274629"/>
                <a:gd name="connsiteY1174" fmla="*/ 287959 h 1810296"/>
                <a:gd name="connsiteX1175" fmla="*/ 8846135 w 9274629"/>
                <a:gd name="connsiteY1175" fmla="*/ 265176 h 1810296"/>
                <a:gd name="connsiteX1176" fmla="*/ 8848000 w 9274629"/>
                <a:gd name="connsiteY1176" fmla="*/ 268045 h 1810296"/>
                <a:gd name="connsiteX1177" fmla="*/ 8848113 w 9274629"/>
                <a:gd name="connsiteY1177" fmla="*/ 268166 h 1810296"/>
                <a:gd name="connsiteX1178" fmla="*/ 8850405 w 9274629"/>
                <a:gd name="connsiteY1178" fmla="*/ 265176 h 1810296"/>
                <a:gd name="connsiteX1179" fmla="*/ 8298102 w 9274629"/>
                <a:gd name="connsiteY1179" fmla="*/ 261739 h 1810296"/>
                <a:gd name="connsiteX1180" fmla="*/ 8301170 w 9274629"/>
                <a:gd name="connsiteY1180" fmla="*/ 265845 h 1810296"/>
                <a:gd name="connsiteX1181" fmla="*/ 8325107 w 9274629"/>
                <a:gd name="connsiteY1181" fmla="*/ 288244 h 1810296"/>
                <a:gd name="connsiteX1182" fmla="*/ 8304023 w 9274629"/>
                <a:gd name="connsiteY1182" fmla="*/ 288244 h 1810296"/>
                <a:gd name="connsiteX1183" fmla="*/ 8307665 w 9274629"/>
                <a:gd name="connsiteY1183" fmla="*/ 293119 h 1810296"/>
                <a:gd name="connsiteX1184" fmla="*/ 8335391 w 9274629"/>
                <a:gd name="connsiteY1184" fmla="*/ 319064 h 1810296"/>
                <a:gd name="connsiteX1185" fmla="*/ 8320158 w 9274629"/>
                <a:gd name="connsiteY1185" fmla="*/ 319064 h 1810296"/>
                <a:gd name="connsiteX1186" fmla="*/ 8321944 w 9274629"/>
                <a:gd name="connsiteY1186" fmla="*/ 321454 h 1810296"/>
                <a:gd name="connsiteX1187" fmla="*/ 8333940 w 9274629"/>
                <a:gd name="connsiteY1187" fmla="*/ 332678 h 1810296"/>
                <a:gd name="connsiteX1188" fmla="*/ 8340737 w 9274629"/>
                <a:gd name="connsiteY1188" fmla="*/ 321218 h 1810296"/>
                <a:gd name="connsiteX1189" fmla="*/ 8346908 w 9274629"/>
                <a:gd name="connsiteY1189" fmla="*/ 310259 h 1810296"/>
                <a:gd name="connsiteX1190" fmla="*/ 8328152 w 9274629"/>
                <a:gd name="connsiteY1190" fmla="*/ 310259 h 1810296"/>
                <a:gd name="connsiteX1191" fmla="*/ 8349073 w 9274629"/>
                <a:gd name="connsiteY1191" fmla="*/ 274986 h 1810296"/>
                <a:gd name="connsiteX1192" fmla="*/ 8354304 w 9274629"/>
                <a:gd name="connsiteY1192" fmla="*/ 265697 h 1810296"/>
                <a:gd name="connsiteX1193" fmla="*/ 8322038 w 9274629"/>
                <a:gd name="connsiteY1193" fmla="*/ 265697 h 1810296"/>
                <a:gd name="connsiteX1194" fmla="*/ 8324386 w 9274629"/>
                <a:gd name="connsiteY1194" fmla="*/ 261739 h 1810296"/>
                <a:gd name="connsiteX1195" fmla="*/ 8055819 w 9274629"/>
                <a:gd name="connsiteY1195" fmla="*/ 258829 h 1810296"/>
                <a:gd name="connsiteX1196" fmla="*/ 8055819 w 9274629"/>
                <a:gd name="connsiteY1196" fmla="*/ 258925 h 1810296"/>
                <a:gd name="connsiteX1197" fmla="*/ 8055895 w 9274629"/>
                <a:gd name="connsiteY1197" fmla="*/ 258829 h 1810296"/>
                <a:gd name="connsiteX1198" fmla="*/ 8037561 w 9274629"/>
                <a:gd name="connsiteY1198" fmla="*/ 258829 h 1810296"/>
                <a:gd name="connsiteX1199" fmla="*/ 8037568 w 9274629"/>
                <a:gd name="connsiteY1199" fmla="*/ 258838 h 1810296"/>
                <a:gd name="connsiteX1200" fmla="*/ 8043745 w 9274629"/>
                <a:gd name="connsiteY1200" fmla="*/ 264940 h 1810296"/>
                <a:gd name="connsiteX1201" fmla="*/ 8048428 w 9274629"/>
                <a:gd name="connsiteY1201" fmla="*/ 258829 h 1810296"/>
                <a:gd name="connsiteX1202" fmla="*/ 8586346 w 9274629"/>
                <a:gd name="connsiteY1202" fmla="*/ 255775 h 1810296"/>
                <a:gd name="connsiteX1203" fmla="*/ 8587186 w 9274629"/>
                <a:gd name="connsiteY1203" fmla="*/ 258144 h 1810296"/>
                <a:gd name="connsiteX1204" fmla="*/ 8589258 w 9274629"/>
                <a:gd name="connsiteY1204" fmla="*/ 262262 h 1810296"/>
                <a:gd name="connsiteX1205" fmla="*/ 8592911 w 9274629"/>
                <a:gd name="connsiteY1205" fmla="*/ 255775 h 1810296"/>
                <a:gd name="connsiteX1206" fmla="*/ 8474321 w 9274629"/>
                <a:gd name="connsiteY1206" fmla="*/ 255775 h 1810296"/>
                <a:gd name="connsiteX1207" fmla="*/ 8481464 w 9274629"/>
                <a:gd name="connsiteY1207" fmla="*/ 265697 h 1810296"/>
                <a:gd name="connsiteX1208" fmla="*/ 8444766 w 9274629"/>
                <a:gd name="connsiteY1208" fmla="*/ 265697 h 1810296"/>
                <a:gd name="connsiteX1209" fmla="*/ 8448240 w 9274629"/>
                <a:gd name="connsiteY1209" fmla="*/ 272600 h 1810296"/>
                <a:gd name="connsiteX1210" fmla="*/ 8465848 w 9274629"/>
                <a:gd name="connsiteY1210" fmla="*/ 297059 h 1810296"/>
                <a:gd name="connsiteX1211" fmla="*/ 8476912 w 9274629"/>
                <a:gd name="connsiteY1211" fmla="*/ 278406 h 1810296"/>
                <a:gd name="connsiteX1212" fmla="*/ 8489656 w 9274629"/>
                <a:gd name="connsiteY1212" fmla="*/ 255775 h 1810296"/>
                <a:gd name="connsiteX1213" fmla="*/ 8029084 w 9274629"/>
                <a:gd name="connsiteY1213" fmla="*/ 246851 h 1810296"/>
                <a:gd name="connsiteX1214" fmla="*/ 8037332 w 9274629"/>
                <a:gd name="connsiteY1214" fmla="*/ 258505 h 1810296"/>
                <a:gd name="connsiteX1215" fmla="*/ 8047054 w 9274629"/>
                <a:gd name="connsiteY1215" fmla="*/ 246851 h 1810296"/>
                <a:gd name="connsiteX1216" fmla="*/ 7922316 w 9274629"/>
                <a:gd name="connsiteY1216" fmla="*/ 246851 h 1810296"/>
                <a:gd name="connsiteX1217" fmla="*/ 7932622 w 9274629"/>
                <a:gd name="connsiteY1217" fmla="*/ 257031 h 1810296"/>
                <a:gd name="connsiteX1218" fmla="*/ 7940684 w 9274629"/>
                <a:gd name="connsiteY1218" fmla="*/ 246851 h 1810296"/>
                <a:gd name="connsiteX1219" fmla="*/ 8047375 w 9274629"/>
                <a:gd name="connsiteY1219" fmla="*/ 227012 h 1810296"/>
                <a:gd name="connsiteX1220" fmla="*/ 8056271 w 9274629"/>
                <a:gd name="connsiteY1220" fmla="*/ 235800 h 1810296"/>
                <a:gd name="connsiteX1221" fmla="*/ 8058068 w 9274629"/>
                <a:gd name="connsiteY1221" fmla="*/ 233644 h 1810296"/>
                <a:gd name="connsiteX1222" fmla="*/ 8063320 w 9274629"/>
                <a:gd name="connsiteY1222" fmla="*/ 227012 h 1810296"/>
                <a:gd name="connsiteX1223" fmla="*/ 8959164 w 9274629"/>
                <a:gd name="connsiteY1223" fmla="*/ 222545 h 1810296"/>
                <a:gd name="connsiteX1224" fmla="*/ 8959741 w 9274629"/>
                <a:gd name="connsiteY1224" fmla="*/ 223431 h 1810296"/>
                <a:gd name="connsiteX1225" fmla="*/ 8960415 w 9274629"/>
                <a:gd name="connsiteY1225" fmla="*/ 222545 h 1810296"/>
                <a:gd name="connsiteX1226" fmla="*/ 8846063 w 9274629"/>
                <a:gd name="connsiteY1226" fmla="*/ 222545 h 1810296"/>
                <a:gd name="connsiteX1227" fmla="*/ 8851305 w 9274629"/>
                <a:gd name="connsiteY1227" fmla="*/ 228181 h 1810296"/>
                <a:gd name="connsiteX1228" fmla="*/ 8829279 w 9274629"/>
                <a:gd name="connsiteY1228" fmla="*/ 228181 h 1810296"/>
                <a:gd name="connsiteX1229" fmla="*/ 8833083 w 9274629"/>
                <a:gd name="connsiteY1229" fmla="*/ 234033 h 1810296"/>
                <a:gd name="connsiteX1230" fmla="*/ 8844669 w 9274629"/>
                <a:gd name="connsiteY1230" fmla="*/ 246490 h 1810296"/>
                <a:gd name="connsiteX1231" fmla="*/ 8857022 w 9274629"/>
                <a:gd name="connsiteY1231" fmla="*/ 230370 h 1810296"/>
                <a:gd name="connsiteX1232" fmla="*/ 8862714 w 9274629"/>
                <a:gd name="connsiteY1232" fmla="*/ 222545 h 1810296"/>
                <a:gd name="connsiteX1233" fmla="*/ 8588340 w 9274629"/>
                <a:gd name="connsiteY1233" fmla="*/ 214305 h 1810296"/>
                <a:gd name="connsiteX1234" fmla="*/ 8588684 w 9274629"/>
                <a:gd name="connsiteY1234" fmla="*/ 214988 h 1810296"/>
                <a:gd name="connsiteX1235" fmla="*/ 8603943 w 9274629"/>
                <a:gd name="connsiteY1235" fmla="*/ 236184 h 1810296"/>
                <a:gd name="connsiteX1236" fmla="*/ 8616194 w 9274629"/>
                <a:gd name="connsiteY1236" fmla="*/ 214425 h 1810296"/>
                <a:gd name="connsiteX1237" fmla="*/ 8616252 w 9274629"/>
                <a:gd name="connsiteY1237" fmla="*/ 214305 h 1810296"/>
                <a:gd name="connsiteX1238" fmla="*/ 8968636 w 9274629"/>
                <a:gd name="connsiteY1238" fmla="*/ 209047 h 1810296"/>
                <a:gd name="connsiteX1239" fmla="*/ 8969682 w 9274629"/>
                <a:gd name="connsiteY1239" fmla="*/ 210171 h 1810296"/>
                <a:gd name="connsiteX1240" fmla="*/ 8970494 w 9274629"/>
                <a:gd name="connsiteY1240" fmla="*/ 209047 h 1810296"/>
                <a:gd name="connsiteX1241" fmla="*/ 8720978 w 9274629"/>
                <a:gd name="connsiteY1241" fmla="*/ 196364 h 1810296"/>
                <a:gd name="connsiteX1242" fmla="*/ 8724007 w 9274629"/>
                <a:gd name="connsiteY1242" fmla="*/ 204907 h 1810296"/>
                <a:gd name="connsiteX1243" fmla="*/ 8727715 w 9274629"/>
                <a:gd name="connsiteY1243" fmla="*/ 212275 h 1810296"/>
                <a:gd name="connsiteX1244" fmla="*/ 8734825 w 9274629"/>
                <a:gd name="connsiteY1244" fmla="*/ 202997 h 1810296"/>
                <a:gd name="connsiteX1245" fmla="*/ 8739650 w 9274629"/>
                <a:gd name="connsiteY1245" fmla="*/ 196364 h 1810296"/>
                <a:gd name="connsiteX1246" fmla="*/ 8952979 w 9274629"/>
                <a:gd name="connsiteY1246" fmla="*/ 190728 h 1810296"/>
                <a:gd name="connsiteX1247" fmla="*/ 8956183 w 9274629"/>
                <a:gd name="connsiteY1247" fmla="*/ 195657 h 1810296"/>
                <a:gd name="connsiteX1248" fmla="*/ 8960725 w 9274629"/>
                <a:gd name="connsiteY1248" fmla="*/ 200541 h 1810296"/>
                <a:gd name="connsiteX1249" fmla="*/ 8968194 w 9274629"/>
                <a:gd name="connsiteY1249" fmla="*/ 190728 h 1810296"/>
                <a:gd name="connsiteX1250" fmla="*/ 8851702 w 9274629"/>
                <a:gd name="connsiteY1250" fmla="*/ 190728 h 1810296"/>
                <a:gd name="connsiteX1251" fmla="*/ 8856944 w 9274629"/>
                <a:gd name="connsiteY1251" fmla="*/ 196364 h 1810296"/>
                <a:gd name="connsiteX1252" fmla="*/ 8823093 w 9274629"/>
                <a:gd name="connsiteY1252" fmla="*/ 196364 h 1810296"/>
                <a:gd name="connsiteX1253" fmla="*/ 8826298 w 9274629"/>
                <a:gd name="connsiteY1253" fmla="*/ 201293 h 1810296"/>
                <a:gd name="connsiteX1254" fmla="*/ 8845706 w 9274629"/>
                <a:gd name="connsiteY1254" fmla="*/ 222162 h 1810296"/>
                <a:gd name="connsiteX1255" fmla="*/ 8864711 w 9274629"/>
                <a:gd name="connsiteY1255" fmla="*/ 197360 h 1810296"/>
                <a:gd name="connsiteX1256" fmla="*/ 8869536 w 9274629"/>
                <a:gd name="connsiteY1256" fmla="*/ 190728 h 1810296"/>
                <a:gd name="connsiteX1257" fmla="*/ 9165043 w 9274629"/>
                <a:gd name="connsiteY1257" fmla="*/ 181280 h 1810296"/>
                <a:gd name="connsiteX1258" fmla="*/ 9167103 w 9274629"/>
                <a:gd name="connsiteY1258" fmla="*/ 184470 h 1810296"/>
                <a:gd name="connsiteX1259" fmla="*/ 9169069 w 9274629"/>
                <a:gd name="connsiteY1259" fmla="*/ 186598 h 1810296"/>
                <a:gd name="connsiteX1260" fmla="*/ 9173116 w 9274629"/>
                <a:gd name="connsiteY1260" fmla="*/ 181280 h 1810296"/>
                <a:gd name="connsiteX1261" fmla="*/ 9065280 w 9274629"/>
                <a:gd name="connsiteY1261" fmla="*/ 181280 h 1810296"/>
                <a:gd name="connsiteX1262" fmla="*/ 9065635 w 9274629"/>
                <a:gd name="connsiteY1262" fmla="*/ 181828 h 1810296"/>
                <a:gd name="connsiteX1263" fmla="*/ 9068501 w 9274629"/>
                <a:gd name="connsiteY1263" fmla="*/ 184931 h 1810296"/>
                <a:gd name="connsiteX1264" fmla="*/ 9071139 w 9274629"/>
                <a:gd name="connsiteY1264" fmla="*/ 181280 h 1810296"/>
                <a:gd name="connsiteX1265" fmla="*/ 8734532 w 9274629"/>
                <a:gd name="connsiteY1265" fmla="*/ 155257 h 1810296"/>
                <a:gd name="connsiteX1266" fmla="*/ 8737676 w 9274629"/>
                <a:gd name="connsiteY1266" fmla="*/ 159623 h 1810296"/>
                <a:gd name="connsiteX1267" fmla="*/ 8740852 w 9274629"/>
                <a:gd name="connsiteY1267" fmla="*/ 155257 h 1810296"/>
                <a:gd name="connsiteX1268" fmla="*/ 9249241 w 9274629"/>
                <a:gd name="connsiteY1268" fmla="*/ 152057 h 1810296"/>
                <a:gd name="connsiteX1269" fmla="*/ 9255148 w 9274629"/>
                <a:gd name="connsiteY1269" fmla="*/ 159601 h 1810296"/>
                <a:gd name="connsiteX1270" fmla="*/ 9256915 w 9274629"/>
                <a:gd name="connsiteY1270" fmla="*/ 157295 h 1810296"/>
                <a:gd name="connsiteX1271" fmla="*/ 9260725 w 9274629"/>
                <a:gd name="connsiteY1271" fmla="*/ 152057 h 1810296"/>
                <a:gd name="connsiteX1272" fmla="*/ 9067375 w 9274629"/>
                <a:gd name="connsiteY1272" fmla="*/ 151973 h 1810296"/>
                <a:gd name="connsiteX1273" fmla="*/ 9068025 w 9274629"/>
                <a:gd name="connsiteY1273" fmla="*/ 152804 h 1810296"/>
                <a:gd name="connsiteX1274" fmla="*/ 9054706 w 9274629"/>
                <a:gd name="connsiteY1274" fmla="*/ 152804 h 1810296"/>
                <a:gd name="connsiteX1275" fmla="*/ 9065793 w 9274629"/>
                <a:gd name="connsiteY1275" fmla="*/ 166965 h 1810296"/>
                <a:gd name="connsiteX1276" fmla="*/ 9074301 w 9274629"/>
                <a:gd name="connsiteY1276" fmla="*/ 155787 h 1810296"/>
                <a:gd name="connsiteX1277" fmla="*/ 9077057 w 9274629"/>
                <a:gd name="connsiteY1277" fmla="*/ 151973 h 1810296"/>
                <a:gd name="connsiteX1278" fmla="*/ 8951951 w 9274629"/>
                <a:gd name="connsiteY1278" fmla="*/ 149620 h 1810296"/>
                <a:gd name="connsiteX1279" fmla="*/ 8959745 w 9274629"/>
                <a:gd name="connsiteY1279" fmla="*/ 161608 h 1810296"/>
                <a:gd name="connsiteX1280" fmla="*/ 8968605 w 9274629"/>
                <a:gd name="connsiteY1280" fmla="*/ 171134 h 1810296"/>
                <a:gd name="connsiteX1281" fmla="*/ 8978221 w 9274629"/>
                <a:gd name="connsiteY1281" fmla="*/ 158501 h 1810296"/>
                <a:gd name="connsiteX1282" fmla="*/ 8982338 w 9274629"/>
                <a:gd name="connsiteY1282" fmla="*/ 152804 h 1810296"/>
                <a:gd name="connsiteX1283" fmla="*/ 8969825 w 9274629"/>
                <a:gd name="connsiteY1283" fmla="*/ 152804 h 1810296"/>
                <a:gd name="connsiteX1284" fmla="*/ 8972248 w 9274629"/>
                <a:gd name="connsiteY1284" fmla="*/ 149620 h 1810296"/>
                <a:gd name="connsiteX1285" fmla="*/ 8852078 w 9274629"/>
                <a:gd name="connsiteY1285" fmla="*/ 149620 h 1810296"/>
                <a:gd name="connsiteX1286" fmla="*/ 8857320 w 9274629"/>
                <a:gd name="connsiteY1286" fmla="*/ 155257 h 1810296"/>
                <a:gd name="connsiteX1287" fmla="*/ 8822065 w 9274629"/>
                <a:gd name="connsiteY1287" fmla="*/ 155257 h 1810296"/>
                <a:gd name="connsiteX1288" fmla="*/ 8829859 w 9274629"/>
                <a:gd name="connsiteY1288" fmla="*/ 167244 h 1810296"/>
                <a:gd name="connsiteX1289" fmla="*/ 8845162 w 9274629"/>
                <a:gd name="connsiteY1289" fmla="*/ 183697 h 1810296"/>
                <a:gd name="connsiteX1290" fmla="*/ 8860675 w 9274629"/>
                <a:gd name="connsiteY1290" fmla="*/ 163453 h 1810296"/>
                <a:gd name="connsiteX1291" fmla="*/ 8870738 w 9274629"/>
                <a:gd name="connsiteY1291" fmla="*/ 149620 h 1810296"/>
                <a:gd name="connsiteX1292" fmla="*/ 9174383 w 9274629"/>
                <a:gd name="connsiteY1292" fmla="*/ 149347 h 1810296"/>
                <a:gd name="connsiteX1293" fmla="*/ 9176440 w 9274629"/>
                <a:gd name="connsiteY1293" fmla="*/ 151973 h 1810296"/>
                <a:gd name="connsiteX1294" fmla="*/ 9164930 w 9274629"/>
                <a:gd name="connsiteY1294" fmla="*/ 151973 h 1810296"/>
                <a:gd name="connsiteX1295" fmla="*/ 9166280 w 9274629"/>
                <a:gd name="connsiteY1295" fmla="*/ 154062 h 1810296"/>
                <a:gd name="connsiteX1296" fmla="*/ 9174406 w 9274629"/>
                <a:gd name="connsiteY1296" fmla="*/ 162858 h 1810296"/>
                <a:gd name="connsiteX1297" fmla="*/ 9181014 w 9274629"/>
                <a:gd name="connsiteY1297" fmla="*/ 154176 h 1810296"/>
                <a:gd name="connsiteX1298" fmla="*/ 9184504 w 9274629"/>
                <a:gd name="connsiteY1298" fmla="*/ 149347 h 1810296"/>
                <a:gd name="connsiteX1299" fmla="*/ 8726783 w 9274629"/>
                <a:gd name="connsiteY1299" fmla="*/ 142529 h 1810296"/>
                <a:gd name="connsiteX1300" fmla="*/ 8728572 w 9274629"/>
                <a:gd name="connsiteY1300" fmla="*/ 146082 h 1810296"/>
                <a:gd name="connsiteX1301" fmla="*/ 8731294 w 9274629"/>
                <a:gd name="connsiteY1301" fmla="*/ 142529 h 1810296"/>
                <a:gd name="connsiteX1302" fmla="*/ 8968621 w 9274629"/>
                <a:gd name="connsiteY1302" fmla="*/ 129638 h 1810296"/>
                <a:gd name="connsiteX1303" fmla="*/ 8978980 w 9274629"/>
                <a:gd name="connsiteY1303" fmla="*/ 140776 h 1810296"/>
                <a:gd name="connsiteX1304" fmla="*/ 8983782 w 9274629"/>
                <a:gd name="connsiteY1304" fmla="*/ 134467 h 1810296"/>
                <a:gd name="connsiteX1305" fmla="*/ 8987272 w 9274629"/>
                <a:gd name="connsiteY1305" fmla="*/ 129638 h 1810296"/>
                <a:gd name="connsiteX1306" fmla="*/ 9245900 w 9274629"/>
                <a:gd name="connsiteY1306" fmla="*/ 119416 h 1810296"/>
                <a:gd name="connsiteX1307" fmla="*/ 9256001 w 9274629"/>
                <a:gd name="connsiteY1307" fmla="*/ 132316 h 1810296"/>
                <a:gd name="connsiteX1308" fmla="*/ 9263226 w 9274629"/>
                <a:gd name="connsiteY1308" fmla="*/ 122887 h 1810296"/>
                <a:gd name="connsiteX1309" fmla="*/ 9265752 w 9274629"/>
                <a:gd name="connsiteY1309" fmla="*/ 119416 h 1810296"/>
                <a:gd name="connsiteX1310" fmla="*/ 9266199 w 9274629"/>
                <a:gd name="connsiteY1310" fmla="*/ 115062 h 1810296"/>
                <a:gd name="connsiteX1311" fmla="*/ 9267609 w 9274629"/>
                <a:gd name="connsiteY1311" fmla="*/ 116863 h 1810296"/>
                <a:gd name="connsiteX1312" fmla="*/ 9268919 w 9274629"/>
                <a:gd name="connsiteY1312" fmla="*/ 115062 h 1810296"/>
                <a:gd name="connsiteX1313" fmla="*/ 9048668 w 9274629"/>
                <a:gd name="connsiteY1313" fmla="*/ 99707 h 1810296"/>
                <a:gd name="connsiteX1314" fmla="*/ 9072103 w 9274629"/>
                <a:gd name="connsiteY1314" fmla="*/ 129638 h 1810296"/>
                <a:gd name="connsiteX1315" fmla="*/ 9049887 w 9274629"/>
                <a:gd name="connsiteY1315" fmla="*/ 129638 h 1810296"/>
                <a:gd name="connsiteX1316" fmla="*/ 9065004 w 9274629"/>
                <a:gd name="connsiteY1316" fmla="*/ 148946 h 1810296"/>
                <a:gd name="connsiteX1317" fmla="*/ 9078866 w 9274629"/>
                <a:gd name="connsiteY1317" fmla="*/ 130735 h 1810296"/>
                <a:gd name="connsiteX1318" fmla="*/ 9082983 w 9274629"/>
                <a:gd name="connsiteY1318" fmla="*/ 125037 h 1810296"/>
                <a:gd name="connsiteX1319" fmla="*/ 9070470 w 9274629"/>
                <a:gd name="connsiteY1319" fmla="*/ 125037 h 1810296"/>
                <a:gd name="connsiteX1320" fmla="*/ 9084427 w 9274629"/>
                <a:gd name="connsiteY1320" fmla="*/ 106701 h 1810296"/>
                <a:gd name="connsiteX1321" fmla="*/ 9087917 w 9274629"/>
                <a:gd name="connsiteY1321" fmla="*/ 101871 h 1810296"/>
                <a:gd name="connsiteX1322" fmla="*/ 9066392 w 9274629"/>
                <a:gd name="connsiteY1322" fmla="*/ 101871 h 1810296"/>
                <a:gd name="connsiteX1323" fmla="*/ 9068040 w 9274629"/>
                <a:gd name="connsiteY1323" fmla="*/ 99707 h 1810296"/>
                <a:gd name="connsiteX1324" fmla="*/ 9274629 w 9274629"/>
                <a:gd name="connsiteY1324" fmla="*/ 45317 h 1810296"/>
                <a:gd name="connsiteX1325" fmla="*/ 9274629 w 9274629"/>
                <a:gd name="connsiteY1325" fmla="*/ 83246 h 1810296"/>
                <a:gd name="connsiteX1326" fmla="*/ 9245978 w 9274629"/>
                <a:gd name="connsiteY1326" fmla="*/ 83246 h 1810296"/>
                <a:gd name="connsiteX1327" fmla="*/ 9266880 w 9274629"/>
                <a:gd name="connsiteY1327" fmla="*/ 55970 h 1810296"/>
                <a:gd name="connsiteX1328" fmla="*/ 9274629 w 9274629"/>
                <a:gd name="connsiteY1328" fmla="*/ 19956 h 1810296"/>
                <a:gd name="connsiteX1329" fmla="*/ 9274629 w 9274629"/>
                <a:gd name="connsiteY1329" fmla="*/ 42137 h 1810296"/>
                <a:gd name="connsiteX1330" fmla="*/ 9257632 w 9274629"/>
                <a:gd name="connsiteY1330" fmla="*/ 42137 h 1810296"/>
                <a:gd name="connsiteX1331" fmla="*/ 8675306 w 9274629"/>
                <a:gd name="connsiteY1331" fmla="*/ 0 h 1810296"/>
                <a:gd name="connsiteX1332" fmla="*/ 8689720 w 9274629"/>
                <a:gd name="connsiteY1332" fmla="*/ 0 h 1810296"/>
                <a:gd name="connsiteX1333" fmla="*/ 8690105 w 9274629"/>
                <a:gd name="connsiteY1333" fmla="*/ 1384 h 1810296"/>
                <a:gd name="connsiteX1334" fmla="*/ 8726727 w 9274629"/>
                <a:gd name="connsiteY1334" fmla="*/ 71219 h 1810296"/>
                <a:gd name="connsiteX1335" fmla="*/ 8708338 w 9274629"/>
                <a:gd name="connsiteY1335" fmla="*/ 71219 h 1810296"/>
                <a:gd name="connsiteX1336" fmla="*/ 8729931 w 9274629"/>
                <a:gd name="connsiteY1336" fmla="*/ 107826 h 1810296"/>
                <a:gd name="connsiteX1337" fmla="*/ 8709697 w 9274629"/>
                <a:gd name="connsiteY1337" fmla="*/ 107826 h 1810296"/>
                <a:gd name="connsiteX1338" fmla="*/ 8710596 w 9274629"/>
                <a:gd name="connsiteY1338" fmla="*/ 110363 h 1810296"/>
                <a:gd name="connsiteX1339" fmla="*/ 8717225 w 9274629"/>
                <a:gd name="connsiteY1339" fmla="*/ 123535 h 1810296"/>
                <a:gd name="connsiteX1340" fmla="*/ 8728685 w 9274629"/>
                <a:gd name="connsiteY1340" fmla="*/ 129995 h 1810296"/>
                <a:gd name="connsiteX1341" fmla="*/ 8738066 w 9274629"/>
                <a:gd name="connsiteY1341" fmla="*/ 133691 h 1810296"/>
                <a:gd name="connsiteX1342" fmla="*/ 8740840 w 9274629"/>
                <a:gd name="connsiteY1342" fmla="*/ 130072 h 1810296"/>
                <a:gd name="connsiteX1343" fmla="*/ 8789430 w 9274629"/>
                <a:gd name="connsiteY1343" fmla="*/ 39288 h 1810296"/>
                <a:gd name="connsiteX1344" fmla="*/ 8832312 w 9274629"/>
                <a:gd name="connsiteY1344" fmla="*/ 128369 h 1810296"/>
                <a:gd name="connsiteX1345" fmla="*/ 8851721 w 9274629"/>
                <a:gd name="connsiteY1345" fmla="*/ 149237 h 1810296"/>
                <a:gd name="connsiteX1346" fmla="*/ 8870726 w 9274629"/>
                <a:gd name="connsiteY1346" fmla="*/ 124436 h 1810296"/>
                <a:gd name="connsiteX1347" fmla="*/ 8919316 w 9274629"/>
                <a:gd name="connsiteY1347" fmla="*/ 33652 h 1810296"/>
                <a:gd name="connsiteX1348" fmla="*/ 8962198 w 9274629"/>
                <a:gd name="connsiteY1348" fmla="*/ 122732 h 1810296"/>
                <a:gd name="connsiteX1349" fmla="*/ 8967040 w 9274629"/>
                <a:gd name="connsiteY1349" fmla="*/ 127938 h 1810296"/>
                <a:gd name="connsiteX1350" fmla="*/ 8980863 w 9274629"/>
                <a:gd name="connsiteY1350" fmla="*/ 109778 h 1810296"/>
                <a:gd name="connsiteX1351" fmla="*/ 8988141 w 9274629"/>
                <a:gd name="connsiteY1351" fmla="*/ 99707 h 1810296"/>
                <a:gd name="connsiteX1352" fmla="*/ 8974175 w 9274629"/>
                <a:gd name="connsiteY1352" fmla="*/ 99707 h 1810296"/>
                <a:gd name="connsiteX1353" fmla="*/ 9023274 w 9274629"/>
                <a:gd name="connsiteY1353" fmla="*/ 15269 h 1810296"/>
                <a:gd name="connsiteX1354" fmla="*/ 9041300 w 9274629"/>
                <a:gd name="connsiteY1354" fmla="*/ 60017 h 1810296"/>
                <a:gd name="connsiteX1355" fmla="*/ 9070176 w 9274629"/>
                <a:gd name="connsiteY1355" fmla="*/ 96899 h 1810296"/>
                <a:gd name="connsiteX1356" fmla="*/ 9081508 w 9274629"/>
                <a:gd name="connsiteY1356" fmla="*/ 82012 h 1810296"/>
                <a:gd name="connsiteX1357" fmla="*/ 9088786 w 9274629"/>
                <a:gd name="connsiteY1357" fmla="*/ 71940 h 1810296"/>
                <a:gd name="connsiteX1358" fmla="*/ 9074820 w 9274629"/>
                <a:gd name="connsiteY1358" fmla="*/ 71940 h 1810296"/>
                <a:gd name="connsiteX1359" fmla="*/ 9113632 w 9274629"/>
                <a:gd name="connsiteY1359" fmla="*/ 14595 h 1810296"/>
                <a:gd name="connsiteX1360" fmla="*/ 9119175 w 9274629"/>
                <a:gd name="connsiteY1360" fmla="*/ 0 h 1810296"/>
                <a:gd name="connsiteX1361" fmla="*/ 9128358 w 9274629"/>
                <a:gd name="connsiteY1361" fmla="*/ 0 h 1810296"/>
                <a:gd name="connsiteX1362" fmla="*/ 9132219 w 9274629"/>
                <a:gd name="connsiteY1362" fmla="*/ 10874 h 1810296"/>
                <a:gd name="connsiteX1363" fmla="*/ 9173020 w 9274629"/>
                <a:gd name="connsiteY1363" fmla="*/ 71940 h 1810296"/>
                <a:gd name="connsiteX1364" fmla="*/ 9149313 w 9274629"/>
                <a:gd name="connsiteY1364" fmla="*/ 71940 h 1810296"/>
                <a:gd name="connsiteX1365" fmla="*/ 9172748 w 9274629"/>
                <a:gd name="connsiteY1365" fmla="*/ 101871 h 1810296"/>
                <a:gd name="connsiteX1366" fmla="*/ 9150532 w 9274629"/>
                <a:gd name="connsiteY1366" fmla="*/ 101871 h 1810296"/>
                <a:gd name="connsiteX1367" fmla="*/ 9168670 w 9274629"/>
                <a:gd name="connsiteY1367" fmla="*/ 125037 h 1810296"/>
                <a:gd name="connsiteX1368" fmla="*/ 9155350 w 9274629"/>
                <a:gd name="connsiteY1368" fmla="*/ 125037 h 1810296"/>
                <a:gd name="connsiteX1369" fmla="*/ 9168601 w 9274629"/>
                <a:gd name="connsiteY1369" fmla="*/ 141961 h 1810296"/>
                <a:gd name="connsiteX1370" fmla="*/ 9178096 w 9274629"/>
                <a:gd name="connsiteY1370" fmla="*/ 129487 h 1810296"/>
                <a:gd name="connsiteX1371" fmla="*/ 9185373 w 9274629"/>
                <a:gd name="connsiteY1371" fmla="*/ 119416 h 1810296"/>
                <a:gd name="connsiteX1372" fmla="*/ 9171407 w 9274629"/>
                <a:gd name="connsiteY1372" fmla="*/ 119416 h 1810296"/>
                <a:gd name="connsiteX1373" fmla="*/ 9220507 w 9274629"/>
                <a:gd name="connsiteY1373" fmla="*/ 34978 h 1810296"/>
                <a:gd name="connsiteX1374" fmla="*/ 9238532 w 9274629"/>
                <a:gd name="connsiteY1374" fmla="*/ 79726 h 1810296"/>
                <a:gd name="connsiteX1375" fmla="*/ 9258829 w 9274629"/>
                <a:gd name="connsiteY1375" fmla="*/ 105650 h 1810296"/>
                <a:gd name="connsiteX1376" fmla="*/ 9270916 w 9274629"/>
                <a:gd name="connsiteY1376" fmla="*/ 89878 h 1810296"/>
                <a:gd name="connsiteX1377" fmla="*/ 9274629 w 9274629"/>
                <a:gd name="connsiteY1377" fmla="*/ 84773 h 1810296"/>
                <a:gd name="connsiteX1378" fmla="*/ 9274629 w 9274629"/>
                <a:gd name="connsiteY1378" fmla="*/ 314004 h 1810296"/>
                <a:gd name="connsiteX1379" fmla="*/ 9274628 w 9274629"/>
                <a:gd name="connsiteY1379" fmla="*/ 314004 h 1810296"/>
                <a:gd name="connsiteX1380" fmla="*/ 9274628 w 9274629"/>
                <a:gd name="connsiteY1380" fmla="*/ 1810296 h 1810296"/>
                <a:gd name="connsiteX1381" fmla="*/ 0 w 9274629"/>
                <a:gd name="connsiteY1381" fmla="*/ 1810296 h 1810296"/>
                <a:gd name="connsiteX1382" fmla="*/ 4366661 w 9274629"/>
                <a:gd name="connsiteY1382" fmla="*/ 1171030 h 1810296"/>
                <a:gd name="connsiteX1383" fmla="*/ 4436671 w 9274629"/>
                <a:gd name="connsiteY1383" fmla="*/ 1158333 h 1810296"/>
                <a:gd name="connsiteX1384" fmla="*/ 4437461 w 9274629"/>
                <a:gd name="connsiteY1384" fmla="*/ 1155432 h 1810296"/>
                <a:gd name="connsiteX1385" fmla="*/ 4437935 w 9274629"/>
                <a:gd name="connsiteY1385" fmla="*/ 1153509 h 1810296"/>
                <a:gd name="connsiteX1386" fmla="*/ 4437955 w 9274629"/>
                <a:gd name="connsiteY1386" fmla="*/ 1153451 h 1810296"/>
                <a:gd name="connsiteX1387" fmla="*/ 4437964 w 9274629"/>
                <a:gd name="connsiteY1387" fmla="*/ 1153392 h 1810296"/>
                <a:gd name="connsiteX1388" fmla="*/ 4438061 w 9274629"/>
                <a:gd name="connsiteY1388" fmla="*/ 1152699 h 1810296"/>
                <a:gd name="connsiteX1389" fmla="*/ 4438360 w 9274629"/>
                <a:gd name="connsiteY1389" fmla="*/ 1149488 h 1810296"/>
                <a:gd name="connsiteX1390" fmla="*/ 4438487 w 9274629"/>
                <a:gd name="connsiteY1390" fmla="*/ 1146453 h 1810296"/>
                <a:gd name="connsiteX1391" fmla="*/ 4438458 w 9274629"/>
                <a:gd name="connsiteY1391" fmla="*/ 1142793 h 1810296"/>
                <a:gd name="connsiteX1392" fmla="*/ 4438264 w 9274629"/>
                <a:gd name="connsiteY1392" fmla="*/ 1139719 h 1810296"/>
                <a:gd name="connsiteX1393" fmla="*/ 4438032 w 9274629"/>
                <a:gd name="connsiteY1393" fmla="*/ 1137582 h 1810296"/>
                <a:gd name="connsiteX1394" fmla="*/ 4437712 w 9274629"/>
                <a:gd name="connsiteY1394" fmla="*/ 1135367 h 1810296"/>
                <a:gd name="connsiteX1395" fmla="*/ 4437316 w 9274629"/>
                <a:gd name="connsiteY1395" fmla="*/ 1133103 h 1810296"/>
                <a:gd name="connsiteX1396" fmla="*/ 4436783 w 9274629"/>
                <a:gd name="connsiteY1396" fmla="*/ 1130800 h 1810296"/>
                <a:gd name="connsiteX1397" fmla="*/ 4436125 w 9274629"/>
                <a:gd name="connsiteY1397" fmla="*/ 1128496 h 1810296"/>
                <a:gd name="connsiteX1398" fmla="*/ 4435844 w 9274629"/>
                <a:gd name="connsiteY1398" fmla="*/ 1127661 h 1810296"/>
                <a:gd name="connsiteX1399" fmla="*/ 4435326 w 9274629"/>
                <a:gd name="connsiteY1399" fmla="*/ 1127794 h 1810296"/>
                <a:gd name="connsiteX1400" fmla="*/ 4432819 w 9274629"/>
                <a:gd name="connsiteY1400" fmla="*/ 1128438 h 1810296"/>
                <a:gd name="connsiteX1401" fmla="*/ 4432132 w 9274629"/>
                <a:gd name="connsiteY1401" fmla="*/ 1128613 h 1810296"/>
                <a:gd name="connsiteX1402" fmla="*/ 4431077 w 9274629"/>
                <a:gd name="connsiteY1402" fmla="*/ 1128750 h 1810296"/>
                <a:gd name="connsiteX1403" fmla="*/ 4430390 w 9274629"/>
                <a:gd name="connsiteY1403" fmla="*/ 1128692 h 1810296"/>
                <a:gd name="connsiteX1404" fmla="*/ 4430061 w 9274629"/>
                <a:gd name="connsiteY1404" fmla="*/ 1128613 h 1810296"/>
                <a:gd name="connsiteX1405" fmla="*/ 4429751 w 9274629"/>
                <a:gd name="connsiteY1405" fmla="*/ 1128496 h 1810296"/>
                <a:gd name="connsiteX1406" fmla="*/ 4429180 w 9274629"/>
                <a:gd name="connsiteY1406" fmla="*/ 1128164 h 1810296"/>
                <a:gd name="connsiteX1407" fmla="*/ 4428396 w 9274629"/>
                <a:gd name="connsiteY1407" fmla="*/ 1127540 h 1810296"/>
                <a:gd name="connsiteX1408" fmla="*/ 4427874 w 9274629"/>
                <a:gd name="connsiteY1408" fmla="*/ 1127140 h 1810296"/>
                <a:gd name="connsiteX1409" fmla="*/ 4427438 w 9274629"/>
                <a:gd name="connsiteY1409" fmla="*/ 1126866 h 1810296"/>
                <a:gd name="connsiteX1410" fmla="*/ 4426528 w 9274629"/>
                <a:gd name="connsiteY1410" fmla="*/ 1126446 h 1810296"/>
                <a:gd name="connsiteX1411" fmla="*/ 4425570 w 9274629"/>
                <a:gd name="connsiteY1411" fmla="*/ 1126183 h 1810296"/>
                <a:gd name="connsiteX1412" fmla="*/ 4424583 w 9274629"/>
                <a:gd name="connsiteY1412" fmla="*/ 1126027 h 1810296"/>
                <a:gd name="connsiteX1413" fmla="*/ 4423035 w 9274629"/>
                <a:gd name="connsiteY1413" fmla="*/ 1125929 h 1810296"/>
                <a:gd name="connsiteX1414" fmla="*/ 4420934 w 9274629"/>
                <a:gd name="connsiteY1414" fmla="*/ 1125958 h 1810296"/>
                <a:gd name="connsiteX1415" fmla="*/ 4419899 w 9274629"/>
                <a:gd name="connsiteY1415" fmla="*/ 1125939 h 1810296"/>
                <a:gd name="connsiteX1416" fmla="*/ 4419386 w 9274629"/>
                <a:gd name="connsiteY1416" fmla="*/ 1125929 h 1810296"/>
                <a:gd name="connsiteX1417" fmla="*/ 4418321 w 9274629"/>
                <a:gd name="connsiteY1417" fmla="*/ 1125802 h 1810296"/>
                <a:gd name="connsiteX1418" fmla="*/ 4417276 w 9274629"/>
                <a:gd name="connsiteY1418" fmla="*/ 1125578 h 1810296"/>
                <a:gd name="connsiteX1419" fmla="*/ 4416279 w 9274629"/>
                <a:gd name="connsiteY1419" fmla="*/ 1125236 h 1810296"/>
                <a:gd name="connsiteX1420" fmla="*/ 4415360 w 9274629"/>
                <a:gd name="connsiteY1420" fmla="*/ 1124778 h 1810296"/>
                <a:gd name="connsiteX1421" fmla="*/ 4414557 w 9274629"/>
                <a:gd name="connsiteY1421" fmla="*/ 1124182 h 1810296"/>
                <a:gd name="connsiteX1422" fmla="*/ 4413918 w 9274629"/>
                <a:gd name="connsiteY1422" fmla="*/ 1123470 h 1810296"/>
                <a:gd name="connsiteX1423" fmla="*/ 4413570 w 9274629"/>
                <a:gd name="connsiteY1423" fmla="*/ 1122835 h 1810296"/>
                <a:gd name="connsiteX1424" fmla="*/ 4413405 w 9274629"/>
                <a:gd name="connsiteY1424" fmla="*/ 1122357 h 1810296"/>
                <a:gd name="connsiteX1425" fmla="*/ 4413347 w 9274629"/>
                <a:gd name="connsiteY1425" fmla="*/ 1122123 h 1810296"/>
                <a:gd name="connsiteX1426" fmla="*/ 4413066 w 9274629"/>
                <a:gd name="connsiteY1426" fmla="*/ 1122123 h 1810296"/>
                <a:gd name="connsiteX1427" fmla="*/ 4413211 w 9274629"/>
                <a:gd name="connsiteY1427" fmla="*/ 1121810 h 1810296"/>
                <a:gd name="connsiteX1428" fmla="*/ 4413405 w 9274629"/>
                <a:gd name="connsiteY1428" fmla="*/ 1121146 h 1810296"/>
                <a:gd name="connsiteX1429" fmla="*/ 4413501 w 9274629"/>
                <a:gd name="connsiteY1429" fmla="*/ 1120463 h 1810296"/>
                <a:gd name="connsiteX1430" fmla="*/ 4413501 w 9274629"/>
                <a:gd name="connsiteY1430" fmla="*/ 1119790 h 1810296"/>
                <a:gd name="connsiteX1431" fmla="*/ 4413434 w 9274629"/>
                <a:gd name="connsiteY1431" fmla="*/ 1119097 h 1810296"/>
                <a:gd name="connsiteX1432" fmla="*/ 4413270 w 9274629"/>
                <a:gd name="connsiteY1432" fmla="*/ 1118424 h 1810296"/>
                <a:gd name="connsiteX1433" fmla="*/ 4412999 w 9274629"/>
                <a:gd name="connsiteY1433" fmla="*/ 1117789 h 1810296"/>
                <a:gd name="connsiteX1434" fmla="*/ 4412669 w 9274629"/>
                <a:gd name="connsiteY1434" fmla="*/ 1117203 h 1810296"/>
                <a:gd name="connsiteX1435" fmla="*/ 4412457 w 9274629"/>
                <a:gd name="connsiteY1435" fmla="*/ 1116921 h 1810296"/>
                <a:gd name="connsiteX1436" fmla="*/ 4412243 w 9274629"/>
                <a:gd name="connsiteY1436" fmla="*/ 1116647 h 1810296"/>
                <a:gd name="connsiteX1437" fmla="*/ 4411750 w 9274629"/>
                <a:gd name="connsiteY1437" fmla="*/ 1116188 h 1810296"/>
                <a:gd name="connsiteX1438" fmla="*/ 4411199 w 9274629"/>
                <a:gd name="connsiteY1438" fmla="*/ 1115778 h 1810296"/>
                <a:gd name="connsiteX1439" fmla="*/ 4410589 w 9274629"/>
                <a:gd name="connsiteY1439" fmla="*/ 1115456 h 1810296"/>
                <a:gd name="connsiteX1440" fmla="*/ 4409950 w 9274629"/>
                <a:gd name="connsiteY1440" fmla="*/ 1115222 h 1810296"/>
                <a:gd name="connsiteX1441" fmla="*/ 4409292 w 9274629"/>
                <a:gd name="connsiteY1441" fmla="*/ 1115066 h 1810296"/>
                <a:gd name="connsiteX1442" fmla="*/ 4408614 w 9274629"/>
                <a:gd name="connsiteY1442" fmla="*/ 1115007 h 1810296"/>
                <a:gd name="connsiteX1443" fmla="*/ 4407927 w 9274629"/>
                <a:gd name="connsiteY1443" fmla="*/ 1115036 h 1810296"/>
                <a:gd name="connsiteX1444" fmla="*/ 4407589 w 9274629"/>
                <a:gd name="connsiteY1444" fmla="*/ 1115095 h 1810296"/>
                <a:gd name="connsiteX1445" fmla="*/ 4407685 w 9274629"/>
                <a:gd name="connsiteY1445" fmla="*/ 1115232 h 1810296"/>
                <a:gd name="connsiteX1446" fmla="*/ 4407791 w 9274629"/>
                <a:gd name="connsiteY1446" fmla="*/ 1115544 h 1810296"/>
                <a:gd name="connsiteX1447" fmla="*/ 4407791 w 9274629"/>
                <a:gd name="connsiteY1447" fmla="*/ 1115866 h 1810296"/>
                <a:gd name="connsiteX1448" fmla="*/ 4407714 w 9274629"/>
                <a:gd name="connsiteY1448" fmla="*/ 1116188 h 1810296"/>
                <a:gd name="connsiteX1449" fmla="*/ 4407482 w 9274629"/>
                <a:gd name="connsiteY1449" fmla="*/ 1116667 h 1810296"/>
                <a:gd name="connsiteX1450" fmla="*/ 4407114 w 9274629"/>
                <a:gd name="connsiteY1450" fmla="*/ 1117047 h 1810296"/>
                <a:gd name="connsiteX1451" fmla="*/ 4406824 w 9274629"/>
                <a:gd name="connsiteY1451" fmla="*/ 1117233 h 1810296"/>
                <a:gd name="connsiteX1452" fmla="*/ 4406669 w 9274629"/>
                <a:gd name="connsiteY1452" fmla="*/ 1117301 h 1810296"/>
                <a:gd name="connsiteX1453" fmla="*/ 4406340 w 9274629"/>
                <a:gd name="connsiteY1453" fmla="*/ 1117408 h 1810296"/>
                <a:gd name="connsiteX1454" fmla="*/ 4405672 w 9274629"/>
                <a:gd name="connsiteY1454" fmla="*/ 1117467 h 1810296"/>
                <a:gd name="connsiteX1455" fmla="*/ 4404637 w 9274629"/>
                <a:gd name="connsiteY1455" fmla="*/ 1117340 h 1810296"/>
                <a:gd name="connsiteX1456" fmla="*/ 4403969 w 9274629"/>
                <a:gd name="connsiteY1456" fmla="*/ 1117174 h 1810296"/>
                <a:gd name="connsiteX1457" fmla="*/ 4401617 w 9274629"/>
                <a:gd name="connsiteY1457" fmla="*/ 1116579 h 1810296"/>
                <a:gd name="connsiteX1458" fmla="*/ 4399245 w 9274629"/>
                <a:gd name="connsiteY1458" fmla="*/ 1115974 h 1810296"/>
                <a:gd name="connsiteX1459" fmla="*/ 4398501 w 9274629"/>
                <a:gd name="connsiteY1459" fmla="*/ 1115798 h 1810296"/>
                <a:gd name="connsiteX1460" fmla="*/ 4397456 w 9274629"/>
                <a:gd name="connsiteY1460" fmla="*/ 1115369 h 1810296"/>
                <a:gd name="connsiteX1461" fmla="*/ 4396846 w 9274629"/>
                <a:gd name="connsiteY1461" fmla="*/ 1114968 h 1810296"/>
                <a:gd name="connsiteX1462" fmla="*/ 4396584 w 9274629"/>
                <a:gd name="connsiteY1462" fmla="*/ 1114695 h 1810296"/>
                <a:gd name="connsiteX1463" fmla="*/ 4396391 w 9274629"/>
                <a:gd name="connsiteY1463" fmla="*/ 1114471 h 1810296"/>
                <a:gd name="connsiteX1464" fmla="*/ 4396110 w 9274629"/>
                <a:gd name="connsiteY1464" fmla="*/ 1113963 h 1810296"/>
                <a:gd name="connsiteX1465" fmla="*/ 4395926 w 9274629"/>
                <a:gd name="connsiteY1465" fmla="*/ 1113407 h 1810296"/>
                <a:gd name="connsiteX1466" fmla="*/ 4395839 w 9274629"/>
                <a:gd name="connsiteY1466" fmla="*/ 1112831 h 1810296"/>
                <a:gd name="connsiteX1467" fmla="*/ 4395839 w 9274629"/>
                <a:gd name="connsiteY1467" fmla="*/ 1111904 h 1810296"/>
                <a:gd name="connsiteX1468" fmla="*/ 4396023 w 9274629"/>
                <a:gd name="connsiteY1468" fmla="*/ 1110664 h 1810296"/>
                <a:gd name="connsiteX1469" fmla="*/ 4396149 w 9274629"/>
                <a:gd name="connsiteY1469" fmla="*/ 1110059 h 1810296"/>
                <a:gd name="connsiteX1470" fmla="*/ 4396362 w 9274629"/>
                <a:gd name="connsiteY1470" fmla="*/ 1109131 h 1810296"/>
                <a:gd name="connsiteX1471" fmla="*/ 4396565 w 9274629"/>
                <a:gd name="connsiteY1471" fmla="*/ 1108195 h 1810296"/>
                <a:gd name="connsiteX1472" fmla="*/ 4397252 w 9274629"/>
                <a:gd name="connsiteY1472" fmla="*/ 1105159 h 1810296"/>
                <a:gd name="connsiteX1473" fmla="*/ 4397930 w 9274629"/>
                <a:gd name="connsiteY1473" fmla="*/ 1102123 h 1810296"/>
                <a:gd name="connsiteX1474" fmla="*/ 4398104 w 9274629"/>
                <a:gd name="connsiteY1474" fmla="*/ 1101470 h 1810296"/>
                <a:gd name="connsiteX1475" fmla="*/ 4398433 w 9274629"/>
                <a:gd name="connsiteY1475" fmla="*/ 1100494 h 1810296"/>
                <a:gd name="connsiteX1476" fmla="*/ 4398733 w 9274629"/>
                <a:gd name="connsiteY1476" fmla="*/ 1099869 h 1810296"/>
                <a:gd name="connsiteX1477" fmla="*/ 4399091 w 9274629"/>
                <a:gd name="connsiteY1477" fmla="*/ 1099322 h 1810296"/>
                <a:gd name="connsiteX1478" fmla="*/ 4399508 w 9274629"/>
                <a:gd name="connsiteY1478" fmla="*/ 1098873 h 1810296"/>
                <a:gd name="connsiteX1479" fmla="*/ 4400001 w 9274629"/>
                <a:gd name="connsiteY1479" fmla="*/ 1098542 h 1810296"/>
                <a:gd name="connsiteX1480" fmla="*/ 4400552 w 9274629"/>
                <a:gd name="connsiteY1480" fmla="*/ 1098356 h 1810296"/>
                <a:gd name="connsiteX1481" fmla="*/ 4400872 w 9274629"/>
                <a:gd name="connsiteY1481" fmla="*/ 1098337 h 1810296"/>
                <a:gd name="connsiteX1482" fmla="*/ 4400746 w 9274629"/>
                <a:gd name="connsiteY1482" fmla="*/ 1097526 h 1810296"/>
                <a:gd name="connsiteX1483" fmla="*/ 4400697 w 9274629"/>
                <a:gd name="connsiteY1483" fmla="*/ 1096248 h 1810296"/>
                <a:gd name="connsiteX1484" fmla="*/ 4400736 w 9274629"/>
                <a:gd name="connsiteY1484" fmla="*/ 1095399 h 1810296"/>
                <a:gd name="connsiteX1485" fmla="*/ 4400891 w 9274629"/>
                <a:gd name="connsiteY1485" fmla="*/ 1094618 h 1810296"/>
                <a:gd name="connsiteX1486" fmla="*/ 4401152 w 9274629"/>
                <a:gd name="connsiteY1486" fmla="*/ 1093896 h 1810296"/>
                <a:gd name="connsiteX1487" fmla="*/ 4401559 w 9274629"/>
                <a:gd name="connsiteY1487" fmla="*/ 1093290 h 1810296"/>
                <a:gd name="connsiteX1488" fmla="*/ 4402130 w 9274629"/>
                <a:gd name="connsiteY1488" fmla="*/ 1092832 h 1810296"/>
                <a:gd name="connsiteX1489" fmla="*/ 4402479 w 9274629"/>
                <a:gd name="connsiteY1489" fmla="*/ 1092666 h 1810296"/>
                <a:gd name="connsiteX1490" fmla="*/ 4402798 w 9274629"/>
                <a:gd name="connsiteY1490" fmla="*/ 1092568 h 1810296"/>
                <a:gd name="connsiteX1491" fmla="*/ 4403456 w 9274629"/>
                <a:gd name="connsiteY1491" fmla="*/ 1092470 h 1810296"/>
                <a:gd name="connsiteX1492" fmla="*/ 4404453 w 9274629"/>
                <a:gd name="connsiteY1492" fmla="*/ 1092451 h 1810296"/>
                <a:gd name="connsiteX1493" fmla="*/ 4405140 w 9274629"/>
                <a:gd name="connsiteY1493" fmla="*/ 1092441 h 1810296"/>
                <a:gd name="connsiteX1494" fmla="*/ 4405585 w 9274629"/>
                <a:gd name="connsiteY1494" fmla="*/ 1092383 h 1810296"/>
                <a:gd name="connsiteX1495" fmla="*/ 4406437 w 9274629"/>
                <a:gd name="connsiteY1495" fmla="*/ 1092139 h 1810296"/>
                <a:gd name="connsiteX1496" fmla="*/ 4407230 w 9274629"/>
                <a:gd name="connsiteY1496" fmla="*/ 1091739 h 1810296"/>
                <a:gd name="connsiteX1497" fmla="*/ 4407937 w 9274629"/>
                <a:gd name="connsiteY1497" fmla="*/ 1091202 h 1810296"/>
                <a:gd name="connsiteX1498" fmla="*/ 4408557 w 9274629"/>
                <a:gd name="connsiteY1498" fmla="*/ 1090538 h 1810296"/>
                <a:gd name="connsiteX1499" fmla="*/ 4409059 w 9274629"/>
                <a:gd name="connsiteY1499" fmla="*/ 1089796 h 1810296"/>
                <a:gd name="connsiteX1500" fmla="*/ 4409408 w 9274629"/>
                <a:gd name="connsiteY1500" fmla="*/ 1088976 h 1810296"/>
                <a:gd name="connsiteX1501" fmla="*/ 4409611 w 9274629"/>
                <a:gd name="connsiteY1501" fmla="*/ 1088107 h 1810296"/>
                <a:gd name="connsiteX1502" fmla="*/ 4409640 w 9274629"/>
                <a:gd name="connsiteY1502" fmla="*/ 1087658 h 1810296"/>
                <a:gd name="connsiteX1503" fmla="*/ 4409640 w 9274629"/>
                <a:gd name="connsiteY1503" fmla="*/ 1087171 h 1810296"/>
                <a:gd name="connsiteX1504" fmla="*/ 4409534 w 9274629"/>
                <a:gd name="connsiteY1504" fmla="*/ 1086185 h 1810296"/>
                <a:gd name="connsiteX1505" fmla="*/ 4409408 w 9274629"/>
                <a:gd name="connsiteY1505" fmla="*/ 1085218 h 1810296"/>
                <a:gd name="connsiteX1506" fmla="*/ 4409359 w 9274629"/>
                <a:gd name="connsiteY1506" fmla="*/ 1084233 h 1810296"/>
                <a:gd name="connsiteX1507" fmla="*/ 4409418 w 9274629"/>
                <a:gd name="connsiteY1507" fmla="*/ 1083754 h 1810296"/>
                <a:gd name="connsiteX1508" fmla="*/ 4409476 w 9274629"/>
                <a:gd name="connsiteY1508" fmla="*/ 1083501 h 1810296"/>
                <a:gd name="connsiteX1509" fmla="*/ 4409660 w 9274629"/>
                <a:gd name="connsiteY1509" fmla="*/ 1083032 h 1810296"/>
                <a:gd name="connsiteX1510" fmla="*/ 4409930 w 9274629"/>
                <a:gd name="connsiteY1510" fmla="*/ 1082603 h 1810296"/>
                <a:gd name="connsiteX1511" fmla="*/ 4410279 w 9274629"/>
                <a:gd name="connsiteY1511" fmla="*/ 1082232 h 1810296"/>
                <a:gd name="connsiteX1512" fmla="*/ 4410676 w 9274629"/>
                <a:gd name="connsiteY1512" fmla="*/ 1081958 h 1810296"/>
                <a:gd name="connsiteX1513" fmla="*/ 4411101 w 9274629"/>
                <a:gd name="connsiteY1513" fmla="*/ 1081773 h 1810296"/>
                <a:gd name="connsiteX1514" fmla="*/ 4411537 w 9274629"/>
                <a:gd name="connsiteY1514" fmla="*/ 1081734 h 1810296"/>
                <a:gd name="connsiteX1515" fmla="*/ 4411973 w 9274629"/>
                <a:gd name="connsiteY1515" fmla="*/ 1081832 h 1810296"/>
                <a:gd name="connsiteX1516" fmla="*/ 4412175 w 9274629"/>
                <a:gd name="connsiteY1516" fmla="*/ 1081958 h 1810296"/>
                <a:gd name="connsiteX1517" fmla="*/ 4412050 w 9274629"/>
                <a:gd name="connsiteY1517" fmla="*/ 1080172 h 1810296"/>
                <a:gd name="connsiteX1518" fmla="*/ 4411924 w 9274629"/>
                <a:gd name="connsiteY1518" fmla="*/ 1078396 h 1810296"/>
                <a:gd name="connsiteX1519" fmla="*/ 4412989 w 9274629"/>
                <a:gd name="connsiteY1519" fmla="*/ 1078103 h 1810296"/>
                <a:gd name="connsiteX1520" fmla="*/ 4414044 w 9274629"/>
                <a:gd name="connsiteY1520" fmla="*/ 1077810 h 1810296"/>
                <a:gd name="connsiteX1521" fmla="*/ 4413947 w 9274629"/>
                <a:gd name="connsiteY1521" fmla="*/ 1077361 h 1810296"/>
                <a:gd name="connsiteX1522" fmla="*/ 4413599 w 9274629"/>
                <a:gd name="connsiteY1522" fmla="*/ 1076541 h 1810296"/>
                <a:gd name="connsiteX1523" fmla="*/ 4412863 w 9274629"/>
                <a:gd name="connsiteY1523" fmla="*/ 1075409 h 1810296"/>
                <a:gd name="connsiteX1524" fmla="*/ 4412340 w 9274629"/>
                <a:gd name="connsiteY1524" fmla="*/ 1074648 h 1810296"/>
                <a:gd name="connsiteX1525" fmla="*/ 4412108 w 9274629"/>
                <a:gd name="connsiteY1525" fmla="*/ 1074267 h 1810296"/>
                <a:gd name="connsiteX1526" fmla="*/ 4411721 w 9274629"/>
                <a:gd name="connsiteY1526" fmla="*/ 1073408 h 1810296"/>
                <a:gd name="connsiteX1527" fmla="*/ 4411566 w 9274629"/>
                <a:gd name="connsiteY1527" fmla="*/ 1072745 h 1810296"/>
                <a:gd name="connsiteX1528" fmla="*/ 4411537 w 9274629"/>
                <a:gd name="connsiteY1528" fmla="*/ 1072296 h 1810296"/>
                <a:gd name="connsiteX1529" fmla="*/ 4411595 w 9274629"/>
                <a:gd name="connsiteY1529" fmla="*/ 1071876 h 1810296"/>
                <a:gd name="connsiteX1530" fmla="*/ 4411721 w 9274629"/>
                <a:gd name="connsiteY1530" fmla="*/ 1071456 h 1810296"/>
                <a:gd name="connsiteX1531" fmla="*/ 4411827 w 9274629"/>
                <a:gd name="connsiteY1531" fmla="*/ 1071261 h 1810296"/>
                <a:gd name="connsiteX1532" fmla="*/ 4411953 w 9274629"/>
                <a:gd name="connsiteY1532" fmla="*/ 1071076 h 1810296"/>
                <a:gd name="connsiteX1533" fmla="*/ 4412292 w 9274629"/>
                <a:gd name="connsiteY1533" fmla="*/ 1070792 h 1810296"/>
                <a:gd name="connsiteX1534" fmla="*/ 4412708 w 9274629"/>
                <a:gd name="connsiteY1534" fmla="*/ 1070627 h 1810296"/>
                <a:gd name="connsiteX1535" fmla="*/ 4413153 w 9274629"/>
                <a:gd name="connsiteY1535" fmla="*/ 1070568 h 1810296"/>
                <a:gd name="connsiteX1536" fmla="*/ 4413589 w 9274629"/>
                <a:gd name="connsiteY1536" fmla="*/ 1070627 h 1810296"/>
                <a:gd name="connsiteX1537" fmla="*/ 4413976 w 9274629"/>
                <a:gd name="connsiteY1537" fmla="*/ 1070783 h 1810296"/>
                <a:gd name="connsiteX1538" fmla="*/ 4414266 w 9274629"/>
                <a:gd name="connsiteY1538" fmla="*/ 1071037 h 1810296"/>
                <a:gd name="connsiteX1539" fmla="*/ 4414421 w 9274629"/>
                <a:gd name="connsiteY1539" fmla="*/ 1071388 h 1810296"/>
                <a:gd name="connsiteX1540" fmla="*/ 4414431 w 9274629"/>
                <a:gd name="connsiteY1540" fmla="*/ 1071613 h 1810296"/>
                <a:gd name="connsiteX1541" fmla="*/ 4415379 w 9274629"/>
                <a:gd name="connsiteY1541" fmla="*/ 1071369 h 1810296"/>
                <a:gd name="connsiteX1542" fmla="*/ 4416328 w 9274629"/>
                <a:gd name="connsiteY1542" fmla="*/ 1071134 h 1810296"/>
                <a:gd name="connsiteX1543" fmla="*/ 4416066 w 9274629"/>
                <a:gd name="connsiteY1543" fmla="*/ 1070275 h 1810296"/>
                <a:gd name="connsiteX1544" fmla="*/ 4415786 w 9274629"/>
                <a:gd name="connsiteY1544" fmla="*/ 1068987 h 1810296"/>
                <a:gd name="connsiteX1545" fmla="*/ 4415747 w 9274629"/>
                <a:gd name="connsiteY1545" fmla="*/ 1068109 h 1810296"/>
                <a:gd name="connsiteX1546" fmla="*/ 4415786 w 9274629"/>
                <a:gd name="connsiteY1546" fmla="*/ 1067679 h 1810296"/>
                <a:gd name="connsiteX1547" fmla="*/ 4415873 w 9274629"/>
                <a:gd name="connsiteY1547" fmla="*/ 1067230 h 1810296"/>
                <a:gd name="connsiteX1548" fmla="*/ 4416231 w 9274629"/>
                <a:gd name="connsiteY1548" fmla="*/ 1066410 h 1810296"/>
                <a:gd name="connsiteX1549" fmla="*/ 4416637 w 9274629"/>
                <a:gd name="connsiteY1549" fmla="*/ 1065873 h 1810296"/>
                <a:gd name="connsiteX1550" fmla="*/ 4416976 w 9274629"/>
                <a:gd name="connsiteY1550" fmla="*/ 1065600 h 1810296"/>
                <a:gd name="connsiteX1551" fmla="*/ 4417334 w 9274629"/>
                <a:gd name="connsiteY1551" fmla="*/ 1065385 h 1810296"/>
                <a:gd name="connsiteX1552" fmla="*/ 4417741 w 9274629"/>
                <a:gd name="connsiteY1552" fmla="*/ 1065249 h 1810296"/>
                <a:gd name="connsiteX1553" fmla="*/ 4417944 w 9274629"/>
                <a:gd name="connsiteY1553" fmla="*/ 1065220 h 1810296"/>
                <a:gd name="connsiteX1554" fmla="*/ 4418321 w 9274629"/>
                <a:gd name="connsiteY1554" fmla="*/ 1065190 h 1810296"/>
                <a:gd name="connsiteX1555" fmla="*/ 4419038 w 9274629"/>
                <a:gd name="connsiteY1555" fmla="*/ 1065356 h 1810296"/>
                <a:gd name="connsiteX1556" fmla="*/ 4419705 w 9274629"/>
                <a:gd name="connsiteY1556" fmla="*/ 1065678 h 1810296"/>
                <a:gd name="connsiteX1557" fmla="*/ 4420344 w 9274629"/>
                <a:gd name="connsiteY1557" fmla="*/ 1066098 h 1810296"/>
                <a:gd name="connsiteX1558" fmla="*/ 4420654 w 9274629"/>
                <a:gd name="connsiteY1558" fmla="*/ 1066322 h 1810296"/>
                <a:gd name="connsiteX1559" fmla="*/ 4422212 w 9274629"/>
                <a:gd name="connsiteY1559" fmla="*/ 1067503 h 1810296"/>
                <a:gd name="connsiteX1560" fmla="*/ 4423770 w 9274629"/>
                <a:gd name="connsiteY1560" fmla="*/ 1068684 h 1810296"/>
                <a:gd name="connsiteX1561" fmla="*/ 4424245 w 9274629"/>
                <a:gd name="connsiteY1561" fmla="*/ 1069036 h 1810296"/>
                <a:gd name="connsiteX1562" fmla="*/ 4425028 w 9274629"/>
                <a:gd name="connsiteY1562" fmla="*/ 1069465 h 1810296"/>
                <a:gd name="connsiteX1563" fmla="*/ 4425589 w 9274629"/>
                <a:gd name="connsiteY1563" fmla="*/ 1069602 h 1810296"/>
                <a:gd name="connsiteX1564" fmla="*/ 4425861 w 9274629"/>
                <a:gd name="connsiteY1564" fmla="*/ 1069602 h 1810296"/>
                <a:gd name="connsiteX1565" fmla="*/ 4426016 w 9274629"/>
                <a:gd name="connsiteY1565" fmla="*/ 1069592 h 1810296"/>
                <a:gd name="connsiteX1566" fmla="*/ 4426296 w 9274629"/>
                <a:gd name="connsiteY1566" fmla="*/ 1069485 h 1810296"/>
                <a:gd name="connsiteX1567" fmla="*/ 4426673 w 9274629"/>
                <a:gd name="connsiteY1567" fmla="*/ 1069250 h 1810296"/>
                <a:gd name="connsiteX1568" fmla="*/ 4426935 w 9274629"/>
                <a:gd name="connsiteY1568" fmla="*/ 1068899 h 1810296"/>
                <a:gd name="connsiteX1569" fmla="*/ 4427051 w 9274629"/>
                <a:gd name="connsiteY1569" fmla="*/ 1068645 h 1810296"/>
                <a:gd name="connsiteX1570" fmla="*/ 4427080 w 9274629"/>
                <a:gd name="connsiteY1570" fmla="*/ 1068382 h 1810296"/>
                <a:gd name="connsiteX1571" fmla="*/ 4427003 w 9274629"/>
                <a:gd name="connsiteY1571" fmla="*/ 1068109 h 1810296"/>
                <a:gd name="connsiteX1572" fmla="*/ 4426935 w 9274629"/>
                <a:gd name="connsiteY1572" fmla="*/ 1067982 h 1810296"/>
                <a:gd name="connsiteX1573" fmla="*/ 4426616 w 9274629"/>
                <a:gd name="connsiteY1573" fmla="*/ 1067913 h 1810296"/>
                <a:gd name="connsiteX1574" fmla="*/ 4426035 w 9274629"/>
                <a:gd name="connsiteY1574" fmla="*/ 1067650 h 1810296"/>
                <a:gd name="connsiteX1575" fmla="*/ 4425542 w 9274629"/>
                <a:gd name="connsiteY1575" fmla="*/ 1067240 h 1810296"/>
                <a:gd name="connsiteX1576" fmla="*/ 4425125 w 9274629"/>
                <a:gd name="connsiteY1576" fmla="*/ 1066732 h 1810296"/>
                <a:gd name="connsiteX1577" fmla="*/ 4424777 w 9274629"/>
                <a:gd name="connsiteY1577" fmla="*/ 1066127 h 1810296"/>
                <a:gd name="connsiteX1578" fmla="*/ 4424496 w 9274629"/>
                <a:gd name="connsiteY1578" fmla="*/ 1065483 h 1810296"/>
                <a:gd name="connsiteX1579" fmla="*/ 4424177 w 9274629"/>
                <a:gd name="connsiteY1579" fmla="*/ 1064458 h 1810296"/>
                <a:gd name="connsiteX1580" fmla="*/ 4424022 w 9274629"/>
                <a:gd name="connsiteY1580" fmla="*/ 1063765 h 1810296"/>
                <a:gd name="connsiteX1581" fmla="*/ 4423944 w 9274629"/>
                <a:gd name="connsiteY1581" fmla="*/ 1063365 h 1810296"/>
                <a:gd name="connsiteX1582" fmla="*/ 4423828 w 9274629"/>
                <a:gd name="connsiteY1582" fmla="*/ 1062535 h 1810296"/>
                <a:gd name="connsiteX1583" fmla="*/ 4423828 w 9274629"/>
                <a:gd name="connsiteY1583" fmla="*/ 1061716 h 1810296"/>
                <a:gd name="connsiteX1584" fmla="*/ 4423954 w 9274629"/>
                <a:gd name="connsiteY1584" fmla="*/ 1061139 h 1810296"/>
                <a:gd name="connsiteX1585" fmla="*/ 4424119 w 9274629"/>
                <a:gd name="connsiteY1585" fmla="*/ 1060778 h 1810296"/>
                <a:gd name="connsiteX1586" fmla="*/ 4424216 w 9274629"/>
                <a:gd name="connsiteY1586" fmla="*/ 1060603 h 1810296"/>
                <a:gd name="connsiteX1587" fmla="*/ 4424428 w 9274629"/>
                <a:gd name="connsiteY1587" fmla="*/ 1060329 h 1810296"/>
                <a:gd name="connsiteX1588" fmla="*/ 4424942 w 9274629"/>
                <a:gd name="connsiteY1588" fmla="*/ 1059890 h 1810296"/>
                <a:gd name="connsiteX1589" fmla="*/ 4425861 w 9274629"/>
                <a:gd name="connsiteY1589" fmla="*/ 1059431 h 1810296"/>
                <a:gd name="connsiteX1590" fmla="*/ 4426519 w 9274629"/>
                <a:gd name="connsiteY1590" fmla="*/ 1059207 h 1810296"/>
                <a:gd name="connsiteX1591" fmla="*/ 4432229 w 9274629"/>
                <a:gd name="connsiteY1591" fmla="*/ 1057274 h 1810296"/>
                <a:gd name="connsiteX1592" fmla="*/ 4437958 w 9274629"/>
                <a:gd name="connsiteY1592" fmla="*/ 1055342 h 1810296"/>
                <a:gd name="connsiteX1593" fmla="*/ 4438491 w 9274629"/>
                <a:gd name="connsiteY1593" fmla="*/ 1055157 h 1810296"/>
                <a:gd name="connsiteX1594" fmla="*/ 4439313 w 9274629"/>
                <a:gd name="connsiteY1594" fmla="*/ 1055010 h 1810296"/>
                <a:gd name="connsiteX1595" fmla="*/ 4439845 w 9274629"/>
                <a:gd name="connsiteY1595" fmla="*/ 1055068 h 1810296"/>
                <a:gd name="connsiteX1596" fmla="*/ 4440097 w 9274629"/>
                <a:gd name="connsiteY1596" fmla="*/ 1055157 h 1810296"/>
                <a:gd name="connsiteX1597" fmla="*/ 4440416 w 9274629"/>
                <a:gd name="connsiteY1597" fmla="*/ 1055322 h 1810296"/>
                <a:gd name="connsiteX1598" fmla="*/ 4440920 w 9274629"/>
                <a:gd name="connsiteY1598" fmla="*/ 1055830 h 1810296"/>
                <a:gd name="connsiteX1599" fmla="*/ 4441394 w 9274629"/>
                <a:gd name="connsiteY1599" fmla="*/ 1056396 h 1810296"/>
                <a:gd name="connsiteX1600" fmla="*/ 4441888 w 9274629"/>
                <a:gd name="connsiteY1600" fmla="*/ 1056894 h 1810296"/>
                <a:gd name="connsiteX1601" fmla="*/ 4442198 w 9274629"/>
                <a:gd name="connsiteY1601" fmla="*/ 1057069 h 1810296"/>
                <a:gd name="connsiteX1602" fmla="*/ 4442603 w 9274629"/>
                <a:gd name="connsiteY1602" fmla="*/ 1057216 h 1810296"/>
                <a:gd name="connsiteX1603" fmla="*/ 4443533 w 9274629"/>
                <a:gd name="connsiteY1603" fmla="*/ 1057372 h 1810296"/>
                <a:gd name="connsiteX1604" fmla="*/ 4444201 w 9274629"/>
                <a:gd name="connsiteY1604" fmla="*/ 1057518 h 1810296"/>
                <a:gd name="connsiteX1605" fmla="*/ 4444569 w 9274629"/>
                <a:gd name="connsiteY1605" fmla="*/ 1057655 h 1810296"/>
                <a:gd name="connsiteX1606" fmla="*/ 4444830 w 9274629"/>
                <a:gd name="connsiteY1606" fmla="*/ 1057870 h 1810296"/>
                <a:gd name="connsiteX1607" fmla="*/ 4444984 w 9274629"/>
                <a:gd name="connsiteY1607" fmla="*/ 1058163 h 1810296"/>
                <a:gd name="connsiteX1608" fmla="*/ 4444995 w 9274629"/>
                <a:gd name="connsiteY1608" fmla="*/ 1058358 h 1810296"/>
                <a:gd name="connsiteX1609" fmla="*/ 4445575 w 9274629"/>
                <a:gd name="connsiteY1609" fmla="*/ 1057392 h 1810296"/>
                <a:gd name="connsiteX1610" fmla="*/ 4446146 w 9274629"/>
                <a:gd name="connsiteY1610" fmla="*/ 1056416 h 1810296"/>
                <a:gd name="connsiteX1611" fmla="*/ 4446823 w 9274629"/>
                <a:gd name="connsiteY1611" fmla="*/ 1057401 h 1810296"/>
                <a:gd name="connsiteX1612" fmla="*/ 4447520 w 9274629"/>
                <a:gd name="connsiteY1612" fmla="*/ 1058387 h 1810296"/>
                <a:gd name="connsiteX1613" fmla="*/ 4447704 w 9274629"/>
                <a:gd name="connsiteY1613" fmla="*/ 1057870 h 1810296"/>
                <a:gd name="connsiteX1614" fmla="*/ 4448178 w 9274629"/>
                <a:gd name="connsiteY1614" fmla="*/ 1056855 h 1810296"/>
                <a:gd name="connsiteX1615" fmla="*/ 4448633 w 9274629"/>
                <a:gd name="connsiteY1615" fmla="*/ 1056181 h 1810296"/>
                <a:gd name="connsiteX1616" fmla="*/ 4449001 w 9274629"/>
                <a:gd name="connsiteY1616" fmla="*/ 1055820 h 1810296"/>
                <a:gd name="connsiteX1617" fmla="*/ 4449407 w 9274629"/>
                <a:gd name="connsiteY1617" fmla="*/ 1055537 h 1810296"/>
                <a:gd name="connsiteX1618" fmla="*/ 4449882 w 9274629"/>
                <a:gd name="connsiteY1618" fmla="*/ 1055361 h 1810296"/>
                <a:gd name="connsiteX1619" fmla="*/ 4450143 w 9274629"/>
                <a:gd name="connsiteY1619" fmla="*/ 1055342 h 1810296"/>
                <a:gd name="connsiteX1620" fmla="*/ 4450366 w 9274629"/>
                <a:gd name="connsiteY1620" fmla="*/ 1055342 h 1810296"/>
                <a:gd name="connsiteX1621" fmla="*/ 4450782 w 9274629"/>
                <a:gd name="connsiteY1621" fmla="*/ 1055391 h 1810296"/>
                <a:gd name="connsiteX1622" fmla="*/ 4451392 w 9274629"/>
                <a:gd name="connsiteY1622" fmla="*/ 1055615 h 1810296"/>
                <a:gd name="connsiteX1623" fmla="*/ 4452553 w 9274629"/>
                <a:gd name="connsiteY1623" fmla="*/ 1056337 h 1810296"/>
                <a:gd name="connsiteX1624" fmla="*/ 4453366 w 9274629"/>
                <a:gd name="connsiteY1624" fmla="*/ 1056767 h 1810296"/>
                <a:gd name="connsiteX1625" fmla="*/ 4453569 w 9274629"/>
                <a:gd name="connsiteY1625" fmla="*/ 1056855 h 1810296"/>
                <a:gd name="connsiteX1626" fmla="*/ 4454034 w 9274629"/>
                <a:gd name="connsiteY1626" fmla="*/ 1056923 h 1810296"/>
                <a:gd name="connsiteX1627" fmla="*/ 4454508 w 9274629"/>
                <a:gd name="connsiteY1627" fmla="*/ 1056884 h 1810296"/>
                <a:gd name="connsiteX1628" fmla="*/ 4454953 w 9274629"/>
                <a:gd name="connsiteY1628" fmla="*/ 1056757 h 1810296"/>
                <a:gd name="connsiteX1629" fmla="*/ 4455340 w 9274629"/>
                <a:gd name="connsiteY1629" fmla="*/ 1056542 h 1810296"/>
                <a:gd name="connsiteX1630" fmla="*/ 4455631 w 9274629"/>
                <a:gd name="connsiteY1630" fmla="*/ 1056269 h 1810296"/>
                <a:gd name="connsiteX1631" fmla="*/ 4455805 w 9274629"/>
                <a:gd name="connsiteY1631" fmla="*/ 1055937 h 1810296"/>
                <a:gd name="connsiteX1632" fmla="*/ 4455805 w 9274629"/>
                <a:gd name="connsiteY1632" fmla="*/ 1055566 h 1810296"/>
                <a:gd name="connsiteX1633" fmla="*/ 4455718 w 9274629"/>
                <a:gd name="connsiteY1633" fmla="*/ 1055361 h 1810296"/>
                <a:gd name="connsiteX1634" fmla="*/ 4455969 w 9274629"/>
                <a:gd name="connsiteY1634" fmla="*/ 1055225 h 1810296"/>
                <a:gd name="connsiteX1635" fmla="*/ 4456511 w 9274629"/>
                <a:gd name="connsiteY1635" fmla="*/ 1055039 h 1810296"/>
                <a:gd name="connsiteX1636" fmla="*/ 4457082 w 9274629"/>
                <a:gd name="connsiteY1636" fmla="*/ 1055000 h 1810296"/>
                <a:gd name="connsiteX1637" fmla="*/ 4457663 w 9274629"/>
                <a:gd name="connsiteY1637" fmla="*/ 1055059 h 1810296"/>
                <a:gd name="connsiteX1638" fmla="*/ 4458244 w 9274629"/>
                <a:gd name="connsiteY1638" fmla="*/ 1055225 h 1810296"/>
                <a:gd name="connsiteX1639" fmla="*/ 4458815 w 9274629"/>
                <a:gd name="connsiteY1639" fmla="*/ 1055469 h 1810296"/>
                <a:gd name="connsiteX1640" fmla="*/ 4459637 w 9274629"/>
                <a:gd name="connsiteY1640" fmla="*/ 1055927 h 1810296"/>
                <a:gd name="connsiteX1641" fmla="*/ 4460121 w 9274629"/>
                <a:gd name="connsiteY1641" fmla="*/ 1056289 h 1810296"/>
                <a:gd name="connsiteX1642" fmla="*/ 4461070 w 9274629"/>
                <a:gd name="connsiteY1642" fmla="*/ 1057079 h 1810296"/>
                <a:gd name="connsiteX1643" fmla="*/ 4462560 w 9274629"/>
                <a:gd name="connsiteY1643" fmla="*/ 1058133 h 1810296"/>
                <a:gd name="connsiteX1644" fmla="*/ 4463364 w 9274629"/>
                <a:gd name="connsiteY1644" fmla="*/ 1058485 h 1810296"/>
                <a:gd name="connsiteX1645" fmla="*/ 4463925 w 9274629"/>
                <a:gd name="connsiteY1645" fmla="*/ 1058641 h 1810296"/>
                <a:gd name="connsiteX1646" fmla="*/ 4464235 w 9274629"/>
                <a:gd name="connsiteY1646" fmla="*/ 1058670 h 1810296"/>
                <a:gd name="connsiteX1647" fmla="*/ 4464660 w 9274629"/>
                <a:gd name="connsiteY1647" fmla="*/ 1058680 h 1810296"/>
                <a:gd name="connsiteX1648" fmla="*/ 4465541 w 9274629"/>
                <a:gd name="connsiteY1648" fmla="*/ 1058572 h 1810296"/>
                <a:gd name="connsiteX1649" fmla="*/ 4466422 w 9274629"/>
                <a:gd name="connsiteY1649" fmla="*/ 1058416 h 1810296"/>
                <a:gd name="connsiteX1650" fmla="*/ 4467283 w 9274629"/>
                <a:gd name="connsiteY1650" fmla="*/ 1058358 h 1810296"/>
                <a:gd name="connsiteX1651" fmla="*/ 4467482 w 9274629"/>
                <a:gd name="connsiteY1651" fmla="*/ 1058385 h 1810296"/>
                <a:gd name="connsiteX1652" fmla="*/ 4467580 w 9274629"/>
                <a:gd name="connsiteY1652" fmla="*/ 1058114 h 1810296"/>
                <a:gd name="connsiteX1653" fmla="*/ 4467986 w 9274629"/>
                <a:gd name="connsiteY1653" fmla="*/ 1057509 h 1810296"/>
                <a:gd name="connsiteX1654" fmla="*/ 4468557 w 9274629"/>
                <a:gd name="connsiteY1654" fmla="*/ 1057050 h 1810296"/>
                <a:gd name="connsiteX1655" fmla="*/ 4468906 w 9274629"/>
                <a:gd name="connsiteY1655" fmla="*/ 1056885 h 1810296"/>
                <a:gd name="connsiteX1656" fmla="*/ 4469225 w 9274629"/>
                <a:gd name="connsiteY1656" fmla="*/ 1056787 h 1810296"/>
                <a:gd name="connsiteX1657" fmla="*/ 4469883 w 9274629"/>
                <a:gd name="connsiteY1657" fmla="*/ 1056689 h 1810296"/>
                <a:gd name="connsiteX1658" fmla="*/ 4470880 w 9274629"/>
                <a:gd name="connsiteY1658" fmla="*/ 1056670 h 1810296"/>
                <a:gd name="connsiteX1659" fmla="*/ 4471567 w 9274629"/>
                <a:gd name="connsiteY1659" fmla="*/ 1056660 h 1810296"/>
                <a:gd name="connsiteX1660" fmla="*/ 4472012 w 9274629"/>
                <a:gd name="connsiteY1660" fmla="*/ 1056601 h 1810296"/>
                <a:gd name="connsiteX1661" fmla="*/ 4472864 w 9274629"/>
                <a:gd name="connsiteY1661" fmla="*/ 1056357 h 1810296"/>
                <a:gd name="connsiteX1662" fmla="*/ 4473658 w 9274629"/>
                <a:gd name="connsiteY1662" fmla="*/ 1055957 h 1810296"/>
                <a:gd name="connsiteX1663" fmla="*/ 4474365 w 9274629"/>
                <a:gd name="connsiteY1663" fmla="*/ 1055420 h 1810296"/>
                <a:gd name="connsiteX1664" fmla="*/ 4474983 w 9274629"/>
                <a:gd name="connsiteY1664" fmla="*/ 1054756 h 1810296"/>
                <a:gd name="connsiteX1665" fmla="*/ 4475487 w 9274629"/>
                <a:gd name="connsiteY1665" fmla="*/ 1054015 h 1810296"/>
                <a:gd name="connsiteX1666" fmla="*/ 4475835 w 9274629"/>
                <a:gd name="connsiteY1666" fmla="*/ 1053195 h 1810296"/>
                <a:gd name="connsiteX1667" fmla="*/ 4476039 w 9274629"/>
                <a:gd name="connsiteY1667" fmla="*/ 1052326 h 1810296"/>
                <a:gd name="connsiteX1668" fmla="*/ 4476068 w 9274629"/>
                <a:gd name="connsiteY1668" fmla="*/ 1051877 h 1810296"/>
                <a:gd name="connsiteX1669" fmla="*/ 4476068 w 9274629"/>
                <a:gd name="connsiteY1669" fmla="*/ 1051389 h 1810296"/>
                <a:gd name="connsiteX1670" fmla="*/ 4475961 w 9274629"/>
                <a:gd name="connsiteY1670" fmla="*/ 1050403 h 1810296"/>
                <a:gd name="connsiteX1671" fmla="*/ 4475835 w 9274629"/>
                <a:gd name="connsiteY1671" fmla="*/ 1049437 h 1810296"/>
                <a:gd name="connsiteX1672" fmla="*/ 4475787 w 9274629"/>
                <a:gd name="connsiteY1672" fmla="*/ 1048451 h 1810296"/>
                <a:gd name="connsiteX1673" fmla="*/ 4475845 w 9274629"/>
                <a:gd name="connsiteY1673" fmla="*/ 1047973 h 1810296"/>
                <a:gd name="connsiteX1674" fmla="*/ 4475903 w 9274629"/>
                <a:gd name="connsiteY1674" fmla="*/ 1047719 h 1810296"/>
                <a:gd name="connsiteX1675" fmla="*/ 4476087 w 9274629"/>
                <a:gd name="connsiteY1675" fmla="*/ 1047251 h 1810296"/>
                <a:gd name="connsiteX1676" fmla="*/ 4476358 w 9274629"/>
                <a:gd name="connsiteY1676" fmla="*/ 1046821 h 1810296"/>
                <a:gd name="connsiteX1677" fmla="*/ 4476706 w 9274629"/>
                <a:gd name="connsiteY1677" fmla="*/ 1046450 h 1810296"/>
                <a:gd name="connsiteX1678" fmla="*/ 4477103 w 9274629"/>
                <a:gd name="connsiteY1678" fmla="*/ 1046177 h 1810296"/>
                <a:gd name="connsiteX1679" fmla="*/ 4477529 w 9274629"/>
                <a:gd name="connsiteY1679" fmla="*/ 1045992 h 1810296"/>
                <a:gd name="connsiteX1680" fmla="*/ 4477965 w 9274629"/>
                <a:gd name="connsiteY1680" fmla="*/ 1045953 h 1810296"/>
                <a:gd name="connsiteX1681" fmla="*/ 4478400 w 9274629"/>
                <a:gd name="connsiteY1681" fmla="*/ 1046050 h 1810296"/>
                <a:gd name="connsiteX1682" fmla="*/ 4478604 w 9274629"/>
                <a:gd name="connsiteY1682" fmla="*/ 1046177 h 1810296"/>
                <a:gd name="connsiteX1683" fmla="*/ 4478477 w 9274629"/>
                <a:gd name="connsiteY1683" fmla="*/ 1044391 h 1810296"/>
                <a:gd name="connsiteX1684" fmla="*/ 4478352 w 9274629"/>
                <a:gd name="connsiteY1684" fmla="*/ 1042615 h 1810296"/>
                <a:gd name="connsiteX1685" fmla="*/ 4479417 w 9274629"/>
                <a:gd name="connsiteY1685" fmla="*/ 1042322 h 1810296"/>
                <a:gd name="connsiteX1686" fmla="*/ 4480472 w 9274629"/>
                <a:gd name="connsiteY1686" fmla="*/ 1042029 h 1810296"/>
                <a:gd name="connsiteX1687" fmla="*/ 4480374 w 9274629"/>
                <a:gd name="connsiteY1687" fmla="*/ 1041580 h 1810296"/>
                <a:gd name="connsiteX1688" fmla="*/ 4480026 w 9274629"/>
                <a:gd name="connsiteY1688" fmla="*/ 1040760 h 1810296"/>
                <a:gd name="connsiteX1689" fmla="*/ 4479290 w 9274629"/>
                <a:gd name="connsiteY1689" fmla="*/ 1039628 h 1810296"/>
                <a:gd name="connsiteX1690" fmla="*/ 4478768 w 9274629"/>
                <a:gd name="connsiteY1690" fmla="*/ 1038867 h 1810296"/>
                <a:gd name="connsiteX1691" fmla="*/ 4478536 w 9274629"/>
                <a:gd name="connsiteY1691" fmla="*/ 1038486 h 1810296"/>
                <a:gd name="connsiteX1692" fmla="*/ 4478148 w 9274629"/>
                <a:gd name="connsiteY1692" fmla="*/ 1037627 h 1810296"/>
                <a:gd name="connsiteX1693" fmla="*/ 4477993 w 9274629"/>
                <a:gd name="connsiteY1693" fmla="*/ 1036963 h 1810296"/>
                <a:gd name="connsiteX1694" fmla="*/ 4477965 w 9274629"/>
                <a:gd name="connsiteY1694" fmla="*/ 1036514 h 1810296"/>
                <a:gd name="connsiteX1695" fmla="*/ 4478023 w 9274629"/>
                <a:gd name="connsiteY1695" fmla="*/ 1036095 h 1810296"/>
                <a:gd name="connsiteX1696" fmla="*/ 4478148 w 9274629"/>
                <a:gd name="connsiteY1696" fmla="*/ 1035675 h 1810296"/>
                <a:gd name="connsiteX1697" fmla="*/ 4478255 w 9274629"/>
                <a:gd name="connsiteY1697" fmla="*/ 1035480 h 1810296"/>
                <a:gd name="connsiteX1698" fmla="*/ 4478381 w 9274629"/>
                <a:gd name="connsiteY1698" fmla="*/ 1035294 h 1810296"/>
                <a:gd name="connsiteX1699" fmla="*/ 4478720 w 9274629"/>
                <a:gd name="connsiteY1699" fmla="*/ 1035011 h 1810296"/>
                <a:gd name="connsiteX1700" fmla="*/ 4479135 w 9274629"/>
                <a:gd name="connsiteY1700" fmla="*/ 1034845 h 1810296"/>
                <a:gd name="connsiteX1701" fmla="*/ 4479581 w 9274629"/>
                <a:gd name="connsiteY1701" fmla="*/ 1034787 h 1810296"/>
                <a:gd name="connsiteX1702" fmla="*/ 4480016 w 9274629"/>
                <a:gd name="connsiteY1702" fmla="*/ 1034845 h 1810296"/>
                <a:gd name="connsiteX1703" fmla="*/ 4480403 w 9274629"/>
                <a:gd name="connsiteY1703" fmla="*/ 1035001 h 1810296"/>
                <a:gd name="connsiteX1704" fmla="*/ 4480694 w 9274629"/>
                <a:gd name="connsiteY1704" fmla="*/ 1035255 h 1810296"/>
                <a:gd name="connsiteX1705" fmla="*/ 4480849 w 9274629"/>
                <a:gd name="connsiteY1705" fmla="*/ 1035607 h 1810296"/>
                <a:gd name="connsiteX1706" fmla="*/ 4480858 w 9274629"/>
                <a:gd name="connsiteY1706" fmla="*/ 1035831 h 1810296"/>
                <a:gd name="connsiteX1707" fmla="*/ 4481807 w 9274629"/>
                <a:gd name="connsiteY1707" fmla="*/ 1035587 h 1810296"/>
                <a:gd name="connsiteX1708" fmla="*/ 4482755 w 9274629"/>
                <a:gd name="connsiteY1708" fmla="*/ 1035353 h 1810296"/>
                <a:gd name="connsiteX1709" fmla="*/ 4482494 w 9274629"/>
                <a:gd name="connsiteY1709" fmla="*/ 1034494 h 1810296"/>
                <a:gd name="connsiteX1710" fmla="*/ 4482213 w 9274629"/>
                <a:gd name="connsiteY1710" fmla="*/ 1033206 h 1810296"/>
                <a:gd name="connsiteX1711" fmla="*/ 4482174 w 9274629"/>
                <a:gd name="connsiteY1711" fmla="*/ 1032327 h 1810296"/>
                <a:gd name="connsiteX1712" fmla="*/ 4482213 w 9274629"/>
                <a:gd name="connsiteY1712" fmla="*/ 1031898 h 1810296"/>
                <a:gd name="connsiteX1713" fmla="*/ 4482301 w 9274629"/>
                <a:gd name="connsiteY1713" fmla="*/ 1031449 h 1810296"/>
                <a:gd name="connsiteX1714" fmla="*/ 4482658 w 9274629"/>
                <a:gd name="connsiteY1714" fmla="*/ 1030629 h 1810296"/>
                <a:gd name="connsiteX1715" fmla="*/ 4483065 w 9274629"/>
                <a:gd name="connsiteY1715" fmla="*/ 1030092 h 1810296"/>
                <a:gd name="connsiteX1716" fmla="*/ 4483404 w 9274629"/>
                <a:gd name="connsiteY1716" fmla="*/ 1029819 h 1810296"/>
                <a:gd name="connsiteX1717" fmla="*/ 4483762 w 9274629"/>
                <a:gd name="connsiteY1717" fmla="*/ 1029604 h 1810296"/>
                <a:gd name="connsiteX1718" fmla="*/ 4484168 w 9274629"/>
                <a:gd name="connsiteY1718" fmla="*/ 1029467 h 1810296"/>
                <a:gd name="connsiteX1719" fmla="*/ 4484372 w 9274629"/>
                <a:gd name="connsiteY1719" fmla="*/ 1029438 h 1810296"/>
                <a:gd name="connsiteX1720" fmla="*/ 4484749 w 9274629"/>
                <a:gd name="connsiteY1720" fmla="*/ 1029409 h 1810296"/>
                <a:gd name="connsiteX1721" fmla="*/ 4485465 w 9274629"/>
                <a:gd name="connsiteY1721" fmla="*/ 1029575 h 1810296"/>
                <a:gd name="connsiteX1722" fmla="*/ 4486133 w 9274629"/>
                <a:gd name="connsiteY1722" fmla="*/ 1029897 h 1810296"/>
                <a:gd name="connsiteX1723" fmla="*/ 4486772 w 9274629"/>
                <a:gd name="connsiteY1723" fmla="*/ 1030317 h 1810296"/>
                <a:gd name="connsiteX1724" fmla="*/ 4487082 w 9274629"/>
                <a:gd name="connsiteY1724" fmla="*/ 1030541 h 1810296"/>
                <a:gd name="connsiteX1725" fmla="*/ 4488640 w 9274629"/>
                <a:gd name="connsiteY1725" fmla="*/ 1031722 h 1810296"/>
                <a:gd name="connsiteX1726" fmla="*/ 4490197 w 9274629"/>
                <a:gd name="connsiteY1726" fmla="*/ 1032903 h 1810296"/>
                <a:gd name="connsiteX1727" fmla="*/ 4490672 w 9274629"/>
                <a:gd name="connsiteY1727" fmla="*/ 1033254 h 1810296"/>
                <a:gd name="connsiteX1728" fmla="*/ 4491456 w 9274629"/>
                <a:gd name="connsiteY1728" fmla="*/ 1033684 h 1810296"/>
                <a:gd name="connsiteX1729" fmla="*/ 4492017 w 9274629"/>
                <a:gd name="connsiteY1729" fmla="*/ 1033821 h 1810296"/>
                <a:gd name="connsiteX1730" fmla="*/ 4492288 w 9274629"/>
                <a:gd name="connsiteY1730" fmla="*/ 1033821 h 1810296"/>
                <a:gd name="connsiteX1731" fmla="*/ 4492443 w 9274629"/>
                <a:gd name="connsiteY1731" fmla="*/ 1033811 h 1810296"/>
                <a:gd name="connsiteX1732" fmla="*/ 4492723 w 9274629"/>
                <a:gd name="connsiteY1732" fmla="*/ 1033703 h 1810296"/>
                <a:gd name="connsiteX1733" fmla="*/ 4493101 w 9274629"/>
                <a:gd name="connsiteY1733" fmla="*/ 1033469 h 1810296"/>
                <a:gd name="connsiteX1734" fmla="*/ 4493362 w 9274629"/>
                <a:gd name="connsiteY1734" fmla="*/ 1033118 h 1810296"/>
                <a:gd name="connsiteX1735" fmla="*/ 4493479 w 9274629"/>
                <a:gd name="connsiteY1735" fmla="*/ 1032864 h 1810296"/>
                <a:gd name="connsiteX1736" fmla="*/ 4493508 w 9274629"/>
                <a:gd name="connsiteY1736" fmla="*/ 1032600 h 1810296"/>
                <a:gd name="connsiteX1737" fmla="*/ 4493430 w 9274629"/>
                <a:gd name="connsiteY1737" fmla="*/ 1032327 h 1810296"/>
                <a:gd name="connsiteX1738" fmla="*/ 4493362 w 9274629"/>
                <a:gd name="connsiteY1738" fmla="*/ 1032200 h 1810296"/>
                <a:gd name="connsiteX1739" fmla="*/ 4493043 w 9274629"/>
                <a:gd name="connsiteY1739" fmla="*/ 1032132 h 1810296"/>
                <a:gd name="connsiteX1740" fmla="*/ 4492462 w 9274629"/>
                <a:gd name="connsiteY1740" fmla="*/ 1031868 h 1810296"/>
                <a:gd name="connsiteX1741" fmla="*/ 4491969 w 9274629"/>
                <a:gd name="connsiteY1741" fmla="*/ 1031459 h 1810296"/>
                <a:gd name="connsiteX1742" fmla="*/ 4491553 w 9274629"/>
                <a:gd name="connsiteY1742" fmla="*/ 1030951 h 1810296"/>
                <a:gd name="connsiteX1743" fmla="*/ 4491204 w 9274629"/>
                <a:gd name="connsiteY1743" fmla="*/ 1030346 h 1810296"/>
                <a:gd name="connsiteX1744" fmla="*/ 4490924 w 9274629"/>
                <a:gd name="connsiteY1744" fmla="*/ 1029702 h 1810296"/>
                <a:gd name="connsiteX1745" fmla="*/ 4490604 w 9274629"/>
                <a:gd name="connsiteY1745" fmla="*/ 1028677 h 1810296"/>
                <a:gd name="connsiteX1746" fmla="*/ 4490449 w 9274629"/>
                <a:gd name="connsiteY1746" fmla="*/ 1027984 h 1810296"/>
                <a:gd name="connsiteX1747" fmla="*/ 4490372 w 9274629"/>
                <a:gd name="connsiteY1747" fmla="*/ 1027583 h 1810296"/>
                <a:gd name="connsiteX1748" fmla="*/ 4490256 w 9274629"/>
                <a:gd name="connsiteY1748" fmla="*/ 1026754 h 1810296"/>
                <a:gd name="connsiteX1749" fmla="*/ 4490256 w 9274629"/>
                <a:gd name="connsiteY1749" fmla="*/ 1025934 h 1810296"/>
                <a:gd name="connsiteX1750" fmla="*/ 4490382 w 9274629"/>
                <a:gd name="connsiteY1750" fmla="*/ 1025358 h 1810296"/>
                <a:gd name="connsiteX1751" fmla="*/ 4490546 w 9274629"/>
                <a:gd name="connsiteY1751" fmla="*/ 1024997 h 1810296"/>
                <a:gd name="connsiteX1752" fmla="*/ 4490643 w 9274629"/>
                <a:gd name="connsiteY1752" fmla="*/ 1024821 h 1810296"/>
                <a:gd name="connsiteX1753" fmla="*/ 4490856 w 9274629"/>
                <a:gd name="connsiteY1753" fmla="*/ 1024548 h 1810296"/>
                <a:gd name="connsiteX1754" fmla="*/ 4491369 w 9274629"/>
                <a:gd name="connsiteY1754" fmla="*/ 1024109 h 1810296"/>
                <a:gd name="connsiteX1755" fmla="*/ 4492288 w 9274629"/>
                <a:gd name="connsiteY1755" fmla="*/ 1023650 h 1810296"/>
                <a:gd name="connsiteX1756" fmla="*/ 4492946 w 9274629"/>
                <a:gd name="connsiteY1756" fmla="*/ 1023425 h 1810296"/>
                <a:gd name="connsiteX1757" fmla="*/ 4498657 w 9274629"/>
                <a:gd name="connsiteY1757" fmla="*/ 1021493 h 1810296"/>
                <a:gd name="connsiteX1758" fmla="*/ 4504386 w 9274629"/>
                <a:gd name="connsiteY1758" fmla="*/ 1019560 h 1810296"/>
                <a:gd name="connsiteX1759" fmla="*/ 4504918 w 9274629"/>
                <a:gd name="connsiteY1759" fmla="*/ 1019375 h 1810296"/>
                <a:gd name="connsiteX1760" fmla="*/ 4505741 w 9274629"/>
                <a:gd name="connsiteY1760" fmla="*/ 1019229 h 1810296"/>
                <a:gd name="connsiteX1761" fmla="*/ 4506273 w 9274629"/>
                <a:gd name="connsiteY1761" fmla="*/ 1019287 h 1810296"/>
                <a:gd name="connsiteX1762" fmla="*/ 4506525 w 9274629"/>
                <a:gd name="connsiteY1762" fmla="*/ 1019375 h 1810296"/>
                <a:gd name="connsiteX1763" fmla="*/ 4506844 w 9274629"/>
                <a:gd name="connsiteY1763" fmla="*/ 1019541 h 1810296"/>
                <a:gd name="connsiteX1764" fmla="*/ 4507347 w 9274629"/>
                <a:gd name="connsiteY1764" fmla="*/ 1020049 h 1810296"/>
                <a:gd name="connsiteX1765" fmla="*/ 4507821 w 9274629"/>
                <a:gd name="connsiteY1765" fmla="*/ 1020615 h 1810296"/>
                <a:gd name="connsiteX1766" fmla="*/ 4508315 w 9274629"/>
                <a:gd name="connsiteY1766" fmla="*/ 1021112 h 1810296"/>
                <a:gd name="connsiteX1767" fmla="*/ 4508625 w 9274629"/>
                <a:gd name="connsiteY1767" fmla="*/ 1021288 h 1810296"/>
                <a:gd name="connsiteX1768" fmla="*/ 4509031 w 9274629"/>
                <a:gd name="connsiteY1768" fmla="*/ 1021434 h 1810296"/>
                <a:gd name="connsiteX1769" fmla="*/ 4509960 w 9274629"/>
                <a:gd name="connsiteY1769" fmla="*/ 1021591 h 1810296"/>
                <a:gd name="connsiteX1770" fmla="*/ 4510629 w 9274629"/>
                <a:gd name="connsiteY1770" fmla="*/ 1021737 h 1810296"/>
                <a:gd name="connsiteX1771" fmla="*/ 4510996 w 9274629"/>
                <a:gd name="connsiteY1771" fmla="*/ 1021874 h 1810296"/>
                <a:gd name="connsiteX1772" fmla="*/ 4511257 w 9274629"/>
                <a:gd name="connsiteY1772" fmla="*/ 1022088 h 1810296"/>
                <a:gd name="connsiteX1773" fmla="*/ 4511412 w 9274629"/>
                <a:gd name="connsiteY1773" fmla="*/ 1022381 h 1810296"/>
                <a:gd name="connsiteX1774" fmla="*/ 4511422 w 9274629"/>
                <a:gd name="connsiteY1774" fmla="*/ 1022576 h 1810296"/>
                <a:gd name="connsiteX1775" fmla="*/ 4512002 w 9274629"/>
                <a:gd name="connsiteY1775" fmla="*/ 1021610 h 1810296"/>
                <a:gd name="connsiteX1776" fmla="*/ 4512573 w 9274629"/>
                <a:gd name="connsiteY1776" fmla="*/ 1020634 h 1810296"/>
                <a:gd name="connsiteX1777" fmla="*/ 4513251 w 9274629"/>
                <a:gd name="connsiteY1777" fmla="*/ 1021620 h 1810296"/>
                <a:gd name="connsiteX1778" fmla="*/ 4513948 w 9274629"/>
                <a:gd name="connsiteY1778" fmla="*/ 1022606 h 1810296"/>
                <a:gd name="connsiteX1779" fmla="*/ 4514132 w 9274629"/>
                <a:gd name="connsiteY1779" fmla="*/ 1022088 h 1810296"/>
                <a:gd name="connsiteX1780" fmla="*/ 4514606 w 9274629"/>
                <a:gd name="connsiteY1780" fmla="*/ 1021073 h 1810296"/>
                <a:gd name="connsiteX1781" fmla="*/ 4515061 w 9274629"/>
                <a:gd name="connsiteY1781" fmla="*/ 1020400 h 1810296"/>
                <a:gd name="connsiteX1782" fmla="*/ 4515429 w 9274629"/>
                <a:gd name="connsiteY1782" fmla="*/ 1020039 h 1810296"/>
                <a:gd name="connsiteX1783" fmla="*/ 4515835 w 9274629"/>
                <a:gd name="connsiteY1783" fmla="*/ 1019756 h 1810296"/>
                <a:gd name="connsiteX1784" fmla="*/ 4516309 w 9274629"/>
                <a:gd name="connsiteY1784" fmla="*/ 1019580 h 1810296"/>
                <a:gd name="connsiteX1785" fmla="*/ 4516571 w 9274629"/>
                <a:gd name="connsiteY1785" fmla="*/ 1019560 h 1810296"/>
                <a:gd name="connsiteX1786" fmla="*/ 4516793 w 9274629"/>
                <a:gd name="connsiteY1786" fmla="*/ 1019560 h 1810296"/>
                <a:gd name="connsiteX1787" fmla="*/ 4517209 w 9274629"/>
                <a:gd name="connsiteY1787" fmla="*/ 1019609 h 1810296"/>
                <a:gd name="connsiteX1788" fmla="*/ 4517819 w 9274629"/>
                <a:gd name="connsiteY1788" fmla="*/ 1019834 h 1810296"/>
                <a:gd name="connsiteX1789" fmla="*/ 4518980 w 9274629"/>
                <a:gd name="connsiteY1789" fmla="*/ 1020556 h 1810296"/>
                <a:gd name="connsiteX1790" fmla="*/ 4519793 w 9274629"/>
                <a:gd name="connsiteY1790" fmla="*/ 1020985 h 1810296"/>
                <a:gd name="connsiteX1791" fmla="*/ 4519996 w 9274629"/>
                <a:gd name="connsiteY1791" fmla="*/ 1021073 h 1810296"/>
                <a:gd name="connsiteX1792" fmla="*/ 4520461 w 9274629"/>
                <a:gd name="connsiteY1792" fmla="*/ 1021142 h 1810296"/>
                <a:gd name="connsiteX1793" fmla="*/ 4520935 w 9274629"/>
                <a:gd name="connsiteY1793" fmla="*/ 1021103 h 1810296"/>
                <a:gd name="connsiteX1794" fmla="*/ 4521381 w 9274629"/>
                <a:gd name="connsiteY1794" fmla="*/ 1020976 h 1810296"/>
                <a:gd name="connsiteX1795" fmla="*/ 4521768 w 9274629"/>
                <a:gd name="connsiteY1795" fmla="*/ 1020761 h 1810296"/>
                <a:gd name="connsiteX1796" fmla="*/ 4522058 w 9274629"/>
                <a:gd name="connsiteY1796" fmla="*/ 1020488 h 1810296"/>
                <a:gd name="connsiteX1797" fmla="*/ 4522233 w 9274629"/>
                <a:gd name="connsiteY1797" fmla="*/ 1020156 h 1810296"/>
                <a:gd name="connsiteX1798" fmla="*/ 4522233 w 9274629"/>
                <a:gd name="connsiteY1798" fmla="*/ 1019785 h 1810296"/>
                <a:gd name="connsiteX1799" fmla="*/ 4522145 w 9274629"/>
                <a:gd name="connsiteY1799" fmla="*/ 1019580 h 1810296"/>
                <a:gd name="connsiteX1800" fmla="*/ 4522396 w 9274629"/>
                <a:gd name="connsiteY1800" fmla="*/ 1019443 h 1810296"/>
                <a:gd name="connsiteX1801" fmla="*/ 4522939 w 9274629"/>
                <a:gd name="connsiteY1801" fmla="*/ 1019258 h 1810296"/>
                <a:gd name="connsiteX1802" fmla="*/ 4523510 w 9274629"/>
                <a:gd name="connsiteY1802" fmla="*/ 1019219 h 1810296"/>
                <a:gd name="connsiteX1803" fmla="*/ 4524090 w 9274629"/>
                <a:gd name="connsiteY1803" fmla="*/ 1019277 h 1810296"/>
                <a:gd name="connsiteX1804" fmla="*/ 4524671 w 9274629"/>
                <a:gd name="connsiteY1804" fmla="*/ 1019443 h 1810296"/>
                <a:gd name="connsiteX1805" fmla="*/ 4525242 w 9274629"/>
                <a:gd name="connsiteY1805" fmla="*/ 1019687 h 1810296"/>
                <a:gd name="connsiteX1806" fmla="*/ 4526065 w 9274629"/>
                <a:gd name="connsiteY1806" fmla="*/ 1020146 h 1810296"/>
                <a:gd name="connsiteX1807" fmla="*/ 4526549 w 9274629"/>
                <a:gd name="connsiteY1807" fmla="*/ 1020507 h 1810296"/>
                <a:gd name="connsiteX1808" fmla="*/ 4527497 w 9274629"/>
                <a:gd name="connsiteY1808" fmla="*/ 1021298 h 1810296"/>
                <a:gd name="connsiteX1809" fmla="*/ 4528987 w 9274629"/>
                <a:gd name="connsiteY1809" fmla="*/ 1022352 h 1810296"/>
                <a:gd name="connsiteX1810" fmla="*/ 4529791 w 9274629"/>
                <a:gd name="connsiteY1810" fmla="*/ 1022703 h 1810296"/>
                <a:gd name="connsiteX1811" fmla="*/ 4530352 w 9274629"/>
                <a:gd name="connsiteY1811" fmla="*/ 1022860 h 1810296"/>
                <a:gd name="connsiteX1812" fmla="*/ 4530662 w 9274629"/>
                <a:gd name="connsiteY1812" fmla="*/ 1022889 h 1810296"/>
                <a:gd name="connsiteX1813" fmla="*/ 4531088 w 9274629"/>
                <a:gd name="connsiteY1813" fmla="*/ 1022899 h 1810296"/>
                <a:gd name="connsiteX1814" fmla="*/ 4531968 w 9274629"/>
                <a:gd name="connsiteY1814" fmla="*/ 1022791 h 1810296"/>
                <a:gd name="connsiteX1815" fmla="*/ 4532849 w 9274629"/>
                <a:gd name="connsiteY1815" fmla="*/ 1022635 h 1810296"/>
                <a:gd name="connsiteX1816" fmla="*/ 4533711 w 9274629"/>
                <a:gd name="connsiteY1816" fmla="*/ 1022576 h 1810296"/>
                <a:gd name="connsiteX1817" fmla="*/ 4534146 w 9274629"/>
                <a:gd name="connsiteY1817" fmla="*/ 1022635 h 1810296"/>
                <a:gd name="connsiteX1818" fmla="*/ 4534465 w 9274629"/>
                <a:gd name="connsiteY1818" fmla="*/ 1022694 h 1810296"/>
                <a:gd name="connsiteX1819" fmla="*/ 4535046 w 9274629"/>
                <a:gd name="connsiteY1819" fmla="*/ 1022947 h 1810296"/>
                <a:gd name="connsiteX1820" fmla="*/ 4535888 w 9274629"/>
                <a:gd name="connsiteY1820" fmla="*/ 1023445 h 1810296"/>
                <a:gd name="connsiteX1821" fmla="*/ 4536972 w 9274629"/>
                <a:gd name="connsiteY1821" fmla="*/ 1024246 h 1810296"/>
                <a:gd name="connsiteX1822" fmla="*/ 4537814 w 9274629"/>
                <a:gd name="connsiteY1822" fmla="*/ 1024743 h 1810296"/>
                <a:gd name="connsiteX1823" fmla="*/ 4538404 w 9274629"/>
                <a:gd name="connsiteY1823" fmla="*/ 1024948 h 1810296"/>
                <a:gd name="connsiteX1824" fmla="*/ 4538733 w 9274629"/>
                <a:gd name="connsiteY1824" fmla="*/ 1025007 h 1810296"/>
                <a:gd name="connsiteX1825" fmla="*/ 4538956 w 9274629"/>
                <a:gd name="connsiteY1825" fmla="*/ 1025036 h 1810296"/>
                <a:gd name="connsiteX1826" fmla="*/ 4539411 w 9274629"/>
                <a:gd name="connsiteY1826" fmla="*/ 1025026 h 1810296"/>
                <a:gd name="connsiteX1827" fmla="*/ 4540079 w 9274629"/>
                <a:gd name="connsiteY1827" fmla="*/ 1024880 h 1810296"/>
                <a:gd name="connsiteX1828" fmla="*/ 4541414 w 9274629"/>
                <a:gd name="connsiteY1828" fmla="*/ 1024392 h 1810296"/>
                <a:gd name="connsiteX1829" fmla="*/ 4542314 w 9274629"/>
                <a:gd name="connsiteY1829" fmla="*/ 1024079 h 1810296"/>
                <a:gd name="connsiteX1830" fmla="*/ 4542769 w 9274629"/>
                <a:gd name="connsiteY1830" fmla="*/ 1023972 h 1810296"/>
                <a:gd name="connsiteX1831" fmla="*/ 4543505 w 9274629"/>
                <a:gd name="connsiteY1831" fmla="*/ 1023943 h 1810296"/>
                <a:gd name="connsiteX1832" fmla="*/ 4543979 w 9274629"/>
                <a:gd name="connsiteY1832" fmla="*/ 1024011 h 1810296"/>
                <a:gd name="connsiteX1833" fmla="*/ 4544434 w 9274629"/>
                <a:gd name="connsiteY1833" fmla="*/ 1024138 h 1810296"/>
                <a:gd name="connsiteX1834" fmla="*/ 4544831 w 9274629"/>
                <a:gd name="connsiteY1834" fmla="*/ 1024353 h 1810296"/>
                <a:gd name="connsiteX1835" fmla="*/ 4545150 w 9274629"/>
                <a:gd name="connsiteY1835" fmla="*/ 1024646 h 1810296"/>
                <a:gd name="connsiteX1836" fmla="*/ 4545372 w 9274629"/>
                <a:gd name="connsiteY1836" fmla="*/ 1025007 h 1810296"/>
                <a:gd name="connsiteX1837" fmla="*/ 4545431 w 9274629"/>
                <a:gd name="connsiteY1837" fmla="*/ 1025231 h 1810296"/>
                <a:gd name="connsiteX1838" fmla="*/ 4545489 w 9274629"/>
                <a:gd name="connsiteY1838" fmla="*/ 1025651 h 1810296"/>
                <a:gd name="connsiteX1839" fmla="*/ 4545431 w 9274629"/>
                <a:gd name="connsiteY1839" fmla="*/ 1026510 h 1810296"/>
                <a:gd name="connsiteX1840" fmla="*/ 4545489 w 9274629"/>
                <a:gd name="connsiteY1840" fmla="*/ 1026929 h 1810296"/>
                <a:gd name="connsiteX1841" fmla="*/ 4545547 w 9274629"/>
                <a:gd name="connsiteY1841" fmla="*/ 1027144 h 1810296"/>
                <a:gd name="connsiteX1842" fmla="*/ 4545741 w 9274629"/>
                <a:gd name="connsiteY1842" fmla="*/ 1027496 h 1810296"/>
                <a:gd name="connsiteX1843" fmla="*/ 4545826 w 9274629"/>
                <a:gd name="connsiteY1843" fmla="*/ 1027584 h 1810296"/>
                <a:gd name="connsiteX1844" fmla="*/ 4546215 w 9274629"/>
                <a:gd name="connsiteY1844" fmla="*/ 1027004 h 1810296"/>
                <a:gd name="connsiteX1845" fmla="*/ 4546815 w 9274629"/>
                <a:gd name="connsiteY1845" fmla="*/ 1026522 h 1810296"/>
                <a:gd name="connsiteX1846" fmla="*/ 4547182 w 9274629"/>
                <a:gd name="connsiteY1846" fmla="*/ 1026347 h 1810296"/>
                <a:gd name="connsiteX1847" fmla="*/ 4547518 w 9274629"/>
                <a:gd name="connsiteY1847" fmla="*/ 1026245 h 1810296"/>
                <a:gd name="connsiteX1848" fmla="*/ 4548210 w 9274629"/>
                <a:gd name="connsiteY1848" fmla="*/ 1026142 h 1810296"/>
                <a:gd name="connsiteX1849" fmla="*/ 4549258 w 9274629"/>
                <a:gd name="connsiteY1849" fmla="*/ 1026122 h 1810296"/>
                <a:gd name="connsiteX1850" fmla="*/ 4549981 w 9274629"/>
                <a:gd name="connsiteY1850" fmla="*/ 1026111 h 1810296"/>
                <a:gd name="connsiteX1851" fmla="*/ 4550450 w 9274629"/>
                <a:gd name="connsiteY1851" fmla="*/ 1026049 h 1810296"/>
                <a:gd name="connsiteX1852" fmla="*/ 4551345 w 9274629"/>
                <a:gd name="connsiteY1852" fmla="*/ 1025793 h 1810296"/>
                <a:gd name="connsiteX1853" fmla="*/ 4552180 w 9274629"/>
                <a:gd name="connsiteY1853" fmla="*/ 1025372 h 1810296"/>
                <a:gd name="connsiteX1854" fmla="*/ 4552923 w 9274629"/>
                <a:gd name="connsiteY1854" fmla="*/ 1024807 h 1810296"/>
                <a:gd name="connsiteX1855" fmla="*/ 4553574 w 9274629"/>
                <a:gd name="connsiteY1855" fmla="*/ 1024109 h 1810296"/>
                <a:gd name="connsiteX1856" fmla="*/ 4554104 w 9274629"/>
                <a:gd name="connsiteY1856" fmla="*/ 1023329 h 1810296"/>
                <a:gd name="connsiteX1857" fmla="*/ 4554470 w 9274629"/>
                <a:gd name="connsiteY1857" fmla="*/ 1022467 h 1810296"/>
                <a:gd name="connsiteX1858" fmla="*/ 4554684 w 9274629"/>
                <a:gd name="connsiteY1858" fmla="*/ 1021553 h 1810296"/>
                <a:gd name="connsiteX1859" fmla="*/ 4554715 w 9274629"/>
                <a:gd name="connsiteY1859" fmla="*/ 1021081 h 1810296"/>
                <a:gd name="connsiteX1860" fmla="*/ 4554715 w 9274629"/>
                <a:gd name="connsiteY1860" fmla="*/ 1020568 h 1810296"/>
                <a:gd name="connsiteX1861" fmla="*/ 4554602 w 9274629"/>
                <a:gd name="connsiteY1861" fmla="*/ 1019531 h 1810296"/>
                <a:gd name="connsiteX1862" fmla="*/ 4554470 w 9274629"/>
                <a:gd name="connsiteY1862" fmla="*/ 1018515 h 1810296"/>
                <a:gd name="connsiteX1863" fmla="*/ 4554419 w 9274629"/>
                <a:gd name="connsiteY1863" fmla="*/ 1017478 h 1810296"/>
                <a:gd name="connsiteX1864" fmla="*/ 4554480 w 9274629"/>
                <a:gd name="connsiteY1864" fmla="*/ 1016975 h 1810296"/>
                <a:gd name="connsiteX1865" fmla="*/ 4554542 w 9274629"/>
                <a:gd name="connsiteY1865" fmla="*/ 1016708 h 1810296"/>
                <a:gd name="connsiteX1866" fmla="*/ 4554735 w 9274629"/>
                <a:gd name="connsiteY1866" fmla="*/ 1016215 h 1810296"/>
                <a:gd name="connsiteX1867" fmla="*/ 4555020 w 9274629"/>
                <a:gd name="connsiteY1867" fmla="*/ 1015764 h 1810296"/>
                <a:gd name="connsiteX1868" fmla="*/ 4555386 w 9274629"/>
                <a:gd name="connsiteY1868" fmla="*/ 1015373 h 1810296"/>
                <a:gd name="connsiteX1869" fmla="*/ 4555803 w 9274629"/>
                <a:gd name="connsiteY1869" fmla="*/ 1015086 h 1810296"/>
                <a:gd name="connsiteX1870" fmla="*/ 4556251 w 9274629"/>
                <a:gd name="connsiteY1870" fmla="*/ 1014891 h 1810296"/>
                <a:gd name="connsiteX1871" fmla="*/ 4556710 w 9274629"/>
                <a:gd name="connsiteY1871" fmla="*/ 1014850 h 1810296"/>
                <a:gd name="connsiteX1872" fmla="*/ 4557167 w 9274629"/>
                <a:gd name="connsiteY1872" fmla="*/ 1014953 h 1810296"/>
                <a:gd name="connsiteX1873" fmla="*/ 4557381 w 9274629"/>
                <a:gd name="connsiteY1873" fmla="*/ 1015086 h 1810296"/>
                <a:gd name="connsiteX1874" fmla="*/ 4557249 w 9274629"/>
                <a:gd name="connsiteY1874" fmla="*/ 1013207 h 1810296"/>
                <a:gd name="connsiteX1875" fmla="*/ 4557117 w 9274629"/>
                <a:gd name="connsiteY1875" fmla="*/ 1011339 h 1810296"/>
                <a:gd name="connsiteX1876" fmla="*/ 4558237 w 9274629"/>
                <a:gd name="connsiteY1876" fmla="*/ 1011031 h 1810296"/>
                <a:gd name="connsiteX1877" fmla="*/ 4559346 w 9274629"/>
                <a:gd name="connsiteY1877" fmla="*/ 1010723 h 1810296"/>
                <a:gd name="connsiteX1878" fmla="*/ 4559244 w 9274629"/>
                <a:gd name="connsiteY1878" fmla="*/ 1010251 h 1810296"/>
                <a:gd name="connsiteX1879" fmla="*/ 4558878 w 9274629"/>
                <a:gd name="connsiteY1879" fmla="*/ 1009388 h 1810296"/>
                <a:gd name="connsiteX1880" fmla="*/ 4558104 w 9274629"/>
                <a:gd name="connsiteY1880" fmla="*/ 1008198 h 1810296"/>
                <a:gd name="connsiteX1881" fmla="*/ 4557554 w 9274629"/>
                <a:gd name="connsiteY1881" fmla="*/ 1007397 h 1810296"/>
                <a:gd name="connsiteX1882" fmla="*/ 4557310 w 9274629"/>
                <a:gd name="connsiteY1882" fmla="*/ 1006997 h 1810296"/>
                <a:gd name="connsiteX1883" fmla="*/ 4556902 w 9274629"/>
                <a:gd name="connsiteY1883" fmla="*/ 1006093 h 1810296"/>
                <a:gd name="connsiteX1884" fmla="*/ 4556740 w 9274629"/>
                <a:gd name="connsiteY1884" fmla="*/ 1005395 h 1810296"/>
                <a:gd name="connsiteX1885" fmla="*/ 4556710 w 9274629"/>
                <a:gd name="connsiteY1885" fmla="*/ 1004923 h 1810296"/>
                <a:gd name="connsiteX1886" fmla="*/ 4556771 w 9274629"/>
                <a:gd name="connsiteY1886" fmla="*/ 1004482 h 1810296"/>
                <a:gd name="connsiteX1887" fmla="*/ 4556902 w 9274629"/>
                <a:gd name="connsiteY1887" fmla="*/ 1004040 h 1810296"/>
                <a:gd name="connsiteX1888" fmla="*/ 4557015 w 9274629"/>
                <a:gd name="connsiteY1888" fmla="*/ 1003835 h 1810296"/>
                <a:gd name="connsiteX1889" fmla="*/ 4557147 w 9274629"/>
                <a:gd name="connsiteY1889" fmla="*/ 1003640 h 1810296"/>
                <a:gd name="connsiteX1890" fmla="*/ 4557503 w 9274629"/>
                <a:gd name="connsiteY1890" fmla="*/ 1003342 h 1810296"/>
                <a:gd name="connsiteX1891" fmla="*/ 4557941 w 9274629"/>
                <a:gd name="connsiteY1891" fmla="*/ 1003168 h 1810296"/>
                <a:gd name="connsiteX1892" fmla="*/ 4558410 w 9274629"/>
                <a:gd name="connsiteY1892" fmla="*/ 1003106 h 1810296"/>
                <a:gd name="connsiteX1893" fmla="*/ 4558867 w 9274629"/>
                <a:gd name="connsiteY1893" fmla="*/ 1003168 h 1810296"/>
                <a:gd name="connsiteX1894" fmla="*/ 4559275 w 9274629"/>
                <a:gd name="connsiteY1894" fmla="*/ 1003332 h 1810296"/>
                <a:gd name="connsiteX1895" fmla="*/ 4559580 w 9274629"/>
                <a:gd name="connsiteY1895" fmla="*/ 1003599 h 1810296"/>
                <a:gd name="connsiteX1896" fmla="*/ 4559743 w 9274629"/>
                <a:gd name="connsiteY1896" fmla="*/ 1003968 h 1810296"/>
                <a:gd name="connsiteX1897" fmla="*/ 4559753 w 9274629"/>
                <a:gd name="connsiteY1897" fmla="*/ 1004204 h 1810296"/>
                <a:gd name="connsiteX1898" fmla="*/ 4560750 w 9274629"/>
                <a:gd name="connsiteY1898" fmla="*/ 1003948 h 1810296"/>
                <a:gd name="connsiteX1899" fmla="*/ 4561748 w 9274629"/>
                <a:gd name="connsiteY1899" fmla="*/ 1003701 h 1810296"/>
                <a:gd name="connsiteX1900" fmla="*/ 4561473 w 9274629"/>
                <a:gd name="connsiteY1900" fmla="*/ 1002798 h 1810296"/>
                <a:gd name="connsiteX1901" fmla="*/ 4561178 w 9274629"/>
                <a:gd name="connsiteY1901" fmla="*/ 1001443 h 1810296"/>
                <a:gd name="connsiteX1902" fmla="*/ 4561137 w 9274629"/>
                <a:gd name="connsiteY1902" fmla="*/ 1000519 h 1810296"/>
                <a:gd name="connsiteX1903" fmla="*/ 4561178 w 9274629"/>
                <a:gd name="connsiteY1903" fmla="*/ 1000067 h 1810296"/>
                <a:gd name="connsiteX1904" fmla="*/ 4561269 w 9274629"/>
                <a:gd name="connsiteY1904" fmla="*/ 999595 h 1810296"/>
                <a:gd name="connsiteX1905" fmla="*/ 4561646 w 9274629"/>
                <a:gd name="connsiteY1905" fmla="*/ 998733 h 1810296"/>
                <a:gd name="connsiteX1906" fmla="*/ 4562074 w 9274629"/>
                <a:gd name="connsiteY1906" fmla="*/ 998168 h 1810296"/>
                <a:gd name="connsiteX1907" fmla="*/ 4562430 w 9274629"/>
                <a:gd name="connsiteY1907" fmla="*/ 997881 h 1810296"/>
                <a:gd name="connsiteX1908" fmla="*/ 4562807 w 9274629"/>
                <a:gd name="connsiteY1908" fmla="*/ 997655 h 1810296"/>
                <a:gd name="connsiteX1909" fmla="*/ 4563234 w 9274629"/>
                <a:gd name="connsiteY1909" fmla="*/ 997511 h 1810296"/>
                <a:gd name="connsiteX1910" fmla="*/ 4563448 w 9274629"/>
                <a:gd name="connsiteY1910" fmla="*/ 997480 h 1810296"/>
                <a:gd name="connsiteX1911" fmla="*/ 4563845 w 9274629"/>
                <a:gd name="connsiteY1911" fmla="*/ 997450 h 1810296"/>
                <a:gd name="connsiteX1912" fmla="*/ 4564598 w 9274629"/>
                <a:gd name="connsiteY1912" fmla="*/ 997624 h 1810296"/>
                <a:gd name="connsiteX1913" fmla="*/ 4565301 w 9274629"/>
                <a:gd name="connsiteY1913" fmla="*/ 997963 h 1810296"/>
                <a:gd name="connsiteX1914" fmla="*/ 4565972 w 9274629"/>
                <a:gd name="connsiteY1914" fmla="*/ 998404 h 1810296"/>
                <a:gd name="connsiteX1915" fmla="*/ 4566298 w 9274629"/>
                <a:gd name="connsiteY1915" fmla="*/ 998640 h 1810296"/>
                <a:gd name="connsiteX1916" fmla="*/ 4567937 w 9274629"/>
                <a:gd name="connsiteY1916" fmla="*/ 999882 h 1810296"/>
                <a:gd name="connsiteX1917" fmla="*/ 4569576 w 9274629"/>
                <a:gd name="connsiteY1917" fmla="*/ 1001124 h 1810296"/>
                <a:gd name="connsiteX1918" fmla="*/ 4570075 w 9274629"/>
                <a:gd name="connsiteY1918" fmla="*/ 1001494 h 1810296"/>
                <a:gd name="connsiteX1919" fmla="*/ 4570899 w 9274629"/>
                <a:gd name="connsiteY1919" fmla="*/ 1001946 h 1810296"/>
                <a:gd name="connsiteX1920" fmla="*/ 4571489 w 9274629"/>
                <a:gd name="connsiteY1920" fmla="*/ 1002089 h 1810296"/>
                <a:gd name="connsiteX1921" fmla="*/ 4571775 w 9274629"/>
                <a:gd name="connsiteY1921" fmla="*/ 1002089 h 1810296"/>
                <a:gd name="connsiteX1922" fmla="*/ 4571937 w 9274629"/>
                <a:gd name="connsiteY1922" fmla="*/ 1002079 h 1810296"/>
                <a:gd name="connsiteX1923" fmla="*/ 4572233 w 9274629"/>
                <a:gd name="connsiteY1923" fmla="*/ 1001966 h 1810296"/>
                <a:gd name="connsiteX1924" fmla="*/ 4572629 w 9274629"/>
                <a:gd name="connsiteY1924" fmla="*/ 1001720 h 1810296"/>
                <a:gd name="connsiteX1925" fmla="*/ 4572904 w 9274629"/>
                <a:gd name="connsiteY1925" fmla="*/ 1001351 h 1810296"/>
                <a:gd name="connsiteX1926" fmla="*/ 4573027 w 9274629"/>
                <a:gd name="connsiteY1926" fmla="*/ 1001084 h 1810296"/>
                <a:gd name="connsiteX1927" fmla="*/ 4573057 w 9274629"/>
                <a:gd name="connsiteY1927" fmla="*/ 1000806 h 1810296"/>
                <a:gd name="connsiteX1928" fmla="*/ 4572975 w 9274629"/>
                <a:gd name="connsiteY1928" fmla="*/ 1000519 h 1810296"/>
                <a:gd name="connsiteX1929" fmla="*/ 4572904 w 9274629"/>
                <a:gd name="connsiteY1929" fmla="*/ 1000386 h 1810296"/>
                <a:gd name="connsiteX1930" fmla="*/ 4572569 w 9274629"/>
                <a:gd name="connsiteY1930" fmla="*/ 1000313 h 1810296"/>
                <a:gd name="connsiteX1931" fmla="*/ 4571957 w 9274629"/>
                <a:gd name="connsiteY1931" fmla="*/ 1000036 h 1810296"/>
                <a:gd name="connsiteX1932" fmla="*/ 4571438 w 9274629"/>
                <a:gd name="connsiteY1932" fmla="*/ 999605 h 1810296"/>
                <a:gd name="connsiteX1933" fmla="*/ 4571001 w 9274629"/>
                <a:gd name="connsiteY1933" fmla="*/ 999072 h 1810296"/>
                <a:gd name="connsiteX1934" fmla="*/ 4570635 w 9274629"/>
                <a:gd name="connsiteY1934" fmla="*/ 998435 h 1810296"/>
                <a:gd name="connsiteX1935" fmla="*/ 4570339 w 9274629"/>
                <a:gd name="connsiteY1935" fmla="*/ 997757 h 1810296"/>
                <a:gd name="connsiteX1936" fmla="*/ 4570003 w 9274629"/>
                <a:gd name="connsiteY1936" fmla="*/ 996680 h 1810296"/>
                <a:gd name="connsiteX1937" fmla="*/ 4569841 w 9274629"/>
                <a:gd name="connsiteY1937" fmla="*/ 995951 h 1810296"/>
                <a:gd name="connsiteX1938" fmla="*/ 4569759 w 9274629"/>
                <a:gd name="connsiteY1938" fmla="*/ 995530 h 1810296"/>
                <a:gd name="connsiteX1939" fmla="*/ 4569637 w 9274629"/>
                <a:gd name="connsiteY1939" fmla="*/ 994657 h 1810296"/>
                <a:gd name="connsiteX1940" fmla="*/ 4569637 w 9274629"/>
                <a:gd name="connsiteY1940" fmla="*/ 993795 h 1810296"/>
                <a:gd name="connsiteX1941" fmla="*/ 4569769 w 9274629"/>
                <a:gd name="connsiteY1941" fmla="*/ 993189 h 1810296"/>
                <a:gd name="connsiteX1942" fmla="*/ 4569942 w 9274629"/>
                <a:gd name="connsiteY1942" fmla="*/ 992810 h 1810296"/>
                <a:gd name="connsiteX1943" fmla="*/ 4570044 w 9274629"/>
                <a:gd name="connsiteY1943" fmla="*/ 992625 h 1810296"/>
                <a:gd name="connsiteX1944" fmla="*/ 4570268 w 9274629"/>
                <a:gd name="connsiteY1944" fmla="*/ 992337 h 1810296"/>
                <a:gd name="connsiteX1945" fmla="*/ 4570808 w 9274629"/>
                <a:gd name="connsiteY1945" fmla="*/ 991875 h 1810296"/>
                <a:gd name="connsiteX1946" fmla="*/ 4571775 w 9274629"/>
                <a:gd name="connsiteY1946" fmla="*/ 991393 h 1810296"/>
                <a:gd name="connsiteX1947" fmla="*/ 4572466 w 9274629"/>
                <a:gd name="connsiteY1947" fmla="*/ 991157 h 1810296"/>
                <a:gd name="connsiteX1948" fmla="*/ 4578473 w 9274629"/>
                <a:gd name="connsiteY1948" fmla="*/ 989124 h 1810296"/>
                <a:gd name="connsiteX1949" fmla="*/ 4584498 w 9274629"/>
                <a:gd name="connsiteY1949" fmla="*/ 987092 h 1810296"/>
                <a:gd name="connsiteX1950" fmla="*/ 4585058 w 9274629"/>
                <a:gd name="connsiteY1950" fmla="*/ 986896 h 1810296"/>
                <a:gd name="connsiteX1951" fmla="*/ 4585923 w 9274629"/>
                <a:gd name="connsiteY1951" fmla="*/ 986742 h 1810296"/>
                <a:gd name="connsiteX1952" fmla="*/ 4586483 w 9274629"/>
                <a:gd name="connsiteY1952" fmla="*/ 986804 h 1810296"/>
                <a:gd name="connsiteX1953" fmla="*/ 4586748 w 9274629"/>
                <a:gd name="connsiteY1953" fmla="*/ 986896 h 1810296"/>
                <a:gd name="connsiteX1954" fmla="*/ 4587084 w 9274629"/>
                <a:gd name="connsiteY1954" fmla="*/ 987071 h 1810296"/>
                <a:gd name="connsiteX1955" fmla="*/ 4587613 w 9274629"/>
                <a:gd name="connsiteY1955" fmla="*/ 987605 h 1810296"/>
                <a:gd name="connsiteX1956" fmla="*/ 4588112 w 9274629"/>
                <a:gd name="connsiteY1956" fmla="*/ 988200 h 1810296"/>
                <a:gd name="connsiteX1957" fmla="*/ 4588631 w 9274629"/>
                <a:gd name="connsiteY1957" fmla="*/ 988724 h 1810296"/>
                <a:gd name="connsiteX1958" fmla="*/ 4588957 w 9274629"/>
                <a:gd name="connsiteY1958" fmla="*/ 988909 h 1810296"/>
                <a:gd name="connsiteX1959" fmla="*/ 4589384 w 9274629"/>
                <a:gd name="connsiteY1959" fmla="*/ 989063 h 1810296"/>
                <a:gd name="connsiteX1960" fmla="*/ 4590362 w 9274629"/>
                <a:gd name="connsiteY1960" fmla="*/ 989227 h 1810296"/>
                <a:gd name="connsiteX1961" fmla="*/ 4591064 w 9274629"/>
                <a:gd name="connsiteY1961" fmla="*/ 989381 h 1810296"/>
                <a:gd name="connsiteX1962" fmla="*/ 4591451 w 9274629"/>
                <a:gd name="connsiteY1962" fmla="*/ 989524 h 1810296"/>
                <a:gd name="connsiteX1963" fmla="*/ 4591726 w 9274629"/>
                <a:gd name="connsiteY1963" fmla="*/ 989750 h 1810296"/>
                <a:gd name="connsiteX1964" fmla="*/ 4591888 w 9274629"/>
                <a:gd name="connsiteY1964" fmla="*/ 990058 h 1810296"/>
                <a:gd name="connsiteX1965" fmla="*/ 4591899 w 9274629"/>
                <a:gd name="connsiteY1965" fmla="*/ 990263 h 1810296"/>
                <a:gd name="connsiteX1966" fmla="*/ 4592509 w 9274629"/>
                <a:gd name="connsiteY1966" fmla="*/ 989247 h 1810296"/>
                <a:gd name="connsiteX1967" fmla="*/ 4593110 w 9274629"/>
                <a:gd name="connsiteY1967" fmla="*/ 988221 h 1810296"/>
                <a:gd name="connsiteX1968" fmla="*/ 4593823 w 9274629"/>
                <a:gd name="connsiteY1968" fmla="*/ 989258 h 1810296"/>
                <a:gd name="connsiteX1969" fmla="*/ 4594555 w 9274629"/>
                <a:gd name="connsiteY1969" fmla="*/ 990294 h 1810296"/>
                <a:gd name="connsiteX1970" fmla="*/ 4594749 w 9274629"/>
                <a:gd name="connsiteY1970" fmla="*/ 989750 h 1810296"/>
                <a:gd name="connsiteX1971" fmla="*/ 4595248 w 9274629"/>
                <a:gd name="connsiteY1971" fmla="*/ 988683 h 1810296"/>
                <a:gd name="connsiteX1972" fmla="*/ 4595726 w 9274629"/>
                <a:gd name="connsiteY1972" fmla="*/ 987974 h 1810296"/>
                <a:gd name="connsiteX1973" fmla="*/ 4596113 w 9274629"/>
                <a:gd name="connsiteY1973" fmla="*/ 987595 h 1810296"/>
                <a:gd name="connsiteX1974" fmla="*/ 4596540 w 9274629"/>
                <a:gd name="connsiteY1974" fmla="*/ 987297 h 1810296"/>
                <a:gd name="connsiteX1975" fmla="*/ 4597039 w 9274629"/>
                <a:gd name="connsiteY1975" fmla="*/ 987112 h 1810296"/>
                <a:gd name="connsiteX1976" fmla="*/ 4597314 w 9274629"/>
                <a:gd name="connsiteY1976" fmla="*/ 987092 h 1810296"/>
                <a:gd name="connsiteX1977" fmla="*/ 4597548 w 9274629"/>
                <a:gd name="connsiteY1977" fmla="*/ 987092 h 1810296"/>
                <a:gd name="connsiteX1978" fmla="*/ 4597985 w 9274629"/>
                <a:gd name="connsiteY1978" fmla="*/ 987143 h 1810296"/>
                <a:gd name="connsiteX1979" fmla="*/ 4598627 w 9274629"/>
                <a:gd name="connsiteY1979" fmla="*/ 987379 h 1810296"/>
                <a:gd name="connsiteX1980" fmla="*/ 4599848 w 9274629"/>
                <a:gd name="connsiteY1980" fmla="*/ 988139 h 1810296"/>
                <a:gd name="connsiteX1981" fmla="*/ 4600704 w 9274629"/>
                <a:gd name="connsiteY1981" fmla="*/ 988590 h 1810296"/>
                <a:gd name="connsiteX1982" fmla="*/ 4600917 w 9274629"/>
                <a:gd name="connsiteY1982" fmla="*/ 988683 h 1810296"/>
                <a:gd name="connsiteX1983" fmla="*/ 4601406 w 9274629"/>
                <a:gd name="connsiteY1983" fmla="*/ 988755 h 1810296"/>
                <a:gd name="connsiteX1984" fmla="*/ 4601904 w 9274629"/>
                <a:gd name="connsiteY1984" fmla="*/ 988713 h 1810296"/>
                <a:gd name="connsiteX1985" fmla="*/ 4602373 w 9274629"/>
                <a:gd name="connsiteY1985" fmla="*/ 988580 h 1810296"/>
                <a:gd name="connsiteX1986" fmla="*/ 4602780 w 9274629"/>
                <a:gd name="connsiteY1986" fmla="*/ 988354 h 1810296"/>
                <a:gd name="connsiteX1987" fmla="*/ 4603086 w 9274629"/>
                <a:gd name="connsiteY1987" fmla="*/ 988067 h 1810296"/>
                <a:gd name="connsiteX1988" fmla="*/ 4603268 w 9274629"/>
                <a:gd name="connsiteY1988" fmla="*/ 987718 h 1810296"/>
                <a:gd name="connsiteX1989" fmla="*/ 4603268 w 9274629"/>
                <a:gd name="connsiteY1989" fmla="*/ 987328 h 1810296"/>
                <a:gd name="connsiteX1990" fmla="*/ 4603177 w 9274629"/>
                <a:gd name="connsiteY1990" fmla="*/ 987112 h 1810296"/>
                <a:gd name="connsiteX1991" fmla="*/ 4603441 w 9274629"/>
                <a:gd name="connsiteY1991" fmla="*/ 986968 h 1810296"/>
                <a:gd name="connsiteX1992" fmla="*/ 4604011 w 9274629"/>
                <a:gd name="connsiteY1992" fmla="*/ 986773 h 1810296"/>
                <a:gd name="connsiteX1993" fmla="*/ 4604612 w 9274629"/>
                <a:gd name="connsiteY1993" fmla="*/ 986732 h 1810296"/>
                <a:gd name="connsiteX1994" fmla="*/ 4605223 w 9274629"/>
                <a:gd name="connsiteY1994" fmla="*/ 986794 h 1810296"/>
                <a:gd name="connsiteX1995" fmla="*/ 4605834 w 9274629"/>
                <a:gd name="connsiteY1995" fmla="*/ 986968 h 1810296"/>
                <a:gd name="connsiteX1996" fmla="*/ 4606434 w 9274629"/>
                <a:gd name="connsiteY1996" fmla="*/ 987225 h 1810296"/>
                <a:gd name="connsiteX1997" fmla="*/ 4607299 w 9274629"/>
                <a:gd name="connsiteY1997" fmla="*/ 987707 h 1810296"/>
                <a:gd name="connsiteX1998" fmla="*/ 4607808 w 9274629"/>
                <a:gd name="connsiteY1998" fmla="*/ 988087 h 1810296"/>
                <a:gd name="connsiteX1999" fmla="*/ 4608806 w 9274629"/>
                <a:gd name="connsiteY1999" fmla="*/ 988919 h 1810296"/>
                <a:gd name="connsiteX2000" fmla="*/ 4610373 w 9274629"/>
                <a:gd name="connsiteY2000" fmla="*/ 990028 h 1810296"/>
                <a:gd name="connsiteX2001" fmla="*/ 4611219 w 9274629"/>
                <a:gd name="connsiteY2001" fmla="*/ 990397 h 1810296"/>
                <a:gd name="connsiteX2002" fmla="*/ 4611809 w 9274629"/>
                <a:gd name="connsiteY2002" fmla="*/ 990561 h 1810296"/>
                <a:gd name="connsiteX2003" fmla="*/ 4612134 w 9274629"/>
                <a:gd name="connsiteY2003" fmla="*/ 990592 h 1810296"/>
                <a:gd name="connsiteX2004" fmla="*/ 4612582 w 9274629"/>
                <a:gd name="connsiteY2004" fmla="*/ 990602 h 1810296"/>
                <a:gd name="connsiteX2005" fmla="*/ 4613508 w 9274629"/>
                <a:gd name="connsiteY2005" fmla="*/ 990489 h 1810296"/>
                <a:gd name="connsiteX2006" fmla="*/ 4614435 w 9274629"/>
                <a:gd name="connsiteY2006" fmla="*/ 990325 h 1810296"/>
                <a:gd name="connsiteX2007" fmla="*/ 4615341 w 9274629"/>
                <a:gd name="connsiteY2007" fmla="*/ 990263 h 1810296"/>
                <a:gd name="connsiteX2008" fmla="*/ 4615799 w 9274629"/>
                <a:gd name="connsiteY2008" fmla="*/ 990325 h 1810296"/>
                <a:gd name="connsiteX2009" fmla="*/ 4616135 w 9274629"/>
                <a:gd name="connsiteY2009" fmla="*/ 990387 h 1810296"/>
                <a:gd name="connsiteX2010" fmla="*/ 4616746 w 9274629"/>
                <a:gd name="connsiteY2010" fmla="*/ 990654 h 1810296"/>
                <a:gd name="connsiteX2011" fmla="*/ 4617631 w 9274629"/>
                <a:gd name="connsiteY2011" fmla="*/ 991177 h 1810296"/>
                <a:gd name="connsiteX2012" fmla="*/ 4618771 w 9274629"/>
                <a:gd name="connsiteY2012" fmla="*/ 992019 h 1810296"/>
                <a:gd name="connsiteX2013" fmla="*/ 4619656 w 9274629"/>
                <a:gd name="connsiteY2013" fmla="*/ 992542 h 1810296"/>
                <a:gd name="connsiteX2014" fmla="*/ 4620278 w 9274629"/>
                <a:gd name="connsiteY2014" fmla="*/ 992758 h 1810296"/>
                <a:gd name="connsiteX2015" fmla="*/ 4620624 w 9274629"/>
                <a:gd name="connsiteY2015" fmla="*/ 992820 h 1810296"/>
                <a:gd name="connsiteX2016" fmla="*/ 4620858 w 9274629"/>
                <a:gd name="connsiteY2016" fmla="*/ 992850 h 1810296"/>
                <a:gd name="connsiteX2017" fmla="*/ 4621336 w 9274629"/>
                <a:gd name="connsiteY2017" fmla="*/ 992840 h 1810296"/>
                <a:gd name="connsiteX2018" fmla="*/ 4622039 w 9274629"/>
                <a:gd name="connsiteY2018" fmla="*/ 992686 h 1810296"/>
                <a:gd name="connsiteX2019" fmla="*/ 4623444 w 9274629"/>
                <a:gd name="connsiteY2019" fmla="*/ 992173 h 1810296"/>
                <a:gd name="connsiteX2020" fmla="*/ 4624390 w 9274629"/>
                <a:gd name="connsiteY2020" fmla="*/ 991845 h 1810296"/>
                <a:gd name="connsiteX2021" fmla="*/ 4624868 w 9274629"/>
                <a:gd name="connsiteY2021" fmla="*/ 991731 h 1810296"/>
                <a:gd name="connsiteX2022" fmla="*/ 4625642 w 9274629"/>
                <a:gd name="connsiteY2022" fmla="*/ 991701 h 1810296"/>
                <a:gd name="connsiteX2023" fmla="*/ 4626141 w 9274629"/>
                <a:gd name="connsiteY2023" fmla="*/ 991773 h 1810296"/>
                <a:gd name="connsiteX2024" fmla="*/ 4626619 w 9274629"/>
                <a:gd name="connsiteY2024" fmla="*/ 991906 h 1810296"/>
                <a:gd name="connsiteX2025" fmla="*/ 4627037 w 9274629"/>
                <a:gd name="connsiteY2025" fmla="*/ 992132 h 1810296"/>
                <a:gd name="connsiteX2026" fmla="*/ 4627373 w 9274629"/>
                <a:gd name="connsiteY2026" fmla="*/ 992440 h 1810296"/>
                <a:gd name="connsiteX2027" fmla="*/ 4627606 w 9274629"/>
                <a:gd name="connsiteY2027" fmla="*/ 992820 h 1810296"/>
                <a:gd name="connsiteX2028" fmla="*/ 4627668 w 9274629"/>
                <a:gd name="connsiteY2028" fmla="*/ 993056 h 1810296"/>
                <a:gd name="connsiteX2029" fmla="*/ 4627729 w 9274629"/>
                <a:gd name="connsiteY2029" fmla="*/ 993497 h 1810296"/>
                <a:gd name="connsiteX2030" fmla="*/ 4627668 w 9274629"/>
                <a:gd name="connsiteY2030" fmla="*/ 994401 h 1810296"/>
                <a:gd name="connsiteX2031" fmla="*/ 4627704 w 9274629"/>
                <a:gd name="connsiteY2031" fmla="*/ 994663 h 1810296"/>
                <a:gd name="connsiteX2032" fmla="*/ 4628441 w 9274629"/>
                <a:gd name="connsiteY2032" fmla="*/ 994104 h 1810296"/>
                <a:gd name="connsiteX2033" fmla="*/ 4629293 w 9274629"/>
                <a:gd name="connsiteY2033" fmla="*/ 993191 h 1810296"/>
                <a:gd name="connsiteX2034" fmla="*/ 4629985 w 9274629"/>
                <a:gd name="connsiteY2034" fmla="*/ 992171 h 1810296"/>
                <a:gd name="connsiteX2035" fmla="*/ 4630464 w 9274629"/>
                <a:gd name="connsiteY2035" fmla="*/ 991043 h 1810296"/>
                <a:gd name="connsiteX2036" fmla="*/ 4630743 w 9274629"/>
                <a:gd name="connsiteY2036" fmla="*/ 989849 h 1810296"/>
                <a:gd name="connsiteX2037" fmla="*/ 4630783 w 9274629"/>
                <a:gd name="connsiteY2037" fmla="*/ 989232 h 1810296"/>
                <a:gd name="connsiteX2038" fmla="*/ 4630783 w 9274629"/>
                <a:gd name="connsiteY2038" fmla="*/ 988561 h 1810296"/>
                <a:gd name="connsiteX2039" fmla="*/ 4630637 w 9274629"/>
                <a:gd name="connsiteY2039" fmla="*/ 987205 h 1810296"/>
                <a:gd name="connsiteX2040" fmla="*/ 4630464 w 9274629"/>
                <a:gd name="connsiteY2040" fmla="*/ 985876 h 1810296"/>
                <a:gd name="connsiteX2041" fmla="*/ 4630397 w 9274629"/>
                <a:gd name="connsiteY2041" fmla="*/ 984521 h 1810296"/>
                <a:gd name="connsiteX2042" fmla="*/ 4630477 w 9274629"/>
                <a:gd name="connsiteY2042" fmla="*/ 983863 h 1810296"/>
                <a:gd name="connsiteX2043" fmla="*/ 4630557 w 9274629"/>
                <a:gd name="connsiteY2043" fmla="*/ 983514 h 1810296"/>
                <a:gd name="connsiteX2044" fmla="*/ 4630810 w 9274629"/>
                <a:gd name="connsiteY2044" fmla="*/ 982870 h 1810296"/>
                <a:gd name="connsiteX2045" fmla="*/ 4631182 w 9274629"/>
                <a:gd name="connsiteY2045" fmla="*/ 982280 h 1810296"/>
                <a:gd name="connsiteX2046" fmla="*/ 4631662 w 9274629"/>
                <a:gd name="connsiteY2046" fmla="*/ 981770 h 1810296"/>
                <a:gd name="connsiteX2047" fmla="*/ 4632207 w 9274629"/>
                <a:gd name="connsiteY2047" fmla="*/ 981394 h 1810296"/>
                <a:gd name="connsiteX2048" fmla="*/ 4632793 w 9274629"/>
                <a:gd name="connsiteY2048" fmla="*/ 981139 h 1810296"/>
                <a:gd name="connsiteX2049" fmla="*/ 4633391 w 9274629"/>
                <a:gd name="connsiteY2049" fmla="*/ 981085 h 1810296"/>
                <a:gd name="connsiteX2050" fmla="*/ 4633990 w 9274629"/>
                <a:gd name="connsiteY2050" fmla="*/ 981219 h 1810296"/>
                <a:gd name="connsiteX2051" fmla="*/ 4634270 w 9274629"/>
                <a:gd name="connsiteY2051" fmla="*/ 981394 h 1810296"/>
                <a:gd name="connsiteX2052" fmla="*/ 4634097 w 9274629"/>
                <a:gd name="connsiteY2052" fmla="*/ 978938 h 1810296"/>
                <a:gd name="connsiteX2053" fmla="*/ 4633924 w 9274629"/>
                <a:gd name="connsiteY2053" fmla="*/ 976495 h 1810296"/>
                <a:gd name="connsiteX2054" fmla="*/ 4635388 w 9274629"/>
                <a:gd name="connsiteY2054" fmla="*/ 976092 h 1810296"/>
                <a:gd name="connsiteX2055" fmla="*/ 4636838 w 9274629"/>
                <a:gd name="connsiteY2055" fmla="*/ 975690 h 1810296"/>
                <a:gd name="connsiteX2056" fmla="*/ 4636705 w 9274629"/>
                <a:gd name="connsiteY2056" fmla="*/ 975072 h 1810296"/>
                <a:gd name="connsiteX2057" fmla="*/ 4636226 w 9274629"/>
                <a:gd name="connsiteY2057" fmla="*/ 973945 h 1810296"/>
                <a:gd name="connsiteX2058" fmla="*/ 4635215 w 9274629"/>
                <a:gd name="connsiteY2058" fmla="*/ 972388 h 1810296"/>
                <a:gd name="connsiteX2059" fmla="*/ 4634496 w 9274629"/>
                <a:gd name="connsiteY2059" fmla="*/ 971341 h 1810296"/>
                <a:gd name="connsiteX2060" fmla="*/ 4634177 w 9274629"/>
                <a:gd name="connsiteY2060" fmla="*/ 970818 h 1810296"/>
                <a:gd name="connsiteX2061" fmla="*/ 4633644 w 9274629"/>
                <a:gd name="connsiteY2061" fmla="*/ 969637 h 1810296"/>
                <a:gd name="connsiteX2062" fmla="*/ 4633431 w 9274629"/>
                <a:gd name="connsiteY2062" fmla="*/ 968724 h 1810296"/>
                <a:gd name="connsiteX2063" fmla="*/ 4633391 w 9274629"/>
                <a:gd name="connsiteY2063" fmla="*/ 968107 h 1810296"/>
                <a:gd name="connsiteX2064" fmla="*/ 4633471 w 9274629"/>
                <a:gd name="connsiteY2064" fmla="*/ 967530 h 1810296"/>
                <a:gd name="connsiteX2065" fmla="*/ 4633644 w 9274629"/>
                <a:gd name="connsiteY2065" fmla="*/ 966953 h 1810296"/>
                <a:gd name="connsiteX2066" fmla="*/ 4633790 w 9274629"/>
                <a:gd name="connsiteY2066" fmla="*/ 966684 h 1810296"/>
                <a:gd name="connsiteX2067" fmla="*/ 4633963 w 9274629"/>
                <a:gd name="connsiteY2067" fmla="*/ 966430 h 1810296"/>
                <a:gd name="connsiteX2068" fmla="*/ 4634429 w 9274629"/>
                <a:gd name="connsiteY2068" fmla="*/ 966040 h 1810296"/>
                <a:gd name="connsiteX2069" fmla="*/ 4635002 w 9274629"/>
                <a:gd name="connsiteY2069" fmla="*/ 965812 h 1810296"/>
                <a:gd name="connsiteX2070" fmla="*/ 4635614 w 9274629"/>
                <a:gd name="connsiteY2070" fmla="*/ 965731 h 1810296"/>
                <a:gd name="connsiteX2071" fmla="*/ 4636213 w 9274629"/>
                <a:gd name="connsiteY2071" fmla="*/ 965812 h 1810296"/>
                <a:gd name="connsiteX2072" fmla="*/ 4636745 w 9274629"/>
                <a:gd name="connsiteY2072" fmla="*/ 966027 h 1810296"/>
                <a:gd name="connsiteX2073" fmla="*/ 4637144 w 9274629"/>
                <a:gd name="connsiteY2073" fmla="*/ 966376 h 1810296"/>
                <a:gd name="connsiteX2074" fmla="*/ 4637357 w 9274629"/>
                <a:gd name="connsiteY2074" fmla="*/ 966859 h 1810296"/>
                <a:gd name="connsiteX2075" fmla="*/ 4637371 w 9274629"/>
                <a:gd name="connsiteY2075" fmla="*/ 967167 h 1810296"/>
                <a:gd name="connsiteX2076" fmla="*/ 4638675 w 9274629"/>
                <a:gd name="connsiteY2076" fmla="*/ 966832 h 1810296"/>
                <a:gd name="connsiteX2077" fmla="*/ 4639979 w 9274629"/>
                <a:gd name="connsiteY2077" fmla="*/ 966510 h 1810296"/>
                <a:gd name="connsiteX2078" fmla="*/ 4639620 w 9274629"/>
                <a:gd name="connsiteY2078" fmla="*/ 965329 h 1810296"/>
                <a:gd name="connsiteX2079" fmla="*/ 4639234 w 9274629"/>
                <a:gd name="connsiteY2079" fmla="*/ 963557 h 1810296"/>
                <a:gd name="connsiteX2080" fmla="*/ 4639180 w 9274629"/>
                <a:gd name="connsiteY2080" fmla="*/ 962349 h 1810296"/>
                <a:gd name="connsiteX2081" fmla="*/ 4639234 w 9274629"/>
                <a:gd name="connsiteY2081" fmla="*/ 961759 h 1810296"/>
                <a:gd name="connsiteX2082" fmla="*/ 4639354 w 9274629"/>
                <a:gd name="connsiteY2082" fmla="*/ 961141 h 1810296"/>
                <a:gd name="connsiteX2083" fmla="*/ 4639846 w 9274629"/>
                <a:gd name="connsiteY2083" fmla="*/ 960014 h 1810296"/>
                <a:gd name="connsiteX2084" fmla="*/ 4640404 w 9274629"/>
                <a:gd name="connsiteY2084" fmla="*/ 959276 h 1810296"/>
                <a:gd name="connsiteX2085" fmla="*/ 4640870 w 9274629"/>
                <a:gd name="connsiteY2085" fmla="*/ 958900 h 1810296"/>
                <a:gd name="connsiteX2086" fmla="*/ 4641363 w 9274629"/>
                <a:gd name="connsiteY2086" fmla="*/ 958605 h 1810296"/>
                <a:gd name="connsiteX2087" fmla="*/ 4641922 w 9274629"/>
                <a:gd name="connsiteY2087" fmla="*/ 958417 h 1810296"/>
                <a:gd name="connsiteX2088" fmla="*/ 4642201 w 9274629"/>
                <a:gd name="connsiteY2088" fmla="*/ 958377 h 1810296"/>
                <a:gd name="connsiteX2089" fmla="*/ 4642720 w 9274629"/>
                <a:gd name="connsiteY2089" fmla="*/ 958337 h 1810296"/>
                <a:gd name="connsiteX2090" fmla="*/ 4643705 w 9274629"/>
                <a:gd name="connsiteY2090" fmla="*/ 958565 h 1810296"/>
                <a:gd name="connsiteX2091" fmla="*/ 4644623 w 9274629"/>
                <a:gd name="connsiteY2091" fmla="*/ 959008 h 1810296"/>
                <a:gd name="connsiteX2092" fmla="*/ 4645502 w 9274629"/>
                <a:gd name="connsiteY2092" fmla="*/ 959585 h 1810296"/>
                <a:gd name="connsiteX2093" fmla="*/ 4645927 w 9274629"/>
                <a:gd name="connsiteY2093" fmla="*/ 959893 h 1810296"/>
                <a:gd name="connsiteX2094" fmla="*/ 4648070 w 9274629"/>
                <a:gd name="connsiteY2094" fmla="*/ 961517 h 1810296"/>
                <a:gd name="connsiteX2095" fmla="*/ 4650212 w 9274629"/>
                <a:gd name="connsiteY2095" fmla="*/ 963141 h 1810296"/>
                <a:gd name="connsiteX2096" fmla="*/ 4650864 w 9274629"/>
                <a:gd name="connsiteY2096" fmla="*/ 963624 h 1810296"/>
                <a:gd name="connsiteX2097" fmla="*/ 4651943 w 9274629"/>
                <a:gd name="connsiteY2097" fmla="*/ 964215 h 1810296"/>
                <a:gd name="connsiteX2098" fmla="*/ 4652715 w 9274629"/>
                <a:gd name="connsiteY2098" fmla="*/ 964403 h 1810296"/>
                <a:gd name="connsiteX2099" fmla="*/ 4653087 w 9274629"/>
                <a:gd name="connsiteY2099" fmla="*/ 964403 h 1810296"/>
                <a:gd name="connsiteX2100" fmla="*/ 4653300 w 9274629"/>
                <a:gd name="connsiteY2100" fmla="*/ 964389 h 1810296"/>
                <a:gd name="connsiteX2101" fmla="*/ 4653686 w 9274629"/>
                <a:gd name="connsiteY2101" fmla="*/ 964242 h 1810296"/>
                <a:gd name="connsiteX2102" fmla="*/ 4654205 w 9274629"/>
                <a:gd name="connsiteY2102" fmla="*/ 963920 h 1810296"/>
                <a:gd name="connsiteX2103" fmla="*/ 4654564 w 9274629"/>
                <a:gd name="connsiteY2103" fmla="*/ 963436 h 1810296"/>
                <a:gd name="connsiteX2104" fmla="*/ 4654724 w 9274629"/>
                <a:gd name="connsiteY2104" fmla="*/ 963088 h 1810296"/>
                <a:gd name="connsiteX2105" fmla="*/ 4654764 w 9274629"/>
                <a:gd name="connsiteY2105" fmla="*/ 962725 h 1810296"/>
                <a:gd name="connsiteX2106" fmla="*/ 4654658 w 9274629"/>
                <a:gd name="connsiteY2106" fmla="*/ 962349 h 1810296"/>
                <a:gd name="connsiteX2107" fmla="*/ 4654564 w 9274629"/>
                <a:gd name="connsiteY2107" fmla="*/ 962175 h 1810296"/>
                <a:gd name="connsiteX2108" fmla="*/ 4654125 w 9274629"/>
                <a:gd name="connsiteY2108" fmla="*/ 962081 h 1810296"/>
                <a:gd name="connsiteX2109" fmla="*/ 4653326 w 9274629"/>
                <a:gd name="connsiteY2109" fmla="*/ 961719 h 1810296"/>
                <a:gd name="connsiteX2110" fmla="*/ 4652648 w 9274629"/>
                <a:gd name="connsiteY2110" fmla="*/ 961155 h 1810296"/>
                <a:gd name="connsiteX2111" fmla="*/ 4652076 w 9274629"/>
                <a:gd name="connsiteY2111" fmla="*/ 960457 h 1810296"/>
                <a:gd name="connsiteX2112" fmla="*/ 4651597 w 9274629"/>
                <a:gd name="connsiteY2112" fmla="*/ 959625 h 1810296"/>
                <a:gd name="connsiteX2113" fmla="*/ 4651210 w 9274629"/>
                <a:gd name="connsiteY2113" fmla="*/ 958739 h 1810296"/>
                <a:gd name="connsiteX2114" fmla="*/ 4650772 w 9274629"/>
                <a:gd name="connsiteY2114" fmla="*/ 957330 h 1810296"/>
                <a:gd name="connsiteX2115" fmla="*/ 4650559 w 9274629"/>
                <a:gd name="connsiteY2115" fmla="*/ 956377 h 1810296"/>
                <a:gd name="connsiteX2116" fmla="*/ 4650452 w 9274629"/>
                <a:gd name="connsiteY2116" fmla="*/ 955827 h 1810296"/>
                <a:gd name="connsiteX2117" fmla="*/ 4650292 w 9274629"/>
                <a:gd name="connsiteY2117" fmla="*/ 954686 h 1810296"/>
                <a:gd name="connsiteX2118" fmla="*/ 4650292 w 9274629"/>
                <a:gd name="connsiteY2118" fmla="*/ 953559 h 1810296"/>
                <a:gd name="connsiteX2119" fmla="*/ 4650465 w 9274629"/>
                <a:gd name="connsiteY2119" fmla="*/ 952767 h 1810296"/>
                <a:gd name="connsiteX2120" fmla="*/ 4650691 w 9274629"/>
                <a:gd name="connsiteY2120" fmla="*/ 952270 h 1810296"/>
                <a:gd name="connsiteX2121" fmla="*/ 4650825 w 9274629"/>
                <a:gd name="connsiteY2121" fmla="*/ 952029 h 1810296"/>
                <a:gd name="connsiteX2122" fmla="*/ 4651118 w 9274629"/>
                <a:gd name="connsiteY2122" fmla="*/ 951653 h 1810296"/>
                <a:gd name="connsiteX2123" fmla="*/ 4651823 w 9274629"/>
                <a:gd name="connsiteY2123" fmla="*/ 951049 h 1810296"/>
                <a:gd name="connsiteX2124" fmla="*/ 4653087 w 9274629"/>
                <a:gd name="connsiteY2124" fmla="*/ 950418 h 1810296"/>
                <a:gd name="connsiteX2125" fmla="*/ 4653992 w 9274629"/>
                <a:gd name="connsiteY2125" fmla="*/ 950109 h 1810296"/>
                <a:gd name="connsiteX2126" fmla="*/ 4661844 w 9274629"/>
                <a:gd name="connsiteY2126" fmla="*/ 947452 h 1810296"/>
                <a:gd name="connsiteX2127" fmla="*/ 4669722 w 9274629"/>
                <a:gd name="connsiteY2127" fmla="*/ 944795 h 1810296"/>
                <a:gd name="connsiteX2128" fmla="*/ 4670454 w 9274629"/>
                <a:gd name="connsiteY2128" fmla="*/ 944540 h 1810296"/>
                <a:gd name="connsiteX2129" fmla="*/ 4671585 w 9274629"/>
                <a:gd name="connsiteY2129" fmla="*/ 944338 h 1810296"/>
                <a:gd name="connsiteX2130" fmla="*/ 4672317 w 9274629"/>
                <a:gd name="connsiteY2130" fmla="*/ 944419 h 1810296"/>
                <a:gd name="connsiteX2131" fmla="*/ 4672663 w 9274629"/>
                <a:gd name="connsiteY2131" fmla="*/ 944540 h 1810296"/>
                <a:gd name="connsiteX2132" fmla="*/ 4673102 w 9274629"/>
                <a:gd name="connsiteY2132" fmla="*/ 944768 h 1810296"/>
                <a:gd name="connsiteX2133" fmla="*/ 4673794 w 9274629"/>
                <a:gd name="connsiteY2133" fmla="*/ 945466 h 1810296"/>
                <a:gd name="connsiteX2134" fmla="*/ 4674446 w 9274629"/>
                <a:gd name="connsiteY2134" fmla="*/ 946244 h 1810296"/>
                <a:gd name="connsiteX2135" fmla="*/ 4675125 w 9274629"/>
                <a:gd name="connsiteY2135" fmla="*/ 946929 h 1810296"/>
                <a:gd name="connsiteX2136" fmla="*/ 4675550 w 9274629"/>
                <a:gd name="connsiteY2136" fmla="*/ 947170 h 1810296"/>
                <a:gd name="connsiteX2137" fmla="*/ 4676110 w 9274629"/>
                <a:gd name="connsiteY2137" fmla="*/ 947371 h 1810296"/>
                <a:gd name="connsiteX2138" fmla="*/ 4677387 w 9274629"/>
                <a:gd name="connsiteY2138" fmla="*/ 947586 h 1810296"/>
                <a:gd name="connsiteX2139" fmla="*/ 4678305 w 9274629"/>
                <a:gd name="connsiteY2139" fmla="*/ 947788 h 1810296"/>
                <a:gd name="connsiteX2140" fmla="*/ 4678811 w 9274629"/>
                <a:gd name="connsiteY2140" fmla="*/ 947975 h 1810296"/>
                <a:gd name="connsiteX2141" fmla="*/ 4679170 w 9274629"/>
                <a:gd name="connsiteY2141" fmla="*/ 948271 h 1810296"/>
                <a:gd name="connsiteX2142" fmla="*/ 4679384 w 9274629"/>
                <a:gd name="connsiteY2142" fmla="*/ 948673 h 1810296"/>
                <a:gd name="connsiteX2143" fmla="*/ 4679397 w 9274629"/>
                <a:gd name="connsiteY2143" fmla="*/ 948942 h 1810296"/>
                <a:gd name="connsiteX2144" fmla="*/ 4680195 w 9274629"/>
                <a:gd name="connsiteY2144" fmla="*/ 947613 h 1810296"/>
                <a:gd name="connsiteX2145" fmla="*/ 4680980 w 9274629"/>
                <a:gd name="connsiteY2145" fmla="*/ 946271 h 1810296"/>
                <a:gd name="connsiteX2146" fmla="*/ 4681912 w 9274629"/>
                <a:gd name="connsiteY2146" fmla="*/ 947626 h 1810296"/>
                <a:gd name="connsiteX2147" fmla="*/ 4682870 w 9274629"/>
                <a:gd name="connsiteY2147" fmla="*/ 948982 h 1810296"/>
                <a:gd name="connsiteX2148" fmla="*/ 4683123 w 9274629"/>
                <a:gd name="connsiteY2148" fmla="*/ 948271 h 1810296"/>
                <a:gd name="connsiteX2149" fmla="*/ 4683775 w 9274629"/>
                <a:gd name="connsiteY2149" fmla="*/ 946875 h 1810296"/>
                <a:gd name="connsiteX2150" fmla="*/ 4684400 w 9274629"/>
                <a:gd name="connsiteY2150" fmla="*/ 945949 h 1810296"/>
                <a:gd name="connsiteX2151" fmla="*/ 4684906 w 9274629"/>
                <a:gd name="connsiteY2151" fmla="*/ 945452 h 1810296"/>
                <a:gd name="connsiteX2152" fmla="*/ 4685465 w 9274629"/>
                <a:gd name="connsiteY2152" fmla="*/ 945063 h 1810296"/>
                <a:gd name="connsiteX2153" fmla="*/ 4686117 w 9274629"/>
                <a:gd name="connsiteY2153" fmla="*/ 944822 h 1810296"/>
                <a:gd name="connsiteX2154" fmla="*/ 4686476 w 9274629"/>
                <a:gd name="connsiteY2154" fmla="*/ 944795 h 1810296"/>
                <a:gd name="connsiteX2155" fmla="*/ 4686782 w 9274629"/>
                <a:gd name="connsiteY2155" fmla="*/ 944795 h 1810296"/>
                <a:gd name="connsiteX2156" fmla="*/ 4687354 w 9274629"/>
                <a:gd name="connsiteY2156" fmla="*/ 944862 h 1810296"/>
                <a:gd name="connsiteX2157" fmla="*/ 4688193 w 9274629"/>
                <a:gd name="connsiteY2157" fmla="*/ 945170 h 1810296"/>
                <a:gd name="connsiteX2158" fmla="*/ 4689790 w 9274629"/>
                <a:gd name="connsiteY2158" fmla="*/ 946163 h 1810296"/>
                <a:gd name="connsiteX2159" fmla="*/ 4690908 w 9274629"/>
                <a:gd name="connsiteY2159" fmla="*/ 946754 h 1810296"/>
                <a:gd name="connsiteX2160" fmla="*/ 4691187 w 9274629"/>
                <a:gd name="connsiteY2160" fmla="*/ 946875 h 1810296"/>
                <a:gd name="connsiteX2161" fmla="*/ 4691826 w 9274629"/>
                <a:gd name="connsiteY2161" fmla="*/ 946969 h 1810296"/>
                <a:gd name="connsiteX2162" fmla="*/ 4692478 w 9274629"/>
                <a:gd name="connsiteY2162" fmla="*/ 946915 h 1810296"/>
                <a:gd name="connsiteX2163" fmla="*/ 4693090 w 9274629"/>
                <a:gd name="connsiteY2163" fmla="*/ 946741 h 1810296"/>
                <a:gd name="connsiteX2164" fmla="*/ 4693623 w 9274629"/>
                <a:gd name="connsiteY2164" fmla="*/ 946446 h 1810296"/>
                <a:gd name="connsiteX2165" fmla="*/ 4694022 w 9274629"/>
                <a:gd name="connsiteY2165" fmla="*/ 946070 h 1810296"/>
                <a:gd name="connsiteX2166" fmla="*/ 4694261 w 9274629"/>
                <a:gd name="connsiteY2166" fmla="*/ 945613 h 1810296"/>
                <a:gd name="connsiteX2167" fmla="*/ 4694261 w 9274629"/>
                <a:gd name="connsiteY2167" fmla="*/ 945103 h 1810296"/>
                <a:gd name="connsiteX2168" fmla="*/ 4694142 w 9274629"/>
                <a:gd name="connsiteY2168" fmla="*/ 944822 h 1810296"/>
                <a:gd name="connsiteX2169" fmla="*/ 4694488 w 9274629"/>
                <a:gd name="connsiteY2169" fmla="*/ 944634 h 1810296"/>
                <a:gd name="connsiteX2170" fmla="*/ 4695233 w 9274629"/>
                <a:gd name="connsiteY2170" fmla="*/ 944379 h 1810296"/>
                <a:gd name="connsiteX2171" fmla="*/ 4696018 w 9274629"/>
                <a:gd name="connsiteY2171" fmla="*/ 944325 h 1810296"/>
                <a:gd name="connsiteX2172" fmla="*/ 4696816 w 9274629"/>
                <a:gd name="connsiteY2172" fmla="*/ 944406 h 1810296"/>
                <a:gd name="connsiteX2173" fmla="*/ 4697615 w 9274629"/>
                <a:gd name="connsiteY2173" fmla="*/ 944634 h 1810296"/>
                <a:gd name="connsiteX2174" fmla="*/ 4698400 w 9274629"/>
                <a:gd name="connsiteY2174" fmla="*/ 944969 h 1810296"/>
                <a:gd name="connsiteX2175" fmla="*/ 4699531 w 9274629"/>
                <a:gd name="connsiteY2175" fmla="*/ 945600 h 1810296"/>
                <a:gd name="connsiteX2176" fmla="*/ 4700197 w 9274629"/>
                <a:gd name="connsiteY2176" fmla="*/ 946097 h 1810296"/>
                <a:gd name="connsiteX2177" fmla="*/ 4701501 w 9274629"/>
                <a:gd name="connsiteY2177" fmla="*/ 947184 h 1810296"/>
                <a:gd name="connsiteX2178" fmla="*/ 4703550 w 9274629"/>
                <a:gd name="connsiteY2178" fmla="*/ 948633 h 1810296"/>
                <a:gd name="connsiteX2179" fmla="*/ 4704655 w 9274629"/>
                <a:gd name="connsiteY2179" fmla="*/ 949116 h 1810296"/>
                <a:gd name="connsiteX2180" fmla="*/ 4705427 w 9274629"/>
                <a:gd name="connsiteY2180" fmla="*/ 949331 h 1810296"/>
                <a:gd name="connsiteX2181" fmla="*/ 4705853 w 9274629"/>
                <a:gd name="connsiteY2181" fmla="*/ 949371 h 1810296"/>
                <a:gd name="connsiteX2182" fmla="*/ 4706438 w 9274629"/>
                <a:gd name="connsiteY2182" fmla="*/ 949385 h 1810296"/>
                <a:gd name="connsiteX2183" fmla="*/ 4707649 w 9274629"/>
                <a:gd name="connsiteY2183" fmla="*/ 949237 h 1810296"/>
                <a:gd name="connsiteX2184" fmla="*/ 4708860 w 9274629"/>
                <a:gd name="connsiteY2184" fmla="*/ 949022 h 1810296"/>
                <a:gd name="connsiteX2185" fmla="*/ 4710044 w 9274629"/>
                <a:gd name="connsiteY2185" fmla="*/ 948942 h 1810296"/>
                <a:gd name="connsiteX2186" fmla="*/ 4710643 w 9274629"/>
                <a:gd name="connsiteY2186" fmla="*/ 949022 h 1810296"/>
                <a:gd name="connsiteX2187" fmla="*/ 4711083 w 9274629"/>
                <a:gd name="connsiteY2187" fmla="*/ 949103 h 1810296"/>
                <a:gd name="connsiteX2188" fmla="*/ 4711881 w 9274629"/>
                <a:gd name="connsiteY2188" fmla="*/ 949452 h 1810296"/>
                <a:gd name="connsiteX2189" fmla="*/ 4713039 w 9274629"/>
                <a:gd name="connsiteY2189" fmla="*/ 950136 h 1810296"/>
                <a:gd name="connsiteX2190" fmla="*/ 4714529 w 9274629"/>
                <a:gd name="connsiteY2190" fmla="*/ 951237 h 1810296"/>
                <a:gd name="connsiteX2191" fmla="*/ 4715687 w 9274629"/>
                <a:gd name="connsiteY2191" fmla="*/ 951921 h 1810296"/>
                <a:gd name="connsiteX2192" fmla="*/ 4716499 w 9274629"/>
                <a:gd name="connsiteY2192" fmla="*/ 952203 h 1810296"/>
                <a:gd name="connsiteX2193" fmla="*/ 4716951 w 9274629"/>
                <a:gd name="connsiteY2193" fmla="*/ 952284 h 1810296"/>
                <a:gd name="connsiteX2194" fmla="*/ 4717258 w 9274629"/>
                <a:gd name="connsiteY2194" fmla="*/ 952324 h 1810296"/>
                <a:gd name="connsiteX2195" fmla="*/ 4717883 w 9274629"/>
                <a:gd name="connsiteY2195" fmla="*/ 952311 h 1810296"/>
                <a:gd name="connsiteX2196" fmla="*/ 4718801 w 9274629"/>
                <a:gd name="connsiteY2196" fmla="*/ 952109 h 1810296"/>
                <a:gd name="connsiteX2197" fmla="*/ 4720637 w 9274629"/>
                <a:gd name="connsiteY2197" fmla="*/ 951438 h 1810296"/>
                <a:gd name="connsiteX2198" fmla="*/ 4721875 w 9274629"/>
                <a:gd name="connsiteY2198" fmla="*/ 951009 h 1810296"/>
                <a:gd name="connsiteX2199" fmla="*/ 4722501 w 9274629"/>
                <a:gd name="connsiteY2199" fmla="*/ 950861 h 1810296"/>
                <a:gd name="connsiteX2200" fmla="*/ 4723512 w 9274629"/>
                <a:gd name="connsiteY2200" fmla="*/ 950821 h 1810296"/>
                <a:gd name="connsiteX2201" fmla="*/ 4724164 w 9274629"/>
                <a:gd name="connsiteY2201" fmla="*/ 950915 h 1810296"/>
                <a:gd name="connsiteX2202" fmla="*/ 4724790 w 9274629"/>
                <a:gd name="connsiteY2202" fmla="*/ 951089 h 1810296"/>
                <a:gd name="connsiteX2203" fmla="*/ 4725335 w 9274629"/>
                <a:gd name="connsiteY2203" fmla="*/ 951384 h 1810296"/>
                <a:gd name="connsiteX2204" fmla="*/ 4725775 w 9274629"/>
                <a:gd name="connsiteY2204" fmla="*/ 951787 h 1810296"/>
                <a:gd name="connsiteX2205" fmla="*/ 4726080 w 9274629"/>
                <a:gd name="connsiteY2205" fmla="*/ 952284 h 1810296"/>
                <a:gd name="connsiteX2206" fmla="*/ 4726160 w 9274629"/>
                <a:gd name="connsiteY2206" fmla="*/ 952592 h 1810296"/>
                <a:gd name="connsiteX2207" fmla="*/ 4726240 w 9274629"/>
                <a:gd name="connsiteY2207" fmla="*/ 953169 h 1810296"/>
                <a:gd name="connsiteX2208" fmla="*/ 4726160 w 9274629"/>
                <a:gd name="connsiteY2208" fmla="*/ 954351 h 1810296"/>
                <a:gd name="connsiteX2209" fmla="*/ 4726240 w 9274629"/>
                <a:gd name="connsiteY2209" fmla="*/ 954927 h 1810296"/>
                <a:gd name="connsiteX2210" fmla="*/ 4726320 w 9274629"/>
                <a:gd name="connsiteY2210" fmla="*/ 955223 h 1810296"/>
                <a:gd name="connsiteX2211" fmla="*/ 4726586 w 9274629"/>
                <a:gd name="connsiteY2211" fmla="*/ 955706 h 1810296"/>
                <a:gd name="connsiteX2212" fmla="*/ 4726972 w 9274629"/>
                <a:gd name="connsiteY2212" fmla="*/ 956109 h 1810296"/>
                <a:gd name="connsiteX2213" fmla="*/ 4727451 w 9274629"/>
                <a:gd name="connsiteY2213" fmla="*/ 956458 h 1810296"/>
                <a:gd name="connsiteX2214" fmla="*/ 4728822 w 9274629"/>
                <a:gd name="connsiteY2214" fmla="*/ 957115 h 1810296"/>
                <a:gd name="connsiteX2215" fmla="*/ 4729993 w 9274629"/>
                <a:gd name="connsiteY2215" fmla="*/ 957585 h 1810296"/>
                <a:gd name="connsiteX2216" fmla="*/ 4730259 w 9274629"/>
                <a:gd name="connsiteY2216" fmla="*/ 957719 h 1810296"/>
                <a:gd name="connsiteX2217" fmla="*/ 4730764 w 9274629"/>
                <a:gd name="connsiteY2217" fmla="*/ 958108 h 1810296"/>
                <a:gd name="connsiteX2218" fmla="*/ 4731204 w 9274629"/>
                <a:gd name="connsiteY2218" fmla="*/ 958565 h 1810296"/>
                <a:gd name="connsiteX2219" fmla="*/ 4731550 w 9274629"/>
                <a:gd name="connsiteY2219" fmla="*/ 959101 h 1810296"/>
                <a:gd name="connsiteX2220" fmla="*/ 4731776 w 9274629"/>
                <a:gd name="connsiteY2220" fmla="*/ 959652 h 1810296"/>
                <a:gd name="connsiteX2221" fmla="*/ 4731856 w 9274629"/>
                <a:gd name="connsiteY2221" fmla="*/ 960189 h 1810296"/>
                <a:gd name="connsiteX2222" fmla="*/ 4731763 w 9274629"/>
                <a:gd name="connsiteY2222" fmla="*/ 960699 h 1810296"/>
                <a:gd name="connsiteX2223" fmla="*/ 4731457 w 9274629"/>
                <a:gd name="connsiteY2223" fmla="*/ 961101 h 1810296"/>
                <a:gd name="connsiteX2224" fmla="*/ 4731204 w 9274629"/>
                <a:gd name="connsiteY2224" fmla="*/ 961249 h 1810296"/>
                <a:gd name="connsiteX2225" fmla="*/ 4731603 w 9274629"/>
                <a:gd name="connsiteY2225" fmla="*/ 961195 h 1810296"/>
                <a:gd name="connsiteX2226" fmla="*/ 4732415 w 9274629"/>
                <a:gd name="connsiteY2226" fmla="*/ 961195 h 1810296"/>
                <a:gd name="connsiteX2227" fmla="*/ 4733200 w 9274629"/>
                <a:gd name="connsiteY2227" fmla="*/ 961370 h 1810296"/>
                <a:gd name="connsiteX2228" fmla="*/ 4733945 w 9274629"/>
                <a:gd name="connsiteY2228" fmla="*/ 961665 h 1810296"/>
                <a:gd name="connsiteX2229" fmla="*/ 4734637 w 9274629"/>
                <a:gd name="connsiteY2229" fmla="*/ 962081 h 1810296"/>
                <a:gd name="connsiteX2230" fmla="*/ 4735223 w 9274629"/>
                <a:gd name="connsiteY2230" fmla="*/ 962631 h 1810296"/>
                <a:gd name="connsiteX2231" fmla="*/ 4735742 w 9274629"/>
                <a:gd name="connsiteY2231" fmla="*/ 963249 h 1810296"/>
                <a:gd name="connsiteX2232" fmla="*/ 4736128 w 9274629"/>
                <a:gd name="connsiteY2232" fmla="*/ 963960 h 1810296"/>
                <a:gd name="connsiteX2233" fmla="*/ 4736248 w 9274629"/>
                <a:gd name="connsiteY2233" fmla="*/ 964349 h 1810296"/>
                <a:gd name="connsiteX2234" fmla="*/ 4736354 w 9274629"/>
                <a:gd name="connsiteY2234" fmla="*/ 964792 h 1810296"/>
                <a:gd name="connsiteX2235" fmla="*/ 4736474 w 9274629"/>
                <a:gd name="connsiteY2235" fmla="*/ 965718 h 1810296"/>
                <a:gd name="connsiteX2236" fmla="*/ 4736487 w 9274629"/>
                <a:gd name="connsiteY2236" fmla="*/ 967141 h 1810296"/>
                <a:gd name="connsiteX2237" fmla="*/ 4736487 w 9274629"/>
                <a:gd name="connsiteY2237" fmla="*/ 968563 h 1810296"/>
                <a:gd name="connsiteX2238" fmla="*/ 4736594 w 9274629"/>
                <a:gd name="connsiteY2238" fmla="*/ 969449 h 1810296"/>
                <a:gd name="connsiteX2239" fmla="*/ 4736793 w 9274629"/>
                <a:gd name="connsiteY2239" fmla="*/ 970281 h 1810296"/>
                <a:gd name="connsiteX2240" fmla="*/ 4737179 w 9274629"/>
                <a:gd name="connsiteY2240" fmla="*/ 971046 h 1810296"/>
                <a:gd name="connsiteX2241" fmla="*/ 4737485 w 9274629"/>
                <a:gd name="connsiteY2241" fmla="*/ 971382 h 1810296"/>
                <a:gd name="connsiteX2242" fmla="*/ 4737738 w 9274629"/>
                <a:gd name="connsiteY2242" fmla="*/ 971610 h 1810296"/>
                <a:gd name="connsiteX2243" fmla="*/ 4738297 w 9274629"/>
                <a:gd name="connsiteY2243" fmla="*/ 971999 h 1810296"/>
                <a:gd name="connsiteX2244" fmla="*/ 4739255 w 9274629"/>
                <a:gd name="connsiteY2244" fmla="*/ 972402 h 1810296"/>
                <a:gd name="connsiteX2245" fmla="*/ 4740573 w 9274629"/>
                <a:gd name="connsiteY2245" fmla="*/ 972872 h 1810296"/>
                <a:gd name="connsiteX2246" fmla="*/ 4741490 w 9274629"/>
                <a:gd name="connsiteY2246" fmla="*/ 973314 h 1810296"/>
                <a:gd name="connsiteX2247" fmla="*/ 4742037 w 9274629"/>
                <a:gd name="connsiteY2247" fmla="*/ 973704 h 1810296"/>
                <a:gd name="connsiteX2248" fmla="*/ 4742263 w 9274629"/>
                <a:gd name="connsiteY2248" fmla="*/ 973972 h 1810296"/>
                <a:gd name="connsiteX2249" fmla="*/ 4742476 w 9274629"/>
                <a:gd name="connsiteY2249" fmla="*/ 974240 h 1810296"/>
                <a:gd name="connsiteX2250" fmla="*/ 4742782 w 9274629"/>
                <a:gd name="connsiteY2250" fmla="*/ 974831 h 1810296"/>
                <a:gd name="connsiteX2251" fmla="*/ 4742928 w 9274629"/>
                <a:gd name="connsiteY2251" fmla="*/ 975488 h 1810296"/>
                <a:gd name="connsiteX2252" fmla="*/ 4742995 w 9274629"/>
                <a:gd name="connsiteY2252" fmla="*/ 976173 h 1810296"/>
                <a:gd name="connsiteX2253" fmla="*/ 4742835 w 9274629"/>
                <a:gd name="connsiteY2253" fmla="*/ 977985 h 1810296"/>
                <a:gd name="connsiteX2254" fmla="*/ 4742622 w 9274629"/>
                <a:gd name="connsiteY2254" fmla="*/ 979434 h 1810296"/>
                <a:gd name="connsiteX2255" fmla="*/ 4742609 w 9274629"/>
                <a:gd name="connsiteY2255" fmla="*/ 979783 h 1810296"/>
                <a:gd name="connsiteX2256" fmla="*/ 4742648 w 9274629"/>
                <a:gd name="connsiteY2256" fmla="*/ 980535 h 1810296"/>
                <a:gd name="connsiteX2257" fmla="*/ 4742795 w 9274629"/>
                <a:gd name="connsiteY2257" fmla="*/ 981273 h 1810296"/>
                <a:gd name="connsiteX2258" fmla="*/ 4743061 w 9274629"/>
                <a:gd name="connsiteY2258" fmla="*/ 981971 h 1810296"/>
                <a:gd name="connsiteX2259" fmla="*/ 4743434 w 9274629"/>
                <a:gd name="connsiteY2259" fmla="*/ 982588 h 1810296"/>
                <a:gd name="connsiteX2260" fmla="*/ 4743873 w 9274629"/>
                <a:gd name="connsiteY2260" fmla="*/ 983045 h 1810296"/>
                <a:gd name="connsiteX2261" fmla="*/ 4744405 w 9274629"/>
                <a:gd name="connsiteY2261" fmla="*/ 983353 h 1810296"/>
                <a:gd name="connsiteX2262" fmla="*/ 4745017 w 9274629"/>
                <a:gd name="connsiteY2262" fmla="*/ 983434 h 1810296"/>
                <a:gd name="connsiteX2263" fmla="*/ 4745364 w 9274629"/>
                <a:gd name="connsiteY2263" fmla="*/ 983380 h 1810296"/>
                <a:gd name="connsiteX2264" fmla="*/ 4745869 w 9274629"/>
                <a:gd name="connsiteY2264" fmla="*/ 983206 h 1810296"/>
                <a:gd name="connsiteX2265" fmla="*/ 4746614 w 9274629"/>
                <a:gd name="connsiteY2265" fmla="*/ 982870 h 1810296"/>
                <a:gd name="connsiteX2266" fmla="*/ 4747107 w 9274629"/>
                <a:gd name="connsiteY2266" fmla="*/ 982803 h 1810296"/>
                <a:gd name="connsiteX2267" fmla="*/ 4747360 w 9274629"/>
                <a:gd name="connsiteY2267" fmla="*/ 982870 h 1810296"/>
                <a:gd name="connsiteX2268" fmla="*/ 4747532 w 9274629"/>
                <a:gd name="connsiteY2268" fmla="*/ 982951 h 1810296"/>
                <a:gd name="connsiteX2269" fmla="*/ 4747785 w 9274629"/>
                <a:gd name="connsiteY2269" fmla="*/ 983206 h 1810296"/>
                <a:gd name="connsiteX2270" fmla="*/ 4748065 w 9274629"/>
                <a:gd name="connsiteY2270" fmla="*/ 983702 h 1810296"/>
                <a:gd name="connsiteX2271" fmla="*/ 4748185 w 9274629"/>
                <a:gd name="connsiteY2271" fmla="*/ 984051 h 1810296"/>
                <a:gd name="connsiteX2272" fmla="*/ 4748398 w 9274629"/>
                <a:gd name="connsiteY2272" fmla="*/ 984829 h 1810296"/>
                <a:gd name="connsiteX2273" fmla="*/ 4748677 w 9274629"/>
                <a:gd name="connsiteY2273" fmla="*/ 986360 h 1810296"/>
                <a:gd name="connsiteX2274" fmla="*/ 4748837 w 9274629"/>
                <a:gd name="connsiteY2274" fmla="*/ 987916 h 1810296"/>
                <a:gd name="connsiteX2275" fmla="*/ 4748850 w 9274629"/>
                <a:gd name="connsiteY2275" fmla="*/ 989487 h 1810296"/>
                <a:gd name="connsiteX2276" fmla="*/ 4748770 w 9274629"/>
                <a:gd name="connsiteY2276" fmla="*/ 990278 h 1810296"/>
                <a:gd name="connsiteX2277" fmla="*/ 4749489 w 9274629"/>
                <a:gd name="connsiteY2277" fmla="*/ 990104 h 1810296"/>
                <a:gd name="connsiteX2278" fmla="*/ 4750806 w 9274629"/>
                <a:gd name="connsiteY2278" fmla="*/ 989527 h 1810296"/>
                <a:gd name="connsiteX2279" fmla="*/ 4751405 w 9274629"/>
                <a:gd name="connsiteY2279" fmla="*/ 989111 h 1810296"/>
                <a:gd name="connsiteX2280" fmla="*/ 4751498 w 9274629"/>
                <a:gd name="connsiteY2280" fmla="*/ 989809 h 1810296"/>
                <a:gd name="connsiteX2281" fmla="*/ 4751618 w 9274629"/>
                <a:gd name="connsiteY2281" fmla="*/ 991218 h 1810296"/>
                <a:gd name="connsiteX2282" fmla="*/ 4751645 w 9274629"/>
                <a:gd name="connsiteY2282" fmla="*/ 993325 h 1810296"/>
                <a:gd name="connsiteX2283" fmla="*/ 4751419 w 9274629"/>
                <a:gd name="connsiteY2283" fmla="*/ 996157 h 1810296"/>
                <a:gd name="connsiteX2284" fmla="*/ 4751006 w 9274629"/>
                <a:gd name="connsiteY2284" fmla="*/ 998975 h 1810296"/>
                <a:gd name="connsiteX2285" fmla="*/ 4750101 w 9274629"/>
                <a:gd name="connsiteY2285" fmla="*/ 1003190 h 1810296"/>
                <a:gd name="connsiteX2286" fmla="*/ 4749116 w 9274629"/>
                <a:gd name="connsiteY2286" fmla="*/ 1007404 h 1810296"/>
                <a:gd name="connsiteX2287" fmla="*/ 4748544 w 9274629"/>
                <a:gd name="connsiteY2287" fmla="*/ 1010222 h 1810296"/>
                <a:gd name="connsiteX2288" fmla="*/ 4748507 w 9274629"/>
                <a:gd name="connsiteY2288" fmla="*/ 1010467 h 1810296"/>
                <a:gd name="connsiteX2289" fmla="*/ 4755481 w 9274629"/>
                <a:gd name="connsiteY2289" fmla="*/ 1003408 h 1810296"/>
                <a:gd name="connsiteX2290" fmla="*/ 4793681 w 9274629"/>
                <a:gd name="connsiteY2290" fmla="*/ 948047 h 1810296"/>
                <a:gd name="connsiteX2291" fmla="*/ 4811757 w 9274629"/>
                <a:gd name="connsiteY2291" fmla="*/ 982623 h 1810296"/>
                <a:gd name="connsiteX2292" fmla="*/ 4825159 w 9274629"/>
                <a:gd name="connsiteY2292" fmla="*/ 969058 h 1810296"/>
                <a:gd name="connsiteX2293" fmla="*/ 4833070 w 9274629"/>
                <a:gd name="connsiteY2293" fmla="*/ 960623 h 1810296"/>
                <a:gd name="connsiteX2294" fmla="*/ 4817889 w 9274629"/>
                <a:gd name="connsiteY2294" fmla="*/ 960623 h 1810296"/>
                <a:gd name="connsiteX2295" fmla="*/ 4871260 w 9274629"/>
                <a:gd name="connsiteY2295" fmla="*/ 889904 h 1810296"/>
                <a:gd name="connsiteX2296" fmla="*/ 4924632 w 9274629"/>
                <a:gd name="connsiteY2296" fmla="*/ 960623 h 1810296"/>
                <a:gd name="connsiteX2297" fmla="*/ 4898862 w 9274629"/>
                <a:gd name="connsiteY2297" fmla="*/ 960623 h 1810296"/>
                <a:gd name="connsiteX2298" fmla="*/ 4923269 w 9274629"/>
                <a:gd name="connsiteY2298" fmla="*/ 984641 h 1810296"/>
                <a:gd name="connsiteX2299" fmla="*/ 4934999 w 9274629"/>
                <a:gd name="connsiteY2299" fmla="*/ 972767 h 1810296"/>
                <a:gd name="connsiteX2300" fmla="*/ 4938972 w 9274629"/>
                <a:gd name="connsiteY2300" fmla="*/ 968531 h 1810296"/>
                <a:gd name="connsiteX2301" fmla="*/ 4921316 w 9274629"/>
                <a:gd name="connsiteY2301" fmla="*/ 968531 h 1810296"/>
                <a:gd name="connsiteX2302" fmla="*/ 4942409 w 9274629"/>
                <a:gd name="connsiteY2302" fmla="*/ 947179 h 1810296"/>
                <a:gd name="connsiteX2303" fmla="*/ 4945404 w 9274629"/>
                <a:gd name="connsiteY2303" fmla="*/ 943985 h 1810296"/>
                <a:gd name="connsiteX2304" fmla="*/ 4929798 w 9274629"/>
                <a:gd name="connsiteY2304" fmla="*/ 943985 h 1810296"/>
                <a:gd name="connsiteX2305" fmla="*/ 4947371 w 9274629"/>
                <a:gd name="connsiteY2305" fmla="*/ 926197 h 1810296"/>
                <a:gd name="connsiteX2306" fmla="*/ 4951846 w 9274629"/>
                <a:gd name="connsiteY2306" fmla="*/ 921425 h 1810296"/>
                <a:gd name="connsiteX2307" fmla="*/ 4938244 w 9274629"/>
                <a:gd name="connsiteY2307" fmla="*/ 921425 h 1810296"/>
                <a:gd name="connsiteX2308" fmla="*/ 4953415 w 9274629"/>
                <a:gd name="connsiteY2308" fmla="*/ 906068 h 1810296"/>
                <a:gd name="connsiteX2309" fmla="*/ 4957209 w 9274629"/>
                <a:gd name="connsiteY2309" fmla="*/ 902023 h 1810296"/>
                <a:gd name="connsiteX2310" fmla="*/ 4933811 w 9274629"/>
                <a:gd name="connsiteY2310" fmla="*/ 902023 h 1810296"/>
                <a:gd name="connsiteX2311" fmla="*/ 4950243 w 9274629"/>
                <a:gd name="connsiteY2311" fmla="*/ 885390 h 1810296"/>
                <a:gd name="connsiteX2312" fmla="*/ 4958154 w 9274629"/>
                <a:gd name="connsiteY2312" fmla="*/ 876955 h 1810296"/>
                <a:gd name="connsiteX2313" fmla="*/ 4942973 w 9274629"/>
                <a:gd name="connsiteY2313" fmla="*/ 876955 h 1810296"/>
                <a:gd name="connsiteX2314" fmla="*/ 4996345 w 9274629"/>
                <a:gd name="connsiteY2314" fmla="*/ 806236 h 1810296"/>
                <a:gd name="connsiteX2315" fmla="*/ 5049717 w 9274629"/>
                <a:gd name="connsiteY2315" fmla="*/ 876955 h 1810296"/>
                <a:gd name="connsiteX2316" fmla="*/ 5023947 w 9274629"/>
                <a:gd name="connsiteY2316" fmla="*/ 876955 h 1810296"/>
                <a:gd name="connsiteX2317" fmla="*/ 5049420 w 9274629"/>
                <a:gd name="connsiteY2317" fmla="*/ 902023 h 1810296"/>
                <a:gd name="connsiteX2318" fmla="*/ 5025272 w 9274629"/>
                <a:gd name="connsiteY2318" fmla="*/ 902023 h 1810296"/>
                <a:gd name="connsiteX2319" fmla="*/ 5044988 w 9274629"/>
                <a:gd name="connsiteY2319" fmla="*/ 921425 h 1810296"/>
                <a:gd name="connsiteX2320" fmla="*/ 5030509 w 9274629"/>
                <a:gd name="connsiteY2320" fmla="*/ 921425 h 1810296"/>
                <a:gd name="connsiteX2321" fmla="*/ 5053434 w 9274629"/>
                <a:gd name="connsiteY2321" fmla="*/ 943985 h 1810296"/>
                <a:gd name="connsiteX2322" fmla="*/ 5040923 w 9274629"/>
                <a:gd name="connsiteY2322" fmla="*/ 943985 h 1810296"/>
                <a:gd name="connsiteX2323" fmla="*/ 5042390 w 9274629"/>
                <a:gd name="connsiteY2323" fmla="*/ 945735 h 1810296"/>
                <a:gd name="connsiteX2324" fmla="*/ 5062194 w 9274629"/>
                <a:gd name="connsiteY2324" fmla="*/ 962251 h 1810296"/>
                <a:gd name="connsiteX2325" fmla="*/ 5071378 w 9274629"/>
                <a:gd name="connsiteY2325" fmla="*/ 952954 h 1810296"/>
                <a:gd name="connsiteX2326" fmla="*/ 5075171 w 9274629"/>
                <a:gd name="connsiteY2326" fmla="*/ 948910 h 1810296"/>
                <a:gd name="connsiteX2327" fmla="*/ 5051774 w 9274629"/>
                <a:gd name="connsiteY2327" fmla="*/ 948910 h 1810296"/>
                <a:gd name="connsiteX2328" fmla="*/ 5068206 w 9274629"/>
                <a:gd name="connsiteY2328" fmla="*/ 932277 h 1810296"/>
                <a:gd name="connsiteX2329" fmla="*/ 5076117 w 9274629"/>
                <a:gd name="connsiteY2329" fmla="*/ 923841 h 1810296"/>
                <a:gd name="connsiteX2330" fmla="*/ 5060936 w 9274629"/>
                <a:gd name="connsiteY2330" fmla="*/ 923841 h 1810296"/>
                <a:gd name="connsiteX2331" fmla="*/ 5114308 w 9274629"/>
                <a:gd name="connsiteY2331" fmla="*/ 853123 h 1810296"/>
                <a:gd name="connsiteX2332" fmla="*/ 5167680 w 9274629"/>
                <a:gd name="connsiteY2332" fmla="*/ 923841 h 1810296"/>
                <a:gd name="connsiteX2333" fmla="*/ 5141910 w 9274629"/>
                <a:gd name="connsiteY2333" fmla="*/ 923841 h 1810296"/>
                <a:gd name="connsiteX2334" fmla="*/ 5160324 w 9274629"/>
                <a:gd name="connsiteY2334" fmla="*/ 941963 h 1810296"/>
                <a:gd name="connsiteX2335" fmla="*/ 5178598 w 9274629"/>
                <a:gd name="connsiteY2335" fmla="*/ 923465 h 1810296"/>
                <a:gd name="connsiteX2336" fmla="*/ 5181593 w 9274629"/>
                <a:gd name="connsiteY2336" fmla="*/ 920271 h 1810296"/>
                <a:gd name="connsiteX2337" fmla="*/ 5165988 w 9274629"/>
                <a:gd name="connsiteY2337" fmla="*/ 920271 h 1810296"/>
                <a:gd name="connsiteX2338" fmla="*/ 5183560 w 9274629"/>
                <a:gd name="connsiteY2338" fmla="*/ 902483 h 1810296"/>
                <a:gd name="connsiteX2339" fmla="*/ 5188035 w 9274629"/>
                <a:gd name="connsiteY2339" fmla="*/ 897712 h 1810296"/>
                <a:gd name="connsiteX2340" fmla="*/ 5174433 w 9274629"/>
                <a:gd name="connsiteY2340" fmla="*/ 897712 h 1810296"/>
                <a:gd name="connsiteX2341" fmla="*/ 5189605 w 9274629"/>
                <a:gd name="connsiteY2341" fmla="*/ 882354 h 1810296"/>
                <a:gd name="connsiteX2342" fmla="*/ 5193398 w 9274629"/>
                <a:gd name="connsiteY2342" fmla="*/ 878310 h 1810296"/>
                <a:gd name="connsiteX2343" fmla="*/ 5170001 w 9274629"/>
                <a:gd name="connsiteY2343" fmla="*/ 878310 h 1810296"/>
                <a:gd name="connsiteX2344" fmla="*/ 5186432 w 9274629"/>
                <a:gd name="connsiteY2344" fmla="*/ 861676 h 1810296"/>
                <a:gd name="connsiteX2345" fmla="*/ 5194343 w 9274629"/>
                <a:gd name="connsiteY2345" fmla="*/ 853241 h 1810296"/>
                <a:gd name="connsiteX2346" fmla="*/ 5179162 w 9274629"/>
                <a:gd name="connsiteY2346" fmla="*/ 853241 h 1810296"/>
                <a:gd name="connsiteX2347" fmla="*/ 5232534 w 9274629"/>
                <a:gd name="connsiteY2347" fmla="*/ 782523 h 1810296"/>
                <a:gd name="connsiteX2348" fmla="*/ 5285906 w 9274629"/>
                <a:gd name="connsiteY2348" fmla="*/ 853241 h 1810296"/>
                <a:gd name="connsiteX2349" fmla="*/ 5260136 w 9274629"/>
                <a:gd name="connsiteY2349" fmla="*/ 853241 h 1810296"/>
                <a:gd name="connsiteX2350" fmla="*/ 5279277 w 9274629"/>
                <a:gd name="connsiteY2350" fmla="*/ 872077 h 1810296"/>
                <a:gd name="connsiteX2351" fmla="*/ 5295496 w 9274629"/>
                <a:gd name="connsiteY2351" fmla="*/ 837415 h 1810296"/>
                <a:gd name="connsiteX2352" fmla="*/ 5303407 w 9274629"/>
                <a:gd name="connsiteY2352" fmla="*/ 819607 h 1810296"/>
                <a:gd name="connsiteX2353" fmla="*/ 5288226 w 9274629"/>
                <a:gd name="connsiteY2353" fmla="*/ 819607 h 1810296"/>
                <a:gd name="connsiteX2354" fmla="*/ 5341598 w 9274629"/>
                <a:gd name="connsiteY2354" fmla="*/ 670309 h 1810296"/>
                <a:gd name="connsiteX2355" fmla="*/ 5394970 w 9274629"/>
                <a:gd name="connsiteY2355" fmla="*/ 819607 h 1810296"/>
                <a:gd name="connsiteX2356" fmla="*/ 5369200 w 9274629"/>
                <a:gd name="connsiteY2356" fmla="*/ 819607 h 1810296"/>
                <a:gd name="connsiteX2357" fmla="*/ 5394674 w 9274629"/>
                <a:gd name="connsiteY2357" fmla="*/ 872530 h 1810296"/>
                <a:gd name="connsiteX2358" fmla="*/ 5370525 w 9274629"/>
                <a:gd name="connsiteY2358" fmla="*/ 872530 h 1810296"/>
                <a:gd name="connsiteX2359" fmla="*/ 5390241 w 9274629"/>
                <a:gd name="connsiteY2359" fmla="*/ 913492 h 1810296"/>
                <a:gd name="connsiteX2360" fmla="*/ 5372925 w 9274629"/>
                <a:gd name="connsiteY2360" fmla="*/ 913492 h 1810296"/>
                <a:gd name="connsiteX2361" fmla="*/ 5375917 w 9274629"/>
                <a:gd name="connsiteY2361" fmla="*/ 921025 h 1810296"/>
                <a:gd name="connsiteX2362" fmla="*/ 5398687 w 9274629"/>
                <a:gd name="connsiteY2362" fmla="*/ 961118 h 1810296"/>
                <a:gd name="connsiteX2363" fmla="*/ 5386177 w 9274629"/>
                <a:gd name="connsiteY2363" fmla="*/ 961118 h 1810296"/>
                <a:gd name="connsiteX2364" fmla="*/ 5387643 w 9274629"/>
                <a:gd name="connsiteY2364" fmla="*/ 964812 h 1810296"/>
                <a:gd name="connsiteX2365" fmla="*/ 5396307 w 9274629"/>
                <a:gd name="connsiteY2365" fmla="*/ 980066 h 1810296"/>
                <a:gd name="connsiteX2366" fmla="*/ 5420330 w 9274629"/>
                <a:gd name="connsiteY2366" fmla="*/ 975286 h 1810296"/>
                <a:gd name="connsiteX2367" fmla="*/ 5423605 w 9274629"/>
                <a:gd name="connsiteY2367" fmla="*/ 970495 h 1810296"/>
                <a:gd name="connsiteX2368" fmla="*/ 5402414 w 9274629"/>
                <a:gd name="connsiteY2368" fmla="*/ 970495 h 1810296"/>
                <a:gd name="connsiteX2369" fmla="*/ 5426276 w 9274629"/>
                <a:gd name="connsiteY2369" fmla="*/ 937362 h 1810296"/>
                <a:gd name="connsiteX2370" fmla="*/ 5432352 w 9274629"/>
                <a:gd name="connsiteY2370" fmla="*/ 928474 h 1810296"/>
                <a:gd name="connsiteX2371" fmla="*/ 5413883 w 9274629"/>
                <a:gd name="connsiteY2371" fmla="*/ 928474 h 1810296"/>
                <a:gd name="connsiteX2372" fmla="*/ 5434484 w 9274629"/>
                <a:gd name="connsiteY2372" fmla="*/ 899869 h 1810296"/>
                <a:gd name="connsiteX2373" fmla="*/ 5439635 w 9274629"/>
                <a:gd name="connsiteY2373" fmla="*/ 892335 h 1810296"/>
                <a:gd name="connsiteX2374" fmla="*/ 5407864 w 9274629"/>
                <a:gd name="connsiteY2374" fmla="*/ 892335 h 1810296"/>
                <a:gd name="connsiteX2375" fmla="*/ 5430176 w 9274629"/>
                <a:gd name="connsiteY2375" fmla="*/ 861353 h 1810296"/>
                <a:gd name="connsiteX2376" fmla="*/ 5440918 w 9274629"/>
                <a:gd name="connsiteY2376" fmla="*/ 845642 h 1810296"/>
                <a:gd name="connsiteX2377" fmla="*/ 5420303 w 9274629"/>
                <a:gd name="connsiteY2377" fmla="*/ 845642 h 1810296"/>
                <a:gd name="connsiteX2378" fmla="*/ 5492776 w 9274629"/>
                <a:gd name="connsiteY2378" fmla="*/ 713918 h 1810296"/>
                <a:gd name="connsiteX2379" fmla="*/ 5565250 w 9274629"/>
                <a:gd name="connsiteY2379" fmla="*/ 845642 h 1810296"/>
                <a:gd name="connsiteX2380" fmla="*/ 5527616 w 9274629"/>
                <a:gd name="connsiteY2380" fmla="*/ 845642 h 1810296"/>
                <a:gd name="connsiteX2381" fmla="*/ 5535935 w 9274629"/>
                <a:gd name="connsiteY2381" fmla="*/ 859258 h 1810296"/>
                <a:gd name="connsiteX2382" fmla="*/ 5564811 w 9274629"/>
                <a:gd name="connsiteY2382" fmla="*/ 892293 h 1810296"/>
                <a:gd name="connsiteX2383" fmla="*/ 5581495 w 9274629"/>
                <a:gd name="connsiteY2383" fmla="*/ 869128 h 1810296"/>
                <a:gd name="connsiteX2384" fmla="*/ 5586646 w 9274629"/>
                <a:gd name="connsiteY2384" fmla="*/ 861594 h 1810296"/>
                <a:gd name="connsiteX2385" fmla="*/ 5554875 w 9274629"/>
                <a:gd name="connsiteY2385" fmla="*/ 861594 h 1810296"/>
                <a:gd name="connsiteX2386" fmla="*/ 5577187 w 9274629"/>
                <a:gd name="connsiteY2386" fmla="*/ 830613 h 1810296"/>
                <a:gd name="connsiteX2387" fmla="*/ 5587930 w 9274629"/>
                <a:gd name="connsiteY2387" fmla="*/ 814901 h 1810296"/>
                <a:gd name="connsiteX2388" fmla="*/ 5567315 w 9274629"/>
                <a:gd name="connsiteY2388" fmla="*/ 814901 h 1810296"/>
                <a:gd name="connsiteX2389" fmla="*/ 5639789 w 9274629"/>
                <a:gd name="connsiteY2389" fmla="*/ 683177 h 1810296"/>
                <a:gd name="connsiteX2390" fmla="*/ 5685566 w 9274629"/>
                <a:gd name="connsiteY2390" fmla="*/ 784360 h 1810296"/>
                <a:gd name="connsiteX2391" fmla="*/ 5694742 w 9274629"/>
                <a:gd name="connsiteY2391" fmla="*/ 794860 h 1810296"/>
                <a:gd name="connsiteX2392" fmla="*/ 5705510 w 9274629"/>
                <a:gd name="connsiteY2392" fmla="*/ 778471 h 1810296"/>
                <a:gd name="connsiteX2393" fmla="*/ 5714136 w 9274629"/>
                <a:gd name="connsiteY2393" fmla="*/ 764638 h 1810296"/>
                <a:gd name="connsiteX2394" fmla="*/ 5697581 w 9274629"/>
                <a:gd name="connsiteY2394" fmla="*/ 764638 h 1810296"/>
                <a:gd name="connsiteX2395" fmla="*/ 5755787 w 9274629"/>
                <a:gd name="connsiteY2395" fmla="*/ 648670 h 1810296"/>
                <a:gd name="connsiteX2396" fmla="*/ 5777155 w 9274629"/>
                <a:gd name="connsiteY2396" fmla="*/ 710128 h 1810296"/>
                <a:gd name="connsiteX2397" fmla="*/ 5789428 w 9274629"/>
                <a:gd name="connsiteY2397" fmla="*/ 732144 h 1810296"/>
                <a:gd name="connsiteX2398" fmla="*/ 5804952 w 9274629"/>
                <a:gd name="connsiteY2398" fmla="*/ 715848 h 1810296"/>
                <a:gd name="connsiteX2399" fmla="*/ 5817455 w 9274629"/>
                <a:gd name="connsiteY2399" fmla="*/ 702016 h 1810296"/>
                <a:gd name="connsiteX2400" fmla="*/ 5793454 w 9274629"/>
                <a:gd name="connsiteY2400" fmla="*/ 702016 h 1810296"/>
                <a:gd name="connsiteX2401" fmla="*/ 5877853 w 9274629"/>
                <a:gd name="connsiteY2401" fmla="*/ 586048 h 1810296"/>
                <a:gd name="connsiteX2402" fmla="*/ 5931167 w 9274629"/>
                <a:gd name="connsiteY2402" fmla="*/ 675128 h 1810296"/>
                <a:gd name="connsiteX2403" fmla="*/ 5957760 w 9274629"/>
                <a:gd name="connsiteY2403" fmla="*/ 698125 h 1810296"/>
                <a:gd name="connsiteX2404" fmla="*/ 5962831 w 9274629"/>
                <a:gd name="connsiteY2404" fmla="*/ 692803 h 1810296"/>
                <a:gd name="connsiteX2405" fmla="*/ 6023244 w 9274629"/>
                <a:gd name="connsiteY2405" fmla="*/ 602019 h 1810296"/>
                <a:gd name="connsiteX2406" fmla="*/ 6045364 w 9274629"/>
                <a:gd name="connsiteY2406" fmla="*/ 649077 h 1810296"/>
                <a:gd name="connsiteX2407" fmla="*/ 6074881 w 9274629"/>
                <a:gd name="connsiteY2407" fmla="*/ 688844 h 1810296"/>
                <a:gd name="connsiteX2408" fmla="*/ 6078888 w 9274629"/>
                <a:gd name="connsiteY2408" fmla="*/ 683367 h 1810296"/>
                <a:gd name="connsiteX2409" fmla="*/ 6090070 w 9274629"/>
                <a:gd name="connsiteY2409" fmla="*/ 660676 h 1810296"/>
                <a:gd name="connsiteX2410" fmla="*/ 6097661 w 9274629"/>
                <a:gd name="connsiteY2410" fmla="*/ 675196 h 1810296"/>
                <a:gd name="connsiteX2411" fmla="*/ 6114989 w 9274629"/>
                <a:gd name="connsiteY2411" fmla="*/ 645824 h 1810296"/>
                <a:gd name="connsiteX2412" fmla="*/ 6133974 w 9274629"/>
                <a:gd name="connsiteY2412" fmla="*/ 593442 h 1810296"/>
                <a:gd name="connsiteX2413" fmla="*/ 6143806 w 9274629"/>
                <a:gd name="connsiteY2413" fmla="*/ 625540 h 1810296"/>
                <a:gd name="connsiteX2414" fmla="*/ 6154411 w 9274629"/>
                <a:gd name="connsiteY2414" fmla="*/ 652555 h 1810296"/>
                <a:gd name="connsiteX2415" fmla="*/ 6173631 w 9274629"/>
                <a:gd name="connsiteY2415" fmla="*/ 632380 h 1810296"/>
                <a:gd name="connsiteX2416" fmla="*/ 6186141 w 9274629"/>
                <a:gd name="connsiteY2416" fmla="*/ 618548 h 1810296"/>
                <a:gd name="connsiteX2417" fmla="*/ 6162132 w 9274629"/>
                <a:gd name="connsiteY2417" fmla="*/ 618548 h 1810296"/>
                <a:gd name="connsiteX2418" fmla="*/ 6246538 w 9274629"/>
                <a:gd name="connsiteY2418" fmla="*/ 502581 h 1810296"/>
                <a:gd name="connsiteX2419" fmla="*/ 6277524 w 9274629"/>
                <a:gd name="connsiteY2419" fmla="*/ 564040 h 1810296"/>
                <a:gd name="connsiteX2420" fmla="*/ 6297440 w 9274629"/>
                <a:gd name="connsiteY2420" fmla="*/ 588678 h 1810296"/>
                <a:gd name="connsiteX2421" fmla="*/ 6305439 w 9274629"/>
                <a:gd name="connsiteY2421" fmla="*/ 579836 h 1810296"/>
                <a:gd name="connsiteX2422" fmla="*/ 6343435 w 9274629"/>
                <a:gd name="connsiteY2422" fmla="*/ 513835 h 1810296"/>
                <a:gd name="connsiteX2423" fmla="*/ 6357701 w 9274629"/>
                <a:gd name="connsiteY2423" fmla="*/ 545934 h 1810296"/>
                <a:gd name="connsiteX2424" fmla="*/ 6369398 w 9274629"/>
                <a:gd name="connsiteY2424" fmla="*/ 566474 h 1810296"/>
                <a:gd name="connsiteX2425" fmla="*/ 6372635 w 9274629"/>
                <a:gd name="connsiteY2425" fmla="*/ 562592 h 1810296"/>
                <a:gd name="connsiteX2426" fmla="*/ 6383588 w 9274629"/>
                <a:gd name="connsiteY2426" fmla="*/ 548759 h 1810296"/>
                <a:gd name="connsiteX2427" fmla="*/ 6362569 w 9274629"/>
                <a:gd name="connsiteY2427" fmla="*/ 548759 h 1810296"/>
                <a:gd name="connsiteX2428" fmla="*/ 6436465 w 9274629"/>
                <a:gd name="connsiteY2428" fmla="*/ 432790 h 1810296"/>
                <a:gd name="connsiteX2429" fmla="*/ 6483141 w 9274629"/>
                <a:gd name="connsiteY2429" fmla="*/ 521872 h 1810296"/>
                <a:gd name="connsiteX2430" fmla="*/ 6496818 w 9274629"/>
                <a:gd name="connsiteY2430" fmla="*/ 535382 h 1810296"/>
                <a:gd name="connsiteX2431" fmla="*/ 6507168 w 9274629"/>
                <a:gd name="connsiteY2431" fmla="*/ 518626 h 1810296"/>
                <a:gd name="connsiteX2432" fmla="*/ 6522650 w 9274629"/>
                <a:gd name="connsiteY2432" fmla="*/ 481417 h 1810296"/>
                <a:gd name="connsiteX2433" fmla="*/ 6539007 w 9274629"/>
                <a:gd name="connsiteY2433" fmla="*/ 518475 h 1810296"/>
                <a:gd name="connsiteX2434" fmla="*/ 6549226 w 9274629"/>
                <a:gd name="connsiteY2434" fmla="*/ 488984 h 1810296"/>
                <a:gd name="connsiteX2435" fmla="*/ 6560408 w 9274629"/>
                <a:gd name="connsiteY2435" fmla="*/ 441081 h 1810296"/>
                <a:gd name="connsiteX2436" fmla="*/ 6570161 w 9274629"/>
                <a:gd name="connsiteY2436" fmla="*/ 480465 h 1810296"/>
                <a:gd name="connsiteX2437" fmla="*/ 6582846 w 9274629"/>
                <a:gd name="connsiteY2437" fmla="*/ 465257 h 1810296"/>
                <a:gd name="connsiteX2438" fmla="*/ 6593799 w 9274629"/>
                <a:gd name="connsiteY2438" fmla="*/ 451425 h 1810296"/>
                <a:gd name="connsiteX2439" fmla="*/ 6572780 w 9274629"/>
                <a:gd name="connsiteY2439" fmla="*/ 451425 h 1810296"/>
                <a:gd name="connsiteX2440" fmla="*/ 6646676 w 9274629"/>
                <a:gd name="connsiteY2440" fmla="*/ 335456 h 1810296"/>
                <a:gd name="connsiteX2441" fmla="*/ 6720574 w 9274629"/>
                <a:gd name="connsiteY2441" fmla="*/ 451425 h 1810296"/>
                <a:gd name="connsiteX2442" fmla="*/ 6682200 w 9274629"/>
                <a:gd name="connsiteY2442" fmla="*/ 451425 h 1810296"/>
                <a:gd name="connsiteX2443" fmla="*/ 6690683 w 9274629"/>
                <a:gd name="connsiteY2443" fmla="*/ 463411 h 1810296"/>
                <a:gd name="connsiteX2444" fmla="*/ 6702052 w 9274629"/>
                <a:gd name="connsiteY2444" fmla="*/ 474642 h 1810296"/>
                <a:gd name="connsiteX2445" fmla="*/ 6721861 w 9274629"/>
                <a:gd name="connsiteY2445" fmla="*/ 450894 h 1810296"/>
                <a:gd name="connsiteX2446" fmla="*/ 6774752 w 9274629"/>
                <a:gd name="connsiteY2446" fmla="*/ 360110 h 1810296"/>
                <a:gd name="connsiteX2447" fmla="*/ 6801880 w 9274629"/>
                <a:gd name="connsiteY2447" fmla="*/ 421568 h 1810296"/>
                <a:gd name="connsiteX2448" fmla="*/ 6819852 w 9274629"/>
                <a:gd name="connsiteY2448" fmla="*/ 446964 h 1810296"/>
                <a:gd name="connsiteX2449" fmla="*/ 6834866 w 9274629"/>
                <a:gd name="connsiteY2449" fmla="*/ 428964 h 1810296"/>
                <a:gd name="connsiteX2450" fmla="*/ 6845819 w 9274629"/>
                <a:gd name="connsiteY2450" fmla="*/ 415132 h 1810296"/>
                <a:gd name="connsiteX2451" fmla="*/ 6824799 w 9274629"/>
                <a:gd name="connsiteY2451" fmla="*/ 415132 h 1810296"/>
                <a:gd name="connsiteX2452" fmla="*/ 6898697 w 9274629"/>
                <a:gd name="connsiteY2452" fmla="*/ 299163 h 1810296"/>
                <a:gd name="connsiteX2453" fmla="*/ 6972594 w 9274629"/>
                <a:gd name="connsiteY2453" fmla="*/ 415132 h 1810296"/>
                <a:gd name="connsiteX2454" fmla="*/ 6934220 w 9274629"/>
                <a:gd name="connsiteY2454" fmla="*/ 415132 h 1810296"/>
                <a:gd name="connsiteX2455" fmla="*/ 6942703 w 9274629"/>
                <a:gd name="connsiteY2455" fmla="*/ 427119 h 1810296"/>
                <a:gd name="connsiteX2456" fmla="*/ 6964896 w 9274629"/>
                <a:gd name="connsiteY2456" fmla="*/ 449041 h 1810296"/>
                <a:gd name="connsiteX2457" fmla="*/ 6974597 w 9274629"/>
                <a:gd name="connsiteY2457" fmla="*/ 419442 h 1810296"/>
                <a:gd name="connsiteX2458" fmla="*/ 6985980 w 9274629"/>
                <a:gd name="connsiteY2458" fmla="*/ 452182 h 1810296"/>
                <a:gd name="connsiteX2459" fmla="*/ 7017816 w 9274629"/>
                <a:gd name="connsiteY2459" fmla="*/ 415094 h 1810296"/>
                <a:gd name="connsiteX2460" fmla="*/ 7047070 w 9274629"/>
                <a:gd name="connsiteY2460" fmla="*/ 360110 h 1810296"/>
                <a:gd name="connsiteX2461" fmla="*/ 7069280 w 9274629"/>
                <a:gd name="connsiteY2461" fmla="*/ 407777 h 1810296"/>
                <a:gd name="connsiteX2462" fmla="*/ 7078979 w 9274629"/>
                <a:gd name="connsiteY2462" fmla="*/ 394029 h 1810296"/>
                <a:gd name="connsiteX2463" fmla="*/ 7096663 w 9274629"/>
                <a:gd name="connsiteY2463" fmla="*/ 356820 h 1810296"/>
                <a:gd name="connsiteX2464" fmla="*/ 7118785 w 9274629"/>
                <a:gd name="connsiteY2464" fmla="*/ 403878 h 1810296"/>
                <a:gd name="connsiteX2465" fmla="*/ 7139311 w 9274629"/>
                <a:gd name="connsiteY2465" fmla="*/ 431531 h 1810296"/>
                <a:gd name="connsiteX2466" fmla="*/ 7156928 w 9274629"/>
                <a:gd name="connsiteY2466" fmla="*/ 398469 h 1810296"/>
                <a:gd name="connsiteX2467" fmla="*/ 7157726 w 9274629"/>
                <a:gd name="connsiteY2467" fmla="*/ 396498 h 1810296"/>
                <a:gd name="connsiteX2468" fmla="*/ 7138332 w 9274629"/>
                <a:gd name="connsiteY2468" fmla="*/ 396498 h 1810296"/>
                <a:gd name="connsiteX2469" fmla="*/ 7182402 w 9274629"/>
                <a:gd name="connsiteY2469" fmla="*/ 299936 h 1810296"/>
                <a:gd name="connsiteX2470" fmla="*/ 7226473 w 9274629"/>
                <a:gd name="connsiteY2470" fmla="*/ 396498 h 1810296"/>
                <a:gd name="connsiteX2471" fmla="*/ 7206624 w 9274629"/>
                <a:gd name="connsiteY2471" fmla="*/ 396498 h 1810296"/>
                <a:gd name="connsiteX2472" fmla="*/ 7212204 w 9274629"/>
                <a:gd name="connsiteY2472" fmla="*/ 412237 h 1810296"/>
                <a:gd name="connsiteX2473" fmla="*/ 7216657 w 9274629"/>
                <a:gd name="connsiteY2473" fmla="*/ 421086 h 1810296"/>
                <a:gd name="connsiteX2474" fmla="*/ 7242054 w 9274629"/>
                <a:gd name="connsiteY2474" fmla="*/ 372791 h 1810296"/>
                <a:gd name="connsiteX2475" fmla="*/ 7251233 w 9274629"/>
                <a:gd name="connsiteY2475" fmla="*/ 392319 h 1810296"/>
                <a:gd name="connsiteX2476" fmla="*/ 7284436 w 9274629"/>
                <a:gd name="connsiteY2476" fmla="*/ 358958 h 1810296"/>
                <a:gd name="connsiteX2477" fmla="*/ 7317568 w 9274629"/>
                <a:gd name="connsiteY2477" fmla="*/ 305251 h 1810296"/>
                <a:gd name="connsiteX2478" fmla="*/ 7318036 w 9274629"/>
                <a:gd name="connsiteY2478" fmla="*/ 306235 h 1810296"/>
                <a:gd name="connsiteX2479" fmla="*/ 7324692 w 9274629"/>
                <a:gd name="connsiteY2479" fmla="*/ 281110 h 1810296"/>
                <a:gd name="connsiteX2480" fmla="*/ 7337132 w 9274629"/>
                <a:gd name="connsiteY2480" fmla="*/ 326067 h 1810296"/>
                <a:gd name="connsiteX2481" fmla="*/ 7349216 w 9274629"/>
                <a:gd name="connsiteY2481" fmla="*/ 360149 h 1810296"/>
                <a:gd name="connsiteX2482" fmla="*/ 7352483 w 9274629"/>
                <a:gd name="connsiteY2482" fmla="*/ 365045 h 1810296"/>
                <a:gd name="connsiteX2483" fmla="*/ 7352784 w 9274629"/>
                <a:gd name="connsiteY2483" fmla="*/ 364214 h 1810296"/>
                <a:gd name="connsiteX2484" fmla="*/ 7353510 w 9274629"/>
                <a:gd name="connsiteY2484" fmla="*/ 366584 h 1810296"/>
                <a:gd name="connsiteX2485" fmla="*/ 7353538 w 9274629"/>
                <a:gd name="connsiteY2485" fmla="*/ 366626 h 1810296"/>
                <a:gd name="connsiteX2486" fmla="*/ 7391168 w 9274629"/>
                <a:gd name="connsiteY2486" fmla="*/ 399619 h 1810296"/>
                <a:gd name="connsiteX2487" fmla="*/ 7368032 w 9274629"/>
                <a:gd name="connsiteY2487" fmla="*/ 399619 h 1810296"/>
                <a:gd name="connsiteX2488" fmla="*/ 7371180 w 9274629"/>
                <a:gd name="connsiteY2488" fmla="*/ 405875 h 1810296"/>
                <a:gd name="connsiteX2489" fmla="*/ 7379215 w 9274629"/>
                <a:gd name="connsiteY2489" fmla="*/ 417036 h 1810296"/>
                <a:gd name="connsiteX2490" fmla="*/ 7392441 w 9274629"/>
                <a:gd name="connsiteY2490" fmla="*/ 403152 h 1810296"/>
                <a:gd name="connsiteX2491" fmla="*/ 7404951 w 9274629"/>
                <a:gd name="connsiteY2491" fmla="*/ 389320 h 1810296"/>
                <a:gd name="connsiteX2492" fmla="*/ 7380942 w 9274629"/>
                <a:gd name="connsiteY2492" fmla="*/ 389320 h 1810296"/>
                <a:gd name="connsiteX2493" fmla="*/ 7397255 w 9274629"/>
                <a:gd name="connsiteY2493" fmla="*/ 371757 h 1810296"/>
                <a:gd name="connsiteX2494" fmla="*/ 7368959 w 9274629"/>
                <a:gd name="connsiteY2494" fmla="*/ 371757 h 1810296"/>
                <a:gd name="connsiteX2495" fmla="*/ 7416445 w 9274629"/>
                <a:gd name="connsiteY2495" fmla="*/ 348464 h 1810296"/>
                <a:gd name="connsiteX2496" fmla="*/ 7422555 w 9274629"/>
                <a:gd name="connsiteY2496" fmla="*/ 344519 h 1810296"/>
                <a:gd name="connsiteX2497" fmla="*/ 7427352 w 9274629"/>
                <a:gd name="connsiteY2497" fmla="*/ 339354 h 1810296"/>
                <a:gd name="connsiteX2498" fmla="*/ 7428974 w 9274629"/>
                <a:gd name="connsiteY2498" fmla="*/ 337054 h 1810296"/>
                <a:gd name="connsiteX2499" fmla="*/ 7415374 w 9274629"/>
                <a:gd name="connsiteY2499" fmla="*/ 337054 h 1810296"/>
                <a:gd name="connsiteX2500" fmla="*/ 7428982 w 9274629"/>
                <a:gd name="connsiteY2500" fmla="*/ 313322 h 1810296"/>
                <a:gd name="connsiteX2501" fmla="*/ 7435991 w 9274629"/>
                <a:gd name="connsiteY2501" fmla="*/ 300447 h 1810296"/>
                <a:gd name="connsiteX2502" fmla="*/ 7419776 w 9274629"/>
                <a:gd name="connsiteY2502" fmla="*/ 300447 h 1810296"/>
                <a:gd name="connsiteX2503" fmla="*/ 7454613 w 9274629"/>
                <a:gd name="connsiteY2503" fmla="*/ 234867 h 1810296"/>
                <a:gd name="connsiteX2504" fmla="*/ 7456496 w 9274629"/>
                <a:gd name="connsiteY2504" fmla="*/ 229228 h 1810296"/>
                <a:gd name="connsiteX2505" fmla="*/ 7470910 w 9274629"/>
                <a:gd name="connsiteY2505" fmla="*/ 229228 h 1810296"/>
                <a:gd name="connsiteX2506" fmla="*/ 7471295 w 9274629"/>
                <a:gd name="connsiteY2506" fmla="*/ 230612 h 1810296"/>
                <a:gd name="connsiteX2507" fmla="*/ 7507917 w 9274629"/>
                <a:gd name="connsiteY2507" fmla="*/ 300447 h 1810296"/>
                <a:gd name="connsiteX2508" fmla="*/ 7489528 w 9274629"/>
                <a:gd name="connsiteY2508" fmla="*/ 300447 h 1810296"/>
                <a:gd name="connsiteX2509" fmla="*/ 7511121 w 9274629"/>
                <a:gd name="connsiteY2509" fmla="*/ 337054 h 1810296"/>
                <a:gd name="connsiteX2510" fmla="*/ 7498146 w 9274629"/>
                <a:gd name="connsiteY2510" fmla="*/ 337054 h 1810296"/>
                <a:gd name="connsiteX2511" fmla="*/ 7516250 w 9274629"/>
                <a:gd name="connsiteY2511" fmla="*/ 359450 h 1810296"/>
                <a:gd name="connsiteX2512" fmla="*/ 7524249 w 9274629"/>
                <a:gd name="connsiteY2512" fmla="*/ 350608 h 1810296"/>
                <a:gd name="connsiteX2513" fmla="*/ 7562245 w 9274629"/>
                <a:gd name="connsiteY2513" fmla="*/ 284607 h 1810296"/>
                <a:gd name="connsiteX2514" fmla="*/ 7563049 w 9274629"/>
                <a:gd name="connsiteY2514" fmla="*/ 286417 h 1810296"/>
                <a:gd name="connsiteX2515" fmla="*/ 7570620 w 9274629"/>
                <a:gd name="connsiteY2515" fmla="*/ 268516 h 1810296"/>
                <a:gd name="connsiteX2516" fmla="*/ 7587202 w 9274629"/>
                <a:gd name="connsiteY2516" fmla="*/ 312370 h 1810296"/>
                <a:gd name="connsiteX2517" fmla="*/ 7622010 w 9274629"/>
                <a:gd name="connsiteY2517" fmla="*/ 269564 h 1810296"/>
                <a:gd name="connsiteX2518" fmla="*/ 7655275 w 9274629"/>
                <a:gd name="connsiteY2518" fmla="*/ 203562 h 1810296"/>
                <a:gd name="connsiteX2519" fmla="*/ 7674643 w 9274629"/>
                <a:gd name="connsiteY2519" fmla="*/ 250621 h 1810296"/>
                <a:gd name="connsiteX2520" fmla="*/ 7693450 w 9274629"/>
                <a:gd name="connsiteY2520" fmla="*/ 279563 h 1810296"/>
                <a:gd name="connsiteX2521" fmla="*/ 7700506 w 9274629"/>
                <a:gd name="connsiteY2521" fmla="*/ 262880 h 1810296"/>
                <a:gd name="connsiteX2522" fmla="*/ 7716398 w 9274629"/>
                <a:gd name="connsiteY2522" fmla="*/ 304908 h 1810296"/>
                <a:gd name="connsiteX2523" fmla="*/ 7725978 w 9274629"/>
                <a:gd name="connsiteY2523" fmla="*/ 289398 h 1810296"/>
                <a:gd name="connsiteX2524" fmla="*/ 7741460 w 9274629"/>
                <a:gd name="connsiteY2524" fmla="*/ 252189 h 1810296"/>
                <a:gd name="connsiteX2525" fmla="*/ 7767887 w 9274629"/>
                <a:gd name="connsiteY2525" fmla="*/ 312060 h 1810296"/>
                <a:gd name="connsiteX2526" fmla="*/ 7782361 w 9274629"/>
                <a:gd name="connsiteY2526" fmla="*/ 292553 h 1810296"/>
                <a:gd name="connsiteX2527" fmla="*/ 7794177 w 9274629"/>
                <a:gd name="connsiteY2527" fmla="*/ 271589 h 1810296"/>
                <a:gd name="connsiteX2528" fmla="*/ 7797323 w 9274629"/>
                <a:gd name="connsiteY2528" fmla="*/ 263305 h 1810296"/>
                <a:gd name="connsiteX2529" fmla="*/ 7778905 w 9274629"/>
                <a:gd name="connsiteY2529" fmla="*/ 263305 h 1810296"/>
                <a:gd name="connsiteX2530" fmla="*/ 7801656 w 9274629"/>
                <a:gd name="connsiteY2530" fmla="*/ 236029 h 1810296"/>
                <a:gd name="connsiteX2531" fmla="*/ 7812609 w 9274629"/>
                <a:gd name="connsiteY2531" fmla="*/ 222197 h 1810296"/>
                <a:gd name="connsiteX2532" fmla="*/ 7791590 w 9274629"/>
                <a:gd name="connsiteY2532" fmla="*/ 222197 h 1810296"/>
                <a:gd name="connsiteX2533" fmla="*/ 7865486 w 9274629"/>
                <a:gd name="connsiteY2533" fmla="*/ 106228 h 1810296"/>
                <a:gd name="connsiteX2534" fmla="*/ 7939384 w 9274629"/>
                <a:gd name="connsiteY2534" fmla="*/ 222197 h 1810296"/>
                <a:gd name="connsiteX2535" fmla="*/ 7901010 w 9274629"/>
                <a:gd name="connsiteY2535" fmla="*/ 222197 h 1810296"/>
                <a:gd name="connsiteX2536" fmla="*/ 7905986 w 9274629"/>
                <a:gd name="connsiteY2536" fmla="*/ 229228 h 1810296"/>
                <a:gd name="connsiteX2537" fmla="*/ 7909548 w 9274629"/>
                <a:gd name="connsiteY2537" fmla="*/ 229228 h 1810296"/>
                <a:gd name="connsiteX2538" fmla="*/ 7912288 w 9274629"/>
                <a:gd name="connsiteY2538" fmla="*/ 236944 h 1810296"/>
                <a:gd name="connsiteX2539" fmla="*/ 7920862 w 9274629"/>
                <a:gd name="connsiteY2539" fmla="*/ 245414 h 1810296"/>
                <a:gd name="connsiteX2540" fmla="*/ 7940671 w 9274629"/>
                <a:gd name="connsiteY2540" fmla="*/ 221666 h 1810296"/>
                <a:gd name="connsiteX2541" fmla="*/ 7993562 w 9274629"/>
                <a:gd name="connsiteY2541" fmla="*/ 130882 h 1810296"/>
                <a:gd name="connsiteX2542" fmla="*/ 8020690 w 9274629"/>
                <a:gd name="connsiteY2542" fmla="*/ 192340 h 1810296"/>
                <a:gd name="connsiteX2543" fmla="*/ 8038662 w 9274629"/>
                <a:gd name="connsiteY2543" fmla="*/ 217736 h 1810296"/>
                <a:gd name="connsiteX2544" fmla="*/ 8053676 w 9274629"/>
                <a:gd name="connsiteY2544" fmla="*/ 199736 h 1810296"/>
                <a:gd name="connsiteX2545" fmla="*/ 8064629 w 9274629"/>
                <a:gd name="connsiteY2545" fmla="*/ 185904 h 1810296"/>
                <a:gd name="connsiteX2546" fmla="*/ 8043609 w 9274629"/>
                <a:gd name="connsiteY2546" fmla="*/ 185904 h 1810296"/>
                <a:gd name="connsiteX2547" fmla="*/ 8117507 w 9274629"/>
                <a:gd name="connsiteY2547" fmla="*/ 69935 h 1810296"/>
                <a:gd name="connsiteX2548" fmla="*/ 8191404 w 9274629"/>
                <a:gd name="connsiteY2548" fmla="*/ 185904 h 1810296"/>
                <a:gd name="connsiteX2549" fmla="*/ 8153030 w 9274629"/>
                <a:gd name="connsiteY2549" fmla="*/ 185904 h 1810296"/>
                <a:gd name="connsiteX2550" fmla="*/ 8161513 w 9274629"/>
                <a:gd name="connsiteY2550" fmla="*/ 197891 h 1810296"/>
                <a:gd name="connsiteX2551" fmla="*/ 8190994 w 9274629"/>
                <a:gd name="connsiteY2551" fmla="*/ 227012 h 1810296"/>
                <a:gd name="connsiteX2552" fmla="*/ 8154148 w 9274629"/>
                <a:gd name="connsiteY2552" fmla="*/ 227012 h 1810296"/>
                <a:gd name="connsiteX2553" fmla="*/ 8157636 w 9274629"/>
                <a:gd name="connsiteY2553" fmla="*/ 231941 h 1810296"/>
                <a:gd name="connsiteX2554" fmla="*/ 8184856 w 9274629"/>
                <a:gd name="connsiteY2554" fmla="*/ 258829 h 1810296"/>
                <a:gd name="connsiteX2555" fmla="*/ 8160881 w 9274629"/>
                <a:gd name="connsiteY2555" fmla="*/ 258829 h 1810296"/>
                <a:gd name="connsiteX2556" fmla="*/ 8165022 w 9274629"/>
                <a:gd name="connsiteY2556" fmla="*/ 264681 h 1810296"/>
                <a:gd name="connsiteX2557" fmla="*/ 8196550 w 9274629"/>
                <a:gd name="connsiteY2557" fmla="*/ 295823 h 1810296"/>
                <a:gd name="connsiteX2558" fmla="*/ 8179229 w 9274629"/>
                <a:gd name="connsiteY2558" fmla="*/ 295823 h 1810296"/>
                <a:gd name="connsiteX2559" fmla="*/ 8181260 w 9274629"/>
                <a:gd name="connsiteY2559" fmla="*/ 298692 h 1810296"/>
                <a:gd name="connsiteX2560" fmla="*/ 8192775 w 9274629"/>
                <a:gd name="connsiteY2560" fmla="*/ 310067 h 1810296"/>
                <a:gd name="connsiteX2561" fmla="*/ 8206250 w 9274629"/>
                <a:gd name="connsiteY2561" fmla="*/ 294763 h 1810296"/>
                <a:gd name="connsiteX2562" fmla="*/ 8211699 w 9274629"/>
                <a:gd name="connsiteY2562" fmla="*/ 288244 h 1810296"/>
                <a:gd name="connsiteX2563" fmla="*/ 8195138 w 9274629"/>
                <a:gd name="connsiteY2563" fmla="*/ 288244 h 1810296"/>
                <a:gd name="connsiteX2564" fmla="*/ 8213610 w 9274629"/>
                <a:gd name="connsiteY2564" fmla="*/ 267264 h 1810296"/>
                <a:gd name="connsiteX2565" fmla="*/ 8218229 w 9274629"/>
                <a:gd name="connsiteY2565" fmla="*/ 261739 h 1810296"/>
                <a:gd name="connsiteX2566" fmla="*/ 8189740 w 9274629"/>
                <a:gd name="connsiteY2566" fmla="*/ 261739 h 1810296"/>
                <a:gd name="connsiteX2567" fmla="*/ 8209747 w 9274629"/>
                <a:gd name="connsiteY2567" fmla="*/ 239016 h 1810296"/>
                <a:gd name="connsiteX2568" fmla="*/ 8219380 w 9274629"/>
                <a:gd name="connsiteY2568" fmla="*/ 227492 h 1810296"/>
                <a:gd name="connsiteX2569" fmla="*/ 8200895 w 9274629"/>
                <a:gd name="connsiteY2569" fmla="*/ 227492 h 1810296"/>
                <a:gd name="connsiteX2570" fmla="*/ 8265880 w 9274629"/>
                <a:gd name="connsiteY2570" fmla="*/ 130882 h 1810296"/>
                <a:gd name="connsiteX2571" fmla="*/ 8330865 w 9274629"/>
                <a:gd name="connsiteY2571" fmla="*/ 227492 h 1810296"/>
                <a:gd name="connsiteX2572" fmla="*/ 8297118 w 9274629"/>
                <a:gd name="connsiteY2572" fmla="*/ 227492 h 1810296"/>
                <a:gd name="connsiteX2573" fmla="*/ 8304579 w 9274629"/>
                <a:gd name="connsiteY2573" fmla="*/ 237479 h 1810296"/>
                <a:gd name="connsiteX2574" fmla="*/ 8326570 w 9274629"/>
                <a:gd name="connsiteY2574" fmla="*/ 258057 h 1810296"/>
                <a:gd name="connsiteX2575" fmla="*/ 8344698 w 9274629"/>
                <a:gd name="connsiteY2575" fmla="*/ 227494 h 1810296"/>
                <a:gd name="connsiteX2576" fmla="*/ 8375738 w 9274629"/>
                <a:gd name="connsiteY2576" fmla="*/ 169241 h 1810296"/>
                <a:gd name="connsiteX2577" fmla="*/ 8376536 w 9274629"/>
                <a:gd name="connsiteY2577" fmla="*/ 167270 h 1810296"/>
                <a:gd name="connsiteX2578" fmla="*/ 8357142 w 9274629"/>
                <a:gd name="connsiteY2578" fmla="*/ 167270 h 1810296"/>
                <a:gd name="connsiteX2579" fmla="*/ 8401212 w 9274629"/>
                <a:gd name="connsiteY2579" fmla="*/ 70708 h 1810296"/>
                <a:gd name="connsiteX2580" fmla="*/ 8445283 w 9274629"/>
                <a:gd name="connsiteY2580" fmla="*/ 167270 h 1810296"/>
                <a:gd name="connsiteX2581" fmla="*/ 8425434 w 9274629"/>
                <a:gd name="connsiteY2581" fmla="*/ 167270 h 1810296"/>
                <a:gd name="connsiteX2582" fmla="*/ 8431014 w 9274629"/>
                <a:gd name="connsiteY2582" fmla="*/ 183009 h 1810296"/>
                <a:gd name="connsiteX2583" fmla="*/ 8452101 w 9274629"/>
                <a:gd name="connsiteY2583" fmla="*/ 224910 h 1810296"/>
                <a:gd name="connsiteX2584" fmla="*/ 8465713 w 9274629"/>
                <a:gd name="connsiteY2584" fmla="*/ 243818 h 1810296"/>
                <a:gd name="connsiteX2585" fmla="*/ 8481280 w 9274629"/>
                <a:gd name="connsiteY2585" fmla="*/ 217572 h 1810296"/>
                <a:gd name="connsiteX2586" fmla="*/ 8483120 w 9274629"/>
                <a:gd name="connsiteY2586" fmla="*/ 214305 h 1810296"/>
                <a:gd name="connsiteX2587" fmla="*/ 8469902 w 9274629"/>
                <a:gd name="connsiteY2587" fmla="*/ 214305 h 1810296"/>
                <a:gd name="connsiteX2588" fmla="*/ 8490824 w 9274629"/>
                <a:gd name="connsiteY2588" fmla="*/ 179032 h 1810296"/>
                <a:gd name="connsiteX2589" fmla="*/ 8495690 w 9274629"/>
                <a:gd name="connsiteY2589" fmla="*/ 170391 h 1810296"/>
                <a:gd name="connsiteX2590" fmla="*/ 8462778 w 9274629"/>
                <a:gd name="connsiteY2590" fmla="*/ 170391 h 1810296"/>
                <a:gd name="connsiteX2591" fmla="*/ 8536378 w 9274629"/>
                <a:gd name="connsiteY2591" fmla="*/ 76023 h 1810296"/>
                <a:gd name="connsiteX2592" fmla="*/ 8536846 w 9274629"/>
                <a:gd name="connsiteY2592" fmla="*/ 77007 h 1810296"/>
                <a:gd name="connsiteX2593" fmla="*/ 8543502 w 9274629"/>
                <a:gd name="connsiteY2593" fmla="*/ 51882 h 1810296"/>
                <a:gd name="connsiteX2594" fmla="*/ 8555942 w 9274629"/>
                <a:gd name="connsiteY2594" fmla="*/ 96839 h 1810296"/>
                <a:gd name="connsiteX2595" fmla="*/ 8568026 w 9274629"/>
                <a:gd name="connsiteY2595" fmla="*/ 130921 h 1810296"/>
                <a:gd name="connsiteX2596" fmla="*/ 8572348 w 9274629"/>
                <a:gd name="connsiteY2596" fmla="*/ 137398 h 1810296"/>
                <a:gd name="connsiteX2597" fmla="*/ 8609978 w 9274629"/>
                <a:gd name="connsiteY2597" fmla="*/ 170391 h 1810296"/>
                <a:gd name="connsiteX2598" fmla="*/ 8586842 w 9274629"/>
                <a:gd name="connsiteY2598" fmla="*/ 170391 h 1810296"/>
                <a:gd name="connsiteX2599" fmla="*/ 8589990 w 9274629"/>
                <a:gd name="connsiteY2599" fmla="*/ 176647 h 1810296"/>
                <a:gd name="connsiteX2600" fmla="*/ 8616591 w 9274629"/>
                <a:gd name="connsiteY2600" fmla="*/ 213596 h 1810296"/>
                <a:gd name="connsiteX2601" fmla="*/ 8629437 w 9274629"/>
                <a:gd name="connsiteY2601" fmla="*/ 186709 h 1810296"/>
                <a:gd name="connsiteX2602" fmla="*/ 8609977 w 9274629"/>
                <a:gd name="connsiteY2602" fmla="*/ 186709 h 1810296"/>
                <a:gd name="connsiteX2603" fmla="*/ 8630899 w 9274629"/>
                <a:gd name="connsiteY2603" fmla="*/ 151437 h 1810296"/>
                <a:gd name="connsiteX2604" fmla="*/ 8635915 w 9274629"/>
                <a:gd name="connsiteY2604" fmla="*/ 142529 h 1810296"/>
                <a:gd name="connsiteX2605" fmla="*/ 8587769 w 9274629"/>
                <a:gd name="connsiteY2605" fmla="*/ 142529 h 1810296"/>
                <a:gd name="connsiteX2606" fmla="*/ 8635255 w 9274629"/>
                <a:gd name="connsiteY2606" fmla="*/ 119236 h 1810296"/>
                <a:gd name="connsiteX2607" fmla="*/ 8652923 w 9274629"/>
                <a:gd name="connsiteY2607" fmla="*/ 107826 h 1810296"/>
                <a:gd name="connsiteX2608" fmla="*/ 8634184 w 9274629"/>
                <a:gd name="connsiteY2608" fmla="*/ 107826 h 1810296"/>
                <a:gd name="connsiteX2609" fmla="*/ 8647792 w 9274629"/>
                <a:gd name="connsiteY2609" fmla="*/ 84094 h 1810296"/>
                <a:gd name="connsiteX2610" fmla="*/ 8654801 w 9274629"/>
                <a:gd name="connsiteY2610" fmla="*/ 71219 h 1810296"/>
                <a:gd name="connsiteX2611" fmla="*/ 8638586 w 9274629"/>
                <a:gd name="connsiteY2611" fmla="*/ 71219 h 1810296"/>
                <a:gd name="connsiteX2612" fmla="*/ 8673423 w 9274629"/>
                <a:gd name="connsiteY2612" fmla="*/ 5639 h 18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</a:cxnLst>
              <a:rect l="l" t="t" r="r" b="b"/>
              <a:pathLst>
                <a:path w="9274629" h="1810296">
                  <a:moveTo>
                    <a:pt x="4441158" y="1125882"/>
                  </a:moveTo>
                  <a:lnTo>
                    <a:pt x="4440368" y="1126339"/>
                  </a:lnTo>
                  <a:lnTo>
                    <a:pt x="4438868" y="1126866"/>
                  </a:lnTo>
                  <a:lnTo>
                    <a:pt x="4438050" y="1127094"/>
                  </a:lnTo>
                  <a:lnTo>
                    <a:pt x="4439096" y="1130253"/>
                  </a:lnTo>
                  <a:lnTo>
                    <a:pt x="4439232" y="1130390"/>
                  </a:lnTo>
                  <a:lnTo>
                    <a:pt x="4439551" y="1130575"/>
                  </a:lnTo>
                  <a:lnTo>
                    <a:pt x="4439900" y="1130643"/>
                  </a:lnTo>
                  <a:lnTo>
                    <a:pt x="4440238" y="1130614"/>
                  </a:lnTo>
                  <a:lnTo>
                    <a:pt x="4440558" y="1130487"/>
                  </a:lnTo>
                  <a:lnTo>
                    <a:pt x="4440838" y="1130282"/>
                  </a:lnTo>
                  <a:lnTo>
                    <a:pt x="4441032" y="1129980"/>
                  </a:lnTo>
                  <a:lnTo>
                    <a:pt x="4441148" y="1129628"/>
                  </a:lnTo>
                  <a:lnTo>
                    <a:pt x="4441158" y="1129433"/>
                  </a:lnTo>
                  <a:close/>
                  <a:moveTo>
                    <a:pt x="4450283" y="1123246"/>
                  </a:moveTo>
                  <a:lnTo>
                    <a:pt x="4450283" y="1127872"/>
                  </a:lnTo>
                  <a:lnTo>
                    <a:pt x="4450303" y="1128067"/>
                  </a:lnTo>
                  <a:lnTo>
                    <a:pt x="4450409" y="1128418"/>
                  </a:lnTo>
                  <a:lnTo>
                    <a:pt x="4450602" y="1128701"/>
                  </a:lnTo>
                  <a:lnTo>
                    <a:pt x="4450883" y="1128916"/>
                  </a:lnTo>
                  <a:lnTo>
                    <a:pt x="4451193" y="1129043"/>
                  </a:lnTo>
                  <a:lnTo>
                    <a:pt x="4451541" y="1129082"/>
                  </a:lnTo>
                  <a:lnTo>
                    <a:pt x="4451870" y="1129014"/>
                  </a:lnTo>
                  <a:lnTo>
                    <a:pt x="4452199" y="1128828"/>
                  </a:lnTo>
                  <a:lnTo>
                    <a:pt x="4452335" y="1128692"/>
                  </a:lnTo>
                  <a:lnTo>
                    <a:pt x="4455617" y="1124803"/>
                  </a:lnTo>
                  <a:lnTo>
                    <a:pt x="4454382" y="1124270"/>
                  </a:lnTo>
                  <a:lnTo>
                    <a:pt x="4452862" y="1123762"/>
                  </a:lnTo>
                  <a:lnTo>
                    <a:pt x="4451285" y="1123401"/>
                  </a:lnTo>
                  <a:close/>
                  <a:moveTo>
                    <a:pt x="4458654" y="1121206"/>
                  </a:moveTo>
                  <a:lnTo>
                    <a:pt x="4458312" y="1121215"/>
                  </a:lnTo>
                  <a:lnTo>
                    <a:pt x="4458224" y="1121420"/>
                  </a:lnTo>
                  <a:lnTo>
                    <a:pt x="4458191" y="1121754"/>
                  </a:lnTo>
                  <a:close/>
                  <a:moveTo>
                    <a:pt x="4507585" y="1090101"/>
                  </a:moveTo>
                  <a:lnTo>
                    <a:pt x="4506796" y="1090558"/>
                  </a:lnTo>
                  <a:lnTo>
                    <a:pt x="4505295" y="1091085"/>
                  </a:lnTo>
                  <a:lnTo>
                    <a:pt x="4504477" y="1091313"/>
                  </a:lnTo>
                  <a:lnTo>
                    <a:pt x="4505524" y="1094472"/>
                  </a:lnTo>
                  <a:lnTo>
                    <a:pt x="4505659" y="1094608"/>
                  </a:lnTo>
                  <a:lnTo>
                    <a:pt x="4505978" y="1094794"/>
                  </a:lnTo>
                  <a:lnTo>
                    <a:pt x="4506327" y="1094862"/>
                  </a:lnTo>
                  <a:lnTo>
                    <a:pt x="4506665" y="1094833"/>
                  </a:lnTo>
                  <a:lnTo>
                    <a:pt x="4506985" y="1094706"/>
                  </a:lnTo>
                  <a:lnTo>
                    <a:pt x="4507266" y="1094501"/>
                  </a:lnTo>
                  <a:lnTo>
                    <a:pt x="4507459" y="1094198"/>
                  </a:lnTo>
                  <a:lnTo>
                    <a:pt x="4507575" y="1093847"/>
                  </a:lnTo>
                  <a:lnTo>
                    <a:pt x="4507585" y="1093652"/>
                  </a:lnTo>
                  <a:close/>
                  <a:moveTo>
                    <a:pt x="4516711" y="1087465"/>
                  </a:moveTo>
                  <a:lnTo>
                    <a:pt x="4516711" y="1092090"/>
                  </a:lnTo>
                  <a:lnTo>
                    <a:pt x="4516730" y="1092286"/>
                  </a:lnTo>
                  <a:lnTo>
                    <a:pt x="4516836" y="1092637"/>
                  </a:lnTo>
                  <a:lnTo>
                    <a:pt x="4517030" y="1092920"/>
                  </a:lnTo>
                  <a:lnTo>
                    <a:pt x="4517311" y="1093135"/>
                  </a:lnTo>
                  <a:lnTo>
                    <a:pt x="4517620" y="1093262"/>
                  </a:lnTo>
                  <a:lnTo>
                    <a:pt x="4517969" y="1093301"/>
                  </a:lnTo>
                  <a:lnTo>
                    <a:pt x="4518297" y="1093232"/>
                  </a:lnTo>
                  <a:lnTo>
                    <a:pt x="4518627" y="1093047"/>
                  </a:lnTo>
                  <a:lnTo>
                    <a:pt x="4518762" y="1092910"/>
                  </a:lnTo>
                  <a:lnTo>
                    <a:pt x="4522045" y="1089021"/>
                  </a:lnTo>
                  <a:lnTo>
                    <a:pt x="4520809" y="1088489"/>
                  </a:lnTo>
                  <a:lnTo>
                    <a:pt x="4519290" y="1087981"/>
                  </a:lnTo>
                  <a:lnTo>
                    <a:pt x="4517712" y="1087620"/>
                  </a:lnTo>
                  <a:close/>
                  <a:moveTo>
                    <a:pt x="4525082" y="1085424"/>
                  </a:moveTo>
                  <a:lnTo>
                    <a:pt x="4524739" y="1085434"/>
                  </a:lnTo>
                  <a:lnTo>
                    <a:pt x="4524652" y="1085639"/>
                  </a:lnTo>
                  <a:lnTo>
                    <a:pt x="4524618" y="1085973"/>
                  </a:lnTo>
                  <a:close/>
                  <a:moveTo>
                    <a:pt x="4587863" y="1061283"/>
                  </a:moveTo>
                  <a:lnTo>
                    <a:pt x="4587033" y="1061764"/>
                  </a:lnTo>
                  <a:lnTo>
                    <a:pt x="4585455" y="1062318"/>
                  </a:lnTo>
                  <a:lnTo>
                    <a:pt x="4584594" y="1062558"/>
                  </a:lnTo>
                  <a:lnTo>
                    <a:pt x="4585695" y="1065880"/>
                  </a:lnTo>
                  <a:lnTo>
                    <a:pt x="4585838" y="1066024"/>
                  </a:lnTo>
                  <a:lnTo>
                    <a:pt x="4586174" y="1066219"/>
                  </a:lnTo>
                  <a:lnTo>
                    <a:pt x="4586540" y="1066291"/>
                  </a:lnTo>
                  <a:lnTo>
                    <a:pt x="4586896" y="1066260"/>
                  </a:lnTo>
                  <a:lnTo>
                    <a:pt x="4587232" y="1066127"/>
                  </a:lnTo>
                  <a:lnTo>
                    <a:pt x="4587527" y="1065911"/>
                  </a:lnTo>
                  <a:lnTo>
                    <a:pt x="4587731" y="1065593"/>
                  </a:lnTo>
                  <a:lnTo>
                    <a:pt x="4587853" y="1065224"/>
                  </a:lnTo>
                  <a:lnTo>
                    <a:pt x="4587863" y="1065018"/>
                  </a:lnTo>
                  <a:close/>
                  <a:moveTo>
                    <a:pt x="4597461" y="1058511"/>
                  </a:moveTo>
                  <a:lnTo>
                    <a:pt x="4597461" y="1063376"/>
                  </a:lnTo>
                  <a:lnTo>
                    <a:pt x="4597481" y="1063581"/>
                  </a:lnTo>
                  <a:lnTo>
                    <a:pt x="4597594" y="1063951"/>
                  </a:lnTo>
                  <a:lnTo>
                    <a:pt x="4597797" y="1064248"/>
                  </a:lnTo>
                  <a:lnTo>
                    <a:pt x="4598092" y="1064474"/>
                  </a:lnTo>
                  <a:lnTo>
                    <a:pt x="4598418" y="1064608"/>
                  </a:lnTo>
                  <a:lnTo>
                    <a:pt x="4598784" y="1064648"/>
                  </a:lnTo>
                  <a:lnTo>
                    <a:pt x="4599131" y="1064577"/>
                  </a:lnTo>
                  <a:lnTo>
                    <a:pt x="4599477" y="1064382"/>
                  </a:lnTo>
                  <a:lnTo>
                    <a:pt x="4599619" y="1064238"/>
                  </a:lnTo>
                  <a:lnTo>
                    <a:pt x="4603072" y="1060148"/>
                  </a:lnTo>
                  <a:lnTo>
                    <a:pt x="4601772" y="1059587"/>
                  </a:lnTo>
                  <a:lnTo>
                    <a:pt x="4600174" y="1059054"/>
                  </a:lnTo>
                  <a:lnTo>
                    <a:pt x="4598515" y="1058674"/>
                  </a:lnTo>
                  <a:close/>
                  <a:moveTo>
                    <a:pt x="4606266" y="1056365"/>
                  </a:moveTo>
                  <a:lnTo>
                    <a:pt x="4605905" y="1056374"/>
                  </a:lnTo>
                  <a:lnTo>
                    <a:pt x="4605813" y="1056590"/>
                  </a:lnTo>
                  <a:lnTo>
                    <a:pt x="4605778" y="1056942"/>
                  </a:lnTo>
                  <a:close/>
                  <a:moveTo>
                    <a:pt x="4674121" y="1041790"/>
                  </a:moveTo>
                  <a:lnTo>
                    <a:pt x="4673036" y="1042419"/>
                  </a:lnTo>
                  <a:lnTo>
                    <a:pt x="4670973" y="1043144"/>
                  </a:lnTo>
                  <a:lnTo>
                    <a:pt x="4669847" y="1043457"/>
                  </a:lnTo>
                  <a:lnTo>
                    <a:pt x="4671286" y="1047801"/>
                  </a:lnTo>
                  <a:lnTo>
                    <a:pt x="4671473" y="1047989"/>
                  </a:lnTo>
                  <a:lnTo>
                    <a:pt x="4671912" y="1048244"/>
                  </a:lnTo>
                  <a:lnTo>
                    <a:pt x="4672391" y="1048338"/>
                  </a:lnTo>
                  <a:lnTo>
                    <a:pt x="4672857" y="1048297"/>
                  </a:lnTo>
                  <a:lnTo>
                    <a:pt x="4673296" y="1048123"/>
                  </a:lnTo>
                  <a:lnTo>
                    <a:pt x="4673682" y="1047841"/>
                  </a:lnTo>
                  <a:lnTo>
                    <a:pt x="4673948" y="1047425"/>
                  </a:lnTo>
                  <a:lnTo>
                    <a:pt x="4674108" y="1046942"/>
                  </a:lnTo>
                  <a:lnTo>
                    <a:pt x="4674121" y="1046674"/>
                  </a:lnTo>
                  <a:close/>
                  <a:moveTo>
                    <a:pt x="4929927" y="1039929"/>
                  </a:moveTo>
                  <a:lnTo>
                    <a:pt x="4944639" y="1052198"/>
                  </a:lnTo>
                  <a:lnTo>
                    <a:pt x="4915960" y="1052198"/>
                  </a:lnTo>
                  <a:lnTo>
                    <a:pt x="4918200" y="1054870"/>
                  </a:lnTo>
                  <a:lnTo>
                    <a:pt x="4933783" y="1067866"/>
                  </a:lnTo>
                  <a:lnTo>
                    <a:pt x="5048105" y="1046166"/>
                  </a:lnTo>
                  <a:lnTo>
                    <a:pt x="5051451" y="1042779"/>
                  </a:lnTo>
                  <a:lnTo>
                    <a:pt x="5030116" y="1042779"/>
                  </a:lnTo>
                  <a:lnTo>
                    <a:pt x="5032932" y="1039929"/>
                  </a:lnTo>
                  <a:close/>
                  <a:moveTo>
                    <a:pt x="4686669" y="1038166"/>
                  </a:moveTo>
                  <a:lnTo>
                    <a:pt x="4686669" y="1044527"/>
                  </a:lnTo>
                  <a:lnTo>
                    <a:pt x="4686696" y="1044795"/>
                  </a:lnTo>
                  <a:lnTo>
                    <a:pt x="4686842" y="1045278"/>
                  </a:lnTo>
                  <a:lnTo>
                    <a:pt x="4687108" y="1045667"/>
                  </a:lnTo>
                  <a:lnTo>
                    <a:pt x="4687494" y="1045962"/>
                  </a:lnTo>
                  <a:lnTo>
                    <a:pt x="4687920" y="1046137"/>
                  </a:lnTo>
                  <a:lnTo>
                    <a:pt x="4688399" y="1046190"/>
                  </a:lnTo>
                  <a:lnTo>
                    <a:pt x="4688851" y="1046097"/>
                  </a:lnTo>
                  <a:lnTo>
                    <a:pt x="4689304" y="1045842"/>
                  </a:lnTo>
                  <a:lnTo>
                    <a:pt x="4689490" y="1045654"/>
                  </a:lnTo>
                  <a:lnTo>
                    <a:pt x="4694004" y="1040307"/>
                  </a:lnTo>
                  <a:lnTo>
                    <a:pt x="4692305" y="1039574"/>
                  </a:lnTo>
                  <a:lnTo>
                    <a:pt x="4690216" y="1038876"/>
                  </a:lnTo>
                  <a:lnTo>
                    <a:pt x="4688047" y="1038380"/>
                  </a:lnTo>
                  <a:close/>
                  <a:moveTo>
                    <a:pt x="4702243" y="1035776"/>
                  </a:moveTo>
                  <a:lnTo>
                    <a:pt x="4702823" y="1038407"/>
                  </a:lnTo>
                  <a:lnTo>
                    <a:pt x="4702863" y="1038636"/>
                  </a:lnTo>
                  <a:lnTo>
                    <a:pt x="4702849" y="1039118"/>
                  </a:lnTo>
                  <a:lnTo>
                    <a:pt x="4702677" y="1039561"/>
                  </a:lnTo>
                  <a:lnTo>
                    <a:pt x="4702410" y="1039937"/>
                  </a:lnTo>
                  <a:lnTo>
                    <a:pt x="4702319" y="1040005"/>
                  </a:lnTo>
                  <a:lnTo>
                    <a:pt x="4702552" y="1040191"/>
                  </a:lnTo>
                  <a:lnTo>
                    <a:pt x="4702938" y="1040621"/>
                  </a:lnTo>
                  <a:lnTo>
                    <a:pt x="4703191" y="1041104"/>
                  </a:lnTo>
                  <a:lnTo>
                    <a:pt x="4703284" y="1041614"/>
                  </a:lnTo>
                  <a:lnTo>
                    <a:pt x="4703258" y="1041909"/>
                  </a:lnTo>
                  <a:lnTo>
                    <a:pt x="4703217" y="1042137"/>
                  </a:lnTo>
                  <a:lnTo>
                    <a:pt x="4703058" y="1042553"/>
                  </a:lnTo>
                  <a:lnTo>
                    <a:pt x="4702805" y="1042902"/>
                  </a:lnTo>
                  <a:lnTo>
                    <a:pt x="4702459" y="1043184"/>
                  </a:lnTo>
                  <a:lnTo>
                    <a:pt x="4701860" y="1043520"/>
                  </a:lnTo>
                  <a:lnTo>
                    <a:pt x="4700942" y="1043694"/>
                  </a:lnTo>
                  <a:lnTo>
                    <a:pt x="4700489" y="1043654"/>
                  </a:lnTo>
                  <a:lnTo>
                    <a:pt x="4700024" y="1043574"/>
                  </a:lnTo>
                  <a:lnTo>
                    <a:pt x="4699185" y="1043265"/>
                  </a:lnTo>
                  <a:lnTo>
                    <a:pt x="4699024" y="1043171"/>
                  </a:lnTo>
                  <a:lnTo>
                    <a:pt x="4698472" y="1043802"/>
                  </a:lnTo>
                  <a:lnTo>
                    <a:pt x="4697062" y="1045600"/>
                  </a:lnTo>
                  <a:lnTo>
                    <a:pt x="4695598" y="1047680"/>
                  </a:lnTo>
                  <a:lnTo>
                    <a:pt x="4694107" y="1050095"/>
                  </a:lnTo>
                  <a:lnTo>
                    <a:pt x="4692670" y="1052779"/>
                  </a:lnTo>
                  <a:lnTo>
                    <a:pt x="4691286" y="1055799"/>
                  </a:lnTo>
                  <a:lnTo>
                    <a:pt x="4690049" y="1059086"/>
                  </a:lnTo>
                  <a:lnTo>
                    <a:pt x="4688998" y="1062656"/>
                  </a:lnTo>
                  <a:lnTo>
                    <a:pt x="4688146" y="1066521"/>
                  </a:lnTo>
                  <a:lnTo>
                    <a:pt x="4687574" y="1070654"/>
                  </a:lnTo>
                  <a:lnTo>
                    <a:pt x="4687361" y="1073942"/>
                  </a:lnTo>
                  <a:lnTo>
                    <a:pt x="4687321" y="1076223"/>
                  </a:lnTo>
                  <a:lnTo>
                    <a:pt x="4687387" y="1078558"/>
                  </a:lnTo>
                  <a:lnTo>
                    <a:pt x="4687560" y="1080947"/>
                  </a:lnTo>
                  <a:lnTo>
                    <a:pt x="4687800" y="1083429"/>
                  </a:lnTo>
                  <a:lnTo>
                    <a:pt x="4688186" y="1085952"/>
                  </a:lnTo>
                  <a:lnTo>
                    <a:pt x="4688439" y="1087253"/>
                  </a:lnTo>
                  <a:lnTo>
                    <a:pt x="4688452" y="1087361"/>
                  </a:lnTo>
                  <a:lnTo>
                    <a:pt x="4688492" y="1087482"/>
                  </a:lnTo>
                  <a:lnTo>
                    <a:pt x="4688652" y="1088099"/>
                  </a:lnTo>
                  <a:lnTo>
                    <a:pt x="4689197" y="1090326"/>
                  </a:lnTo>
                  <a:lnTo>
                    <a:pt x="4689836" y="1092299"/>
                  </a:lnTo>
                  <a:lnTo>
                    <a:pt x="4690754" y="1094607"/>
                  </a:lnTo>
                  <a:lnTo>
                    <a:pt x="4692018" y="1097130"/>
                  </a:lnTo>
                  <a:lnTo>
                    <a:pt x="4693242" y="1099089"/>
                  </a:lnTo>
                  <a:lnTo>
                    <a:pt x="4694201" y="1100404"/>
                  </a:lnTo>
                  <a:lnTo>
                    <a:pt x="4695252" y="1101719"/>
                  </a:lnTo>
                  <a:lnTo>
                    <a:pt x="4696463" y="1103021"/>
                  </a:lnTo>
                  <a:lnTo>
                    <a:pt x="4697115" y="1103652"/>
                  </a:lnTo>
                  <a:lnTo>
                    <a:pt x="4697274" y="1103826"/>
                  </a:lnTo>
                  <a:lnTo>
                    <a:pt x="4697500" y="1104215"/>
                  </a:lnTo>
                  <a:lnTo>
                    <a:pt x="4697620" y="1104645"/>
                  </a:lnTo>
                  <a:lnTo>
                    <a:pt x="4697620" y="1105061"/>
                  </a:lnTo>
                  <a:lnTo>
                    <a:pt x="4697514" y="1105477"/>
                  </a:lnTo>
                  <a:lnTo>
                    <a:pt x="4697301" y="1105852"/>
                  </a:lnTo>
                  <a:lnTo>
                    <a:pt x="4697022" y="1106161"/>
                  </a:lnTo>
                  <a:lnTo>
                    <a:pt x="4696636" y="1106376"/>
                  </a:lnTo>
                  <a:lnTo>
                    <a:pt x="4696410" y="1106456"/>
                  </a:lnTo>
                  <a:lnTo>
                    <a:pt x="4694985" y="1106819"/>
                  </a:lnTo>
                  <a:lnTo>
                    <a:pt x="4692005" y="1107677"/>
                  </a:lnTo>
                  <a:lnTo>
                    <a:pt x="4690674" y="1108120"/>
                  </a:lnTo>
                  <a:lnTo>
                    <a:pt x="4690222" y="1108268"/>
                  </a:lnTo>
                  <a:lnTo>
                    <a:pt x="4689264" y="1108469"/>
                  </a:lnTo>
                  <a:lnTo>
                    <a:pt x="4688279" y="1108536"/>
                  </a:lnTo>
                  <a:lnTo>
                    <a:pt x="4687308" y="1108509"/>
                  </a:lnTo>
                  <a:lnTo>
                    <a:pt x="4685791" y="1108295"/>
                  </a:lnTo>
                  <a:lnTo>
                    <a:pt x="4683821" y="1107745"/>
                  </a:lnTo>
                  <a:lnTo>
                    <a:pt x="4681918" y="1106980"/>
                  </a:lnTo>
                  <a:lnTo>
                    <a:pt x="4680175" y="1106121"/>
                  </a:lnTo>
                  <a:lnTo>
                    <a:pt x="4677993" y="1104833"/>
                  </a:lnTo>
                  <a:lnTo>
                    <a:pt x="4677035" y="1104175"/>
                  </a:lnTo>
                  <a:lnTo>
                    <a:pt x="4676849" y="1104054"/>
                  </a:lnTo>
                  <a:lnTo>
                    <a:pt x="4676436" y="1103920"/>
                  </a:lnTo>
                  <a:lnTo>
                    <a:pt x="4676037" y="1103880"/>
                  </a:lnTo>
                  <a:lnTo>
                    <a:pt x="4675612" y="1103960"/>
                  </a:lnTo>
                  <a:lnTo>
                    <a:pt x="4675425" y="1104041"/>
                  </a:lnTo>
                  <a:lnTo>
                    <a:pt x="4674334" y="1104564"/>
                  </a:lnTo>
                  <a:lnTo>
                    <a:pt x="4671114" y="1105933"/>
                  </a:lnTo>
                  <a:lnTo>
                    <a:pt x="4668319" y="1106939"/>
                  </a:lnTo>
                  <a:lnTo>
                    <a:pt x="4666497" y="1107463"/>
                  </a:lnTo>
                  <a:lnTo>
                    <a:pt x="4664806" y="1107772"/>
                  </a:lnTo>
                  <a:lnTo>
                    <a:pt x="4663742" y="1107825"/>
                  </a:lnTo>
                  <a:lnTo>
                    <a:pt x="4663103" y="1107772"/>
                  </a:lnTo>
                  <a:lnTo>
                    <a:pt x="4662837" y="1107691"/>
                  </a:lnTo>
                  <a:lnTo>
                    <a:pt x="4661453" y="1107288"/>
                  </a:lnTo>
                  <a:lnTo>
                    <a:pt x="4660389" y="1106886"/>
                  </a:lnTo>
                  <a:lnTo>
                    <a:pt x="4660176" y="1106805"/>
                  </a:lnTo>
                  <a:lnTo>
                    <a:pt x="4659830" y="1106550"/>
                  </a:lnTo>
                  <a:lnTo>
                    <a:pt x="4659563" y="1106242"/>
                  </a:lnTo>
                  <a:lnTo>
                    <a:pt x="4659390" y="1105879"/>
                  </a:lnTo>
                  <a:lnTo>
                    <a:pt x="4659311" y="1105477"/>
                  </a:lnTo>
                  <a:lnTo>
                    <a:pt x="4659324" y="1105061"/>
                  </a:lnTo>
                  <a:lnTo>
                    <a:pt x="4659457" y="1104672"/>
                  </a:lnTo>
                  <a:lnTo>
                    <a:pt x="4659670" y="1104309"/>
                  </a:lnTo>
                  <a:lnTo>
                    <a:pt x="4659843" y="1104162"/>
                  </a:lnTo>
                  <a:lnTo>
                    <a:pt x="4660415" y="1103571"/>
                  </a:lnTo>
                  <a:lnTo>
                    <a:pt x="4661586" y="1102095"/>
                  </a:lnTo>
                  <a:lnTo>
                    <a:pt x="4662757" y="1100163"/>
                  </a:lnTo>
                  <a:lnTo>
                    <a:pt x="4663968" y="1097720"/>
                  </a:lnTo>
                  <a:lnTo>
                    <a:pt x="4665206" y="1094768"/>
                  </a:lnTo>
                  <a:lnTo>
                    <a:pt x="4666457" y="1091266"/>
                  </a:lnTo>
                  <a:lnTo>
                    <a:pt x="4667747" y="1087160"/>
                  </a:lnTo>
                  <a:lnTo>
                    <a:pt x="4669038" y="1082422"/>
                  </a:lnTo>
                  <a:lnTo>
                    <a:pt x="4669690" y="1079779"/>
                  </a:lnTo>
                  <a:lnTo>
                    <a:pt x="4669716" y="1079698"/>
                  </a:lnTo>
                  <a:lnTo>
                    <a:pt x="4669730" y="1079618"/>
                  </a:lnTo>
                  <a:lnTo>
                    <a:pt x="4669863" y="1078665"/>
                  </a:lnTo>
                  <a:lnTo>
                    <a:pt x="4670275" y="1074250"/>
                  </a:lnTo>
                  <a:lnTo>
                    <a:pt x="4670448" y="1070077"/>
                  </a:lnTo>
                  <a:lnTo>
                    <a:pt x="4670409" y="1065044"/>
                  </a:lnTo>
                  <a:lnTo>
                    <a:pt x="4670142" y="1060818"/>
                  </a:lnTo>
                  <a:lnTo>
                    <a:pt x="4669823" y="1057879"/>
                  </a:lnTo>
                  <a:lnTo>
                    <a:pt x="4669384" y="1054833"/>
                  </a:lnTo>
                  <a:lnTo>
                    <a:pt x="4668838" y="1051719"/>
                  </a:lnTo>
                  <a:lnTo>
                    <a:pt x="4668106" y="1048552"/>
                  </a:lnTo>
                  <a:lnTo>
                    <a:pt x="4667202" y="1045386"/>
                  </a:lnTo>
                  <a:lnTo>
                    <a:pt x="4666816" y="1044237"/>
                  </a:lnTo>
                  <a:lnTo>
                    <a:pt x="4666102" y="1044419"/>
                  </a:lnTo>
                  <a:lnTo>
                    <a:pt x="4662655" y="1045305"/>
                  </a:lnTo>
                  <a:lnTo>
                    <a:pt x="4661711" y="1045546"/>
                  </a:lnTo>
                  <a:lnTo>
                    <a:pt x="4660260" y="1045734"/>
                  </a:lnTo>
                  <a:lnTo>
                    <a:pt x="4659315" y="1045654"/>
                  </a:lnTo>
                  <a:lnTo>
                    <a:pt x="4658863" y="1045546"/>
                  </a:lnTo>
                  <a:lnTo>
                    <a:pt x="4658437" y="1045385"/>
                  </a:lnTo>
                  <a:lnTo>
                    <a:pt x="4657652" y="1044929"/>
                  </a:lnTo>
                  <a:lnTo>
                    <a:pt x="4656574" y="1044070"/>
                  </a:lnTo>
                  <a:lnTo>
                    <a:pt x="4655855" y="1043520"/>
                  </a:lnTo>
                  <a:lnTo>
                    <a:pt x="4655256" y="1043144"/>
                  </a:lnTo>
                  <a:lnTo>
                    <a:pt x="4654005" y="1042567"/>
                  </a:lnTo>
                  <a:lnTo>
                    <a:pt x="4652688" y="1042204"/>
                  </a:lnTo>
                  <a:lnTo>
                    <a:pt x="4651330" y="1041990"/>
                  </a:lnTo>
                  <a:lnTo>
                    <a:pt x="4649201" y="1041856"/>
                  </a:lnTo>
                  <a:lnTo>
                    <a:pt x="4647563" y="1041878"/>
                  </a:lnTo>
                  <a:lnTo>
                    <a:pt x="4647914" y="1042177"/>
                  </a:lnTo>
                  <a:lnTo>
                    <a:pt x="4648524" y="1043019"/>
                  </a:lnTo>
                  <a:lnTo>
                    <a:pt x="4648972" y="1044004"/>
                  </a:lnTo>
                  <a:lnTo>
                    <a:pt x="4649257" y="1045103"/>
                  </a:lnTo>
                  <a:lnTo>
                    <a:pt x="4649420" y="1046273"/>
                  </a:lnTo>
                  <a:lnTo>
                    <a:pt x="4649512" y="1048039"/>
                  </a:lnTo>
                  <a:lnTo>
                    <a:pt x="4649471" y="1049198"/>
                  </a:lnTo>
                  <a:lnTo>
                    <a:pt x="4649420" y="1049876"/>
                  </a:lnTo>
                  <a:lnTo>
                    <a:pt x="4649206" y="1050862"/>
                  </a:lnTo>
                  <a:lnTo>
                    <a:pt x="4648881" y="1051426"/>
                  </a:lnTo>
                  <a:lnTo>
                    <a:pt x="4648647" y="1051652"/>
                  </a:lnTo>
                  <a:lnTo>
                    <a:pt x="4648392" y="1051857"/>
                  </a:lnTo>
                  <a:lnTo>
                    <a:pt x="4647842" y="1052063"/>
                  </a:lnTo>
                  <a:lnTo>
                    <a:pt x="4647222" y="1052093"/>
                  </a:lnTo>
                  <a:lnTo>
                    <a:pt x="4646581" y="1052001"/>
                  </a:lnTo>
                  <a:lnTo>
                    <a:pt x="4645583" y="1051755"/>
                  </a:lnTo>
                  <a:lnTo>
                    <a:pt x="4644554" y="1051529"/>
                  </a:lnTo>
                  <a:lnTo>
                    <a:pt x="4643862" y="1051457"/>
                  </a:lnTo>
                  <a:lnTo>
                    <a:pt x="4643547" y="1051488"/>
                  </a:lnTo>
                  <a:lnTo>
                    <a:pt x="4643221" y="1051529"/>
                  </a:lnTo>
                  <a:lnTo>
                    <a:pt x="4642651" y="1051734"/>
                  </a:lnTo>
                  <a:lnTo>
                    <a:pt x="4642163" y="1052032"/>
                  </a:lnTo>
                  <a:lnTo>
                    <a:pt x="4641725" y="1052442"/>
                  </a:lnTo>
                  <a:lnTo>
                    <a:pt x="4641155" y="1053182"/>
                  </a:lnTo>
                  <a:lnTo>
                    <a:pt x="4640544" y="1054372"/>
                  </a:lnTo>
                  <a:lnTo>
                    <a:pt x="4639954" y="1055666"/>
                  </a:lnTo>
                  <a:lnTo>
                    <a:pt x="4639353" y="1056939"/>
                  </a:lnTo>
                  <a:lnTo>
                    <a:pt x="4638824" y="1057811"/>
                  </a:lnTo>
                  <a:lnTo>
                    <a:pt x="4638417" y="1058325"/>
                  </a:lnTo>
                  <a:lnTo>
                    <a:pt x="4637958" y="1058776"/>
                  </a:lnTo>
                  <a:lnTo>
                    <a:pt x="4637429" y="1059126"/>
                  </a:lnTo>
                  <a:lnTo>
                    <a:pt x="4637134" y="1059259"/>
                  </a:lnTo>
                  <a:lnTo>
                    <a:pt x="4636819" y="1059382"/>
                  </a:lnTo>
                  <a:lnTo>
                    <a:pt x="4636188" y="1059516"/>
                  </a:lnTo>
                  <a:lnTo>
                    <a:pt x="4635190" y="1059516"/>
                  </a:lnTo>
                  <a:lnTo>
                    <a:pt x="4633154" y="1059115"/>
                  </a:lnTo>
                  <a:lnTo>
                    <a:pt x="4631790" y="1058859"/>
                  </a:lnTo>
                  <a:lnTo>
                    <a:pt x="4631454" y="1058848"/>
                  </a:lnTo>
                  <a:lnTo>
                    <a:pt x="4630752" y="1058910"/>
                  </a:lnTo>
                  <a:lnTo>
                    <a:pt x="4630039" y="1059095"/>
                  </a:lnTo>
                  <a:lnTo>
                    <a:pt x="4629418" y="1059413"/>
                  </a:lnTo>
                  <a:lnTo>
                    <a:pt x="4628859" y="1059803"/>
                  </a:lnTo>
                  <a:lnTo>
                    <a:pt x="4628462" y="1060296"/>
                  </a:lnTo>
                  <a:lnTo>
                    <a:pt x="4628227" y="1060840"/>
                  </a:lnTo>
                  <a:lnTo>
                    <a:pt x="4628207" y="1061446"/>
                  </a:lnTo>
                  <a:lnTo>
                    <a:pt x="4628319" y="1061764"/>
                  </a:lnTo>
                  <a:lnTo>
                    <a:pt x="4628665" y="1062442"/>
                  </a:lnTo>
                  <a:lnTo>
                    <a:pt x="4629103" y="1063293"/>
                  </a:lnTo>
                  <a:lnTo>
                    <a:pt x="4629185" y="1063601"/>
                  </a:lnTo>
                  <a:lnTo>
                    <a:pt x="4629164" y="1063889"/>
                  </a:lnTo>
                  <a:lnTo>
                    <a:pt x="4629032" y="1064135"/>
                  </a:lnTo>
                  <a:lnTo>
                    <a:pt x="4628899" y="1064228"/>
                  </a:lnTo>
                  <a:lnTo>
                    <a:pt x="4624706" y="1062144"/>
                  </a:lnTo>
                  <a:lnTo>
                    <a:pt x="4620532" y="1060070"/>
                  </a:lnTo>
                  <a:lnTo>
                    <a:pt x="4620461" y="1061004"/>
                  </a:lnTo>
                  <a:lnTo>
                    <a:pt x="4620125" y="1062852"/>
                  </a:lnTo>
                  <a:lnTo>
                    <a:pt x="4619860" y="1063755"/>
                  </a:lnTo>
                  <a:lnTo>
                    <a:pt x="4619605" y="1063858"/>
                  </a:lnTo>
                  <a:lnTo>
                    <a:pt x="4619107" y="1063920"/>
                  </a:lnTo>
                  <a:lnTo>
                    <a:pt x="4618629" y="1063786"/>
                  </a:lnTo>
                  <a:lnTo>
                    <a:pt x="4618160" y="1063530"/>
                  </a:lnTo>
                  <a:lnTo>
                    <a:pt x="4617499" y="1062955"/>
                  </a:lnTo>
                  <a:lnTo>
                    <a:pt x="4616705" y="1061979"/>
                  </a:lnTo>
                  <a:lnTo>
                    <a:pt x="4616379" y="1061497"/>
                  </a:lnTo>
                  <a:lnTo>
                    <a:pt x="4615941" y="1060860"/>
                  </a:lnTo>
                  <a:lnTo>
                    <a:pt x="4614913" y="1059721"/>
                  </a:lnTo>
                  <a:lnTo>
                    <a:pt x="4613763" y="1058725"/>
                  </a:lnTo>
                  <a:lnTo>
                    <a:pt x="4612481" y="1057904"/>
                  </a:lnTo>
                  <a:lnTo>
                    <a:pt x="4611106" y="1057237"/>
                  </a:lnTo>
                  <a:lnTo>
                    <a:pt x="4609671" y="1056744"/>
                  </a:lnTo>
                  <a:lnTo>
                    <a:pt x="4609373" y="1056683"/>
                  </a:lnTo>
                  <a:lnTo>
                    <a:pt x="4609818" y="1058695"/>
                  </a:lnTo>
                  <a:lnTo>
                    <a:pt x="4609848" y="1058870"/>
                  </a:lnTo>
                  <a:lnTo>
                    <a:pt x="4609838" y="1059239"/>
                  </a:lnTo>
                  <a:lnTo>
                    <a:pt x="4609705" y="1059578"/>
                  </a:lnTo>
                  <a:lnTo>
                    <a:pt x="4609502" y="1059865"/>
                  </a:lnTo>
                  <a:lnTo>
                    <a:pt x="4609432" y="1059917"/>
                  </a:lnTo>
                  <a:lnTo>
                    <a:pt x="4609610" y="1060060"/>
                  </a:lnTo>
                  <a:lnTo>
                    <a:pt x="4609905" y="1060388"/>
                  </a:lnTo>
                  <a:lnTo>
                    <a:pt x="4610098" y="1060758"/>
                  </a:lnTo>
                  <a:lnTo>
                    <a:pt x="4610170" y="1061148"/>
                  </a:lnTo>
                  <a:lnTo>
                    <a:pt x="4610149" y="1061374"/>
                  </a:lnTo>
                  <a:lnTo>
                    <a:pt x="4610119" y="1061548"/>
                  </a:lnTo>
                  <a:lnTo>
                    <a:pt x="4609997" y="1061866"/>
                  </a:lnTo>
                  <a:lnTo>
                    <a:pt x="4609803" y="1062133"/>
                  </a:lnTo>
                  <a:lnTo>
                    <a:pt x="4609538" y="1062349"/>
                  </a:lnTo>
                  <a:lnTo>
                    <a:pt x="4609081" y="1062606"/>
                  </a:lnTo>
                  <a:lnTo>
                    <a:pt x="4608378" y="1062739"/>
                  </a:lnTo>
                  <a:lnTo>
                    <a:pt x="4608032" y="1062708"/>
                  </a:lnTo>
                  <a:lnTo>
                    <a:pt x="4607676" y="1062647"/>
                  </a:lnTo>
                  <a:lnTo>
                    <a:pt x="4607035" y="1062411"/>
                  </a:lnTo>
                  <a:lnTo>
                    <a:pt x="4606911" y="1062339"/>
                  </a:lnTo>
                  <a:lnTo>
                    <a:pt x="4606489" y="1062822"/>
                  </a:lnTo>
                  <a:lnTo>
                    <a:pt x="4605410" y="1064197"/>
                  </a:lnTo>
                  <a:lnTo>
                    <a:pt x="4604291" y="1065788"/>
                  </a:lnTo>
                  <a:lnTo>
                    <a:pt x="4603151" y="1067636"/>
                  </a:lnTo>
                  <a:lnTo>
                    <a:pt x="4602052" y="1069688"/>
                  </a:lnTo>
                  <a:lnTo>
                    <a:pt x="4600993" y="1071998"/>
                  </a:lnTo>
                  <a:lnTo>
                    <a:pt x="4600047" y="1074513"/>
                  </a:lnTo>
                  <a:lnTo>
                    <a:pt x="4599243" y="1077243"/>
                  </a:lnTo>
                  <a:lnTo>
                    <a:pt x="4598591" y="1080199"/>
                  </a:lnTo>
                  <a:lnTo>
                    <a:pt x="4598153" y="1083360"/>
                  </a:lnTo>
                  <a:lnTo>
                    <a:pt x="4597990" y="1085875"/>
                  </a:lnTo>
                  <a:lnTo>
                    <a:pt x="4597960" y="1087620"/>
                  </a:lnTo>
                  <a:lnTo>
                    <a:pt x="4598011" y="1089406"/>
                  </a:lnTo>
                  <a:lnTo>
                    <a:pt x="4598143" y="1091233"/>
                  </a:lnTo>
                  <a:lnTo>
                    <a:pt x="4598326" y="1093132"/>
                  </a:lnTo>
                  <a:lnTo>
                    <a:pt x="4598622" y="1095062"/>
                  </a:lnTo>
                  <a:lnTo>
                    <a:pt x="4598815" y="1096057"/>
                  </a:lnTo>
                  <a:lnTo>
                    <a:pt x="4598826" y="1096139"/>
                  </a:lnTo>
                  <a:lnTo>
                    <a:pt x="4598855" y="1096232"/>
                  </a:lnTo>
                  <a:lnTo>
                    <a:pt x="4598978" y="1096704"/>
                  </a:lnTo>
                  <a:lnTo>
                    <a:pt x="4599395" y="1098408"/>
                  </a:lnTo>
                  <a:lnTo>
                    <a:pt x="4599884" y="1099917"/>
                  </a:lnTo>
                  <a:lnTo>
                    <a:pt x="4600586" y="1101682"/>
                  </a:lnTo>
                  <a:lnTo>
                    <a:pt x="4601553" y="1103612"/>
                  </a:lnTo>
                  <a:lnTo>
                    <a:pt x="4602489" y="1105110"/>
                  </a:lnTo>
                  <a:lnTo>
                    <a:pt x="4603222" y="1106116"/>
                  </a:lnTo>
                  <a:lnTo>
                    <a:pt x="4604026" y="1107122"/>
                  </a:lnTo>
                  <a:lnTo>
                    <a:pt x="4604952" y="1108118"/>
                  </a:lnTo>
                  <a:lnTo>
                    <a:pt x="4605451" y="1108600"/>
                  </a:lnTo>
                  <a:lnTo>
                    <a:pt x="4605573" y="1108734"/>
                  </a:lnTo>
                  <a:lnTo>
                    <a:pt x="4605746" y="1109031"/>
                  </a:lnTo>
                  <a:lnTo>
                    <a:pt x="4605838" y="1109360"/>
                  </a:lnTo>
                  <a:lnTo>
                    <a:pt x="4605838" y="1109678"/>
                  </a:lnTo>
                  <a:lnTo>
                    <a:pt x="4605756" y="1109996"/>
                  </a:lnTo>
                  <a:lnTo>
                    <a:pt x="4605593" y="1110283"/>
                  </a:lnTo>
                  <a:lnTo>
                    <a:pt x="4605380" y="1110520"/>
                  </a:lnTo>
                  <a:lnTo>
                    <a:pt x="4605084" y="1110684"/>
                  </a:lnTo>
                  <a:lnTo>
                    <a:pt x="4604912" y="1110745"/>
                  </a:lnTo>
                  <a:lnTo>
                    <a:pt x="4603823" y="1111023"/>
                  </a:lnTo>
                  <a:lnTo>
                    <a:pt x="4601542" y="1111679"/>
                  </a:lnTo>
                  <a:lnTo>
                    <a:pt x="4600525" y="1112018"/>
                  </a:lnTo>
                  <a:lnTo>
                    <a:pt x="4600179" y="1112131"/>
                  </a:lnTo>
                  <a:lnTo>
                    <a:pt x="4599446" y="1112285"/>
                  </a:lnTo>
                  <a:lnTo>
                    <a:pt x="4598692" y="1112336"/>
                  </a:lnTo>
                  <a:lnTo>
                    <a:pt x="4597950" y="1112316"/>
                  </a:lnTo>
                  <a:lnTo>
                    <a:pt x="4596789" y="1112152"/>
                  </a:lnTo>
                  <a:lnTo>
                    <a:pt x="4595283" y="1111731"/>
                  </a:lnTo>
                  <a:lnTo>
                    <a:pt x="4593827" y="1111146"/>
                  </a:lnTo>
                  <a:lnTo>
                    <a:pt x="4592494" y="1110489"/>
                  </a:lnTo>
                  <a:lnTo>
                    <a:pt x="4590824" y="1109503"/>
                  </a:lnTo>
                  <a:lnTo>
                    <a:pt x="4590092" y="1109001"/>
                  </a:lnTo>
                  <a:lnTo>
                    <a:pt x="4589950" y="1108908"/>
                  </a:lnTo>
                  <a:lnTo>
                    <a:pt x="4589634" y="1108806"/>
                  </a:lnTo>
                  <a:lnTo>
                    <a:pt x="4589329" y="1108775"/>
                  </a:lnTo>
                  <a:lnTo>
                    <a:pt x="4589003" y="1108836"/>
                  </a:lnTo>
                  <a:lnTo>
                    <a:pt x="4588861" y="1108898"/>
                  </a:lnTo>
                  <a:lnTo>
                    <a:pt x="4588026" y="1109298"/>
                  </a:lnTo>
                  <a:lnTo>
                    <a:pt x="4585563" y="1110345"/>
                  </a:lnTo>
                  <a:lnTo>
                    <a:pt x="4583426" y="1111115"/>
                  </a:lnTo>
                  <a:lnTo>
                    <a:pt x="4582031" y="1111515"/>
                  </a:lnTo>
                  <a:lnTo>
                    <a:pt x="4580738" y="1111751"/>
                  </a:lnTo>
                  <a:lnTo>
                    <a:pt x="4579924" y="1111793"/>
                  </a:lnTo>
                  <a:lnTo>
                    <a:pt x="4579436" y="1111751"/>
                  </a:lnTo>
                  <a:lnTo>
                    <a:pt x="4579232" y="1111690"/>
                  </a:lnTo>
                  <a:lnTo>
                    <a:pt x="4578174" y="1111382"/>
                  </a:lnTo>
                  <a:lnTo>
                    <a:pt x="4577359" y="1111074"/>
                  </a:lnTo>
                  <a:lnTo>
                    <a:pt x="4577196" y="1111012"/>
                  </a:lnTo>
                  <a:lnTo>
                    <a:pt x="4576932" y="1110817"/>
                  </a:lnTo>
                  <a:lnTo>
                    <a:pt x="4576728" y="1110581"/>
                  </a:lnTo>
                  <a:lnTo>
                    <a:pt x="4576596" y="1110304"/>
                  </a:lnTo>
                  <a:lnTo>
                    <a:pt x="4576535" y="1109996"/>
                  </a:lnTo>
                  <a:lnTo>
                    <a:pt x="4576545" y="1109678"/>
                  </a:lnTo>
                  <a:lnTo>
                    <a:pt x="4576647" y="1109380"/>
                  </a:lnTo>
                  <a:lnTo>
                    <a:pt x="4576810" y="1109103"/>
                  </a:lnTo>
                  <a:lnTo>
                    <a:pt x="4576942" y="1108990"/>
                  </a:lnTo>
                  <a:lnTo>
                    <a:pt x="4577380" y="1108539"/>
                  </a:lnTo>
                  <a:lnTo>
                    <a:pt x="4578275" y="1107410"/>
                  </a:lnTo>
                  <a:lnTo>
                    <a:pt x="4579171" y="1105931"/>
                  </a:lnTo>
                  <a:lnTo>
                    <a:pt x="4580097" y="1104063"/>
                  </a:lnTo>
                  <a:lnTo>
                    <a:pt x="4581044" y="1101805"/>
                  </a:lnTo>
                  <a:lnTo>
                    <a:pt x="4582000" y="1099126"/>
                  </a:lnTo>
                  <a:lnTo>
                    <a:pt x="4582988" y="1095985"/>
                  </a:lnTo>
                  <a:lnTo>
                    <a:pt x="4583975" y="1092362"/>
                  </a:lnTo>
                  <a:lnTo>
                    <a:pt x="4584474" y="1090340"/>
                  </a:lnTo>
                  <a:lnTo>
                    <a:pt x="4584494" y="1090278"/>
                  </a:lnTo>
                  <a:lnTo>
                    <a:pt x="4584504" y="1090217"/>
                  </a:lnTo>
                  <a:lnTo>
                    <a:pt x="4584606" y="1089488"/>
                  </a:lnTo>
                  <a:lnTo>
                    <a:pt x="4584921" y="1086111"/>
                  </a:lnTo>
                  <a:lnTo>
                    <a:pt x="4585054" y="1082919"/>
                  </a:lnTo>
                  <a:lnTo>
                    <a:pt x="4585023" y="1079070"/>
                  </a:lnTo>
                  <a:lnTo>
                    <a:pt x="4584820" y="1075837"/>
                  </a:lnTo>
                  <a:lnTo>
                    <a:pt x="4584576" y="1073589"/>
                  </a:lnTo>
                  <a:lnTo>
                    <a:pt x="4584240" y="1071259"/>
                  </a:lnTo>
                  <a:lnTo>
                    <a:pt x="4583823" y="1068877"/>
                  </a:lnTo>
                  <a:lnTo>
                    <a:pt x="4583262" y="1066455"/>
                  </a:lnTo>
                  <a:lnTo>
                    <a:pt x="4582570" y="1064033"/>
                  </a:lnTo>
                  <a:lnTo>
                    <a:pt x="4582275" y="1063154"/>
                  </a:lnTo>
                  <a:lnTo>
                    <a:pt x="4581730" y="1063293"/>
                  </a:lnTo>
                  <a:lnTo>
                    <a:pt x="4579093" y="1063971"/>
                  </a:lnTo>
                  <a:lnTo>
                    <a:pt x="4578371" y="1064156"/>
                  </a:lnTo>
                  <a:lnTo>
                    <a:pt x="4577261" y="1064299"/>
                  </a:lnTo>
                  <a:lnTo>
                    <a:pt x="4576538" y="1064238"/>
                  </a:lnTo>
                  <a:lnTo>
                    <a:pt x="4576192" y="1064156"/>
                  </a:lnTo>
                  <a:lnTo>
                    <a:pt x="4575867" y="1064033"/>
                  </a:lnTo>
                  <a:lnTo>
                    <a:pt x="4575266" y="1063684"/>
                  </a:lnTo>
                  <a:lnTo>
                    <a:pt x="4574441" y="1063026"/>
                  </a:lnTo>
                  <a:lnTo>
                    <a:pt x="4573891" y="1062606"/>
                  </a:lnTo>
                  <a:lnTo>
                    <a:pt x="4573433" y="1062318"/>
                  </a:lnTo>
                  <a:lnTo>
                    <a:pt x="4572476" y="1061877"/>
                  </a:lnTo>
                  <a:lnTo>
                    <a:pt x="4571469" y="1061600"/>
                  </a:lnTo>
                  <a:lnTo>
                    <a:pt x="4570431" y="1061435"/>
                  </a:lnTo>
                  <a:lnTo>
                    <a:pt x="4568802" y="1061333"/>
                  </a:lnTo>
                  <a:lnTo>
                    <a:pt x="4566594" y="1061363"/>
                  </a:lnTo>
                  <a:lnTo>
                    <a:pt x="4565504" y="1061343"/>
                  </a:lnTo>
                  <a:lnTo>
                    <a:pt x="4564964" y="1061333"/>
                  </a:lnTo>
                  <a:lnTo>
                    <a:pt x="4563845" y="1061199"/>
                  </a:lnTo>
                  <a:lnTo>
                    <a:pt x="4563056" y="1061030"/>
                  </a:lnTo>
                  <a:lnTo>
                    <a:pt x="4562842" y="1062028"/>
                  </a:lnTo>
                  <a:lnTo>
                    <a:pt x="4562126" y="1065093"/>
                  </a:lnTo>
                  <a:lnTo>
                    <a:pt x="4561709" y="1067143"/>
                  </a:lnTo>
                  <a:lnTo>
                    <a:pt x="4561555" y="1068167"/>
                  </a:lnTo>
                  <a:lnTo>
                    <a:pt x="4561516" y="1068451"/>
                  </a:lnTo>
                  <a:lnTo>
                    <a:pt x="4561477" y="1069026"/>
                  </a:lnTo>
                  <a:lnTo>
                    <a:pt x="4561525" y="1069573"/>
                  </a:lnTo>
                  <a:lnTo>
                    <a:pt x="4561729" y="1070080"/>
                  </a:lnTo>
                  <a:lnTo>
                    <a:pt x="4561893" y="1070285"/>
                  </a:lnTo>
                  <a:lnTo>
                    <a:pt x="4562048" y="1070442"/>
                  </a:lnTo>
                  <a:lnTo>
                    <a:pt x="4562406" y="1070666"/>
                  </a:lnTo>
                  <a:lnTo>
                    <a:pt x="4563035" y="1070910"/>
                  </a:lnTo>
                  <a:lnTo>
                    <a:pt x="4563452" y="1071076"/>
                  </a:lnTo>
                  <a:lnTo>
                    <a:pt x="4563693" y="1071183"/>
                  </a:lnTo>
                  <a:lnTo>
                    <a:pt x="4564119" y="1071457"/>
                  </a:lnTo>
                  <a:lnTo>
                    <a:pt x="4564680" y="1071935"/>
                  </a:lnTo>
                  <a:lnTo>
                    <a:pt x="4565261" y="1072735"/>
                  </a:lnTo>
                  <a:lnTo>
                    <a:pt x="4565687" y="1073672"/>
                  </a:lnTo>
                  <a:lnTo>
                    <a:pt x="4565958" y="1074717"/>
                  </a:lnTo>
                  <a:lnTo>
                    <a:pt x="4566113" y="1075829"/>
                  </a:lnTo>
                  <a:lnTo>
                    <a:pt x="4566200" y="1077508"/>
                  </a:lnTo>
                  <a:lnTo>
                    <a:pt x="4566161" y="1078611"/>
                  </a:lnTo>
                  <a:lnTo>
                    <a:pt x="4566113" y="1079255"/>
                  </a:lnTo>
                  <a:lnTo>
                    <a:pt x="4565910" y="1080192"/>
                  </a:lnTo>
                  <a:lnTo>
                    <a:pt x="4565600" y="1080729"/>
                  </a:lnTo>
                  <a:lnTo>
                    <a:pt x="4565377" y="1080944"/>
                  </a:lnTo>
                  <a:lnTo>
                    <a:pt x="4565135" y="1081139"/>
                  </a:lnTo>
                  <a:lnTo>
                    <a:pt x="4564613" y="1081334"/>
                  </a:lnTo>
                  <a:lnTo>
                    <a:pt x="4564023" y="1081364"/>
                  </a:lnTo>
                  <a:lnTo>
                    <a:pt x="4563412" y="1081276"/>
                  </a:lnTo>
                  <a:lnTo>
                    <a:pt x="4562464" y="1081041"/>
                  </a:lnTo>
                  <a:lnTo>
                    <a:pt x="4561487" y="1080827"/>
                  </a:lnTo>
                  <a:lnTo>
                    <a:pt x="4560828" y="1080759"/>
                  </a:lnTo>
                  <a:lnTo>
                    <a:pt x="4560528" y="1080788"/>
                  </a:lnTo>
                  <a:lnTo>
                    <a:pt x="4560219" y="1080827"/>
                  </a:lnTo>
                  <a:lnTo>
                    <a:pt x="4559677" y="1081022"/>
                  </a:lnTo>
                  <a:lnTo>
                    <a:pt x="4559212" y="1081305"/>
                  </a:lnTo>
                  <a:lnTo>
                    <a:pt x="4558796" y="1081695"/>
                  </a:lnTo>
                  <a:lnTo>
                    <a:pt x="4558254" y="1082398"/>
                  </a:lnTo>
                  <a:lnTo>
                    <a:pt x="4557674" y="1083530"/>
                  </a:lnTo>
                  <a:lnTo>
                    <a:pt x="4557112" y="1084760"/>
                  </a:lnTo>
                  <a:lnTo>
                    <a:pt x="4556541" y="1085971"/>
                  </a:lnTo>
                  <a:lnTo>
                    <a:pt x="4556038" y="1086800"/>
                  </a:lnTo>
                  <a:lnTo>
                    <a:pt x="4555651" y="1087288"/>
                  </a:lnTo>
                  <a:lnTo>
                    <a:pt x="4555215" y="1087718"/>
                  </a:lnTo>
                  <a:lnTo>
                    <a:pt x="4554712" y="1088049"/>
                  </a:lnTo>
                  <a:lnTo>
                    <a:pt x="4554431" y="1088176"/>
                  </a:lnTo>
                  <a:lnTo>
                    <a:pt x="4554131" y="1088293"/>
                  </a:lnTo>
                  <a:lnTo>
                    <a:pt x="4553531" y="1088421"/>
                  </a:lnTo>
                  <a:lnTo>
                    <a:pt x="4552583" y="1088421"/>
                  </a:lnTo>
                  <a:lnTo>
                    <a:pt x="4550647" y="1088040"/>
                  </a:lnTo>
                  <a:lnTo>
                    <a:pt x="4549350" y="1087796"/>
                  </a:lnTo>
                  <a:lnTo>
                    <a:pt x="4549031" y="1087786"/>
                  </a:lnTo>
                  <a:lnTo>
                    <a:pt x="4548363" y="1087844"/>
                  </a:lnTo>
                  <a:lnTo>
                    <a:pt x="4547686" y="1088020"/>
                  </a:lnTo>
                  <a:lnTo>
                    <a:pt x="4547095" y="1088323"/>
                  </a:lnTo>
                  <a:lnTo>
                    <a:pt x="4546563" y="1088694"/>
                  </a:lnTo>
                  <a:lnTo>
                    <a:pt x="4546185" y="1089162"/>
                  </a:lnTo>
                  <a:lnTo>
                    <a:pt x="4545963" y="1089680"/>
                  </a:lnTo>
                  <a:lnTo>
                    <a:pt x="4545944" y="1090255"/>
                  </a:lnTo>
                  <a:lnTo>
                    <a:pt x="4546050" y="1090558"/>
                  </a:lnTo>
                  <a:lnTo>
                    <a:pt x="4546379" y="1091202"/>
                  </a:lnTo>
                  <a:lnTo>
                    <a:pt x="4546795" y="1092012"/>
                  </a:lnTo>
                  <a:lnTo>
                    <a:pt x="4546873" y="1092305"/>
                  </a:lnTo>
                  <a:lnTo>
                    <a:pt x="4546853" y="1092578"/>
                  </a:lnTo>
                  <a:lnTo>
                    <a:pt x="4546728" y="1092813"/>
                  </a:lnTo>
                  <a:lnTo>
                    <a:pt x="4546602" y="1092900"/>
                  </a:lnTo>
                  <a:lnTo>
                    <a:pt x="4542614" y="1090919"/>
                  </a:lnTo>
                  <a:lnTo>
                    <a:pt x="4538647" y="1088947"/>
                  </a:lnTo>
                  <a:lnTo>
                    <a:pt x="4538579" y="1089836"/>
                  </a:lnTo>
                  <a:lnTo>
                    <a:pt x="4538259" y="1091592"/>
                  </a:lnTo>
                  <a:lnTo>
                    <a:pt x="4538008" y="1092451"/>
                  </a:lnTo>
                  <a:lnTo>
                    <a:pt x="4537766" y="1092549"/>
                  </a:lnTo>
                  <a:lnTo>
                    <a:pt x="4537291" y="1092608"/>
                  </a:lnTo>
                  <a:lnTo>
                    <a:pt x="4536837" y="1092481"/>
                  </a:lnTo>
                  <a:lnTo>
                    <a:pt x="4536391" y="1092237"/>
                  </a:lnTo>
                  <a:lnTo>
                    <a:pt x="4535762" y="1091690"/>
                  </a:lnTo>
                  <a:lnTo>
                    <a:pt x="4535007" y="1090763"/>
                  </a:lnTo>
                  <a:lnTo>
                    <a:pt x="4534698" y="1090304"/>
                  </a:lnTo>
                  <a:lnTo>
                    <a:pt x="4534281" y="1089699"/>
                  </a:lnTo>
                  <a:lnTo>
                    <a:pt x="4533304" y="1088616"/>
                  </a:lnTo>
                  <a:lnTo>
                    <a:pt x="4532210" y="1087669"/>
                  </a:lnTo>
                  <a:lnTo>
                    <a:pt x="4530991" y="1086888"/>
                  </a:lnTo>
                  <a:lnTo>
                    <a:pt x="4529685" y="1086254"/>
                  </a:lnTo>
                  <a:lnTo>
                    <a:pt x="4528320" y="1085785"/>
                  </a:lnTo>
                  <a:lnTo>
                    <a:pt x="4528036" y="1085727"/>
                  </a:lnTo>
                  <a:lnTo>
                    <a:pt x="4528459" y="1087640"/>
                  </a:lnTo>
                  <a:lnTo>
                    <a:pt x="4528488" y="1087806"/>
                  </a:lnTo>
                  <a:lnTo>
                    <a:pt x="4528478" y="1088157"/>
                  </a:lnTo>
                  <a:lnTo>
                    <a:pt x="4528352" y="1088480"/>
                  </a:lnTo>
                  <a:lnTo>
                    <a:pt x="4528159" y="1088753"/>
                  </a:lnTo>
                  <a:lnTo>
                    <a:pt x="4528092" y="1088802"/>
                  </a:lnTo>
                  <a:lnTo>
                    <a:pt x="4528262" y="1088938"/>
                  </a:lnTo>
                  <a:lnTo>
                    <a:pt x="4528542" y="1089250"/>
                  </a:lnTo>
                  <a:lnTo>
                    <a:pt x="4528726" y="1089601"/>
                  </a:lnTo>
                  <a:lnTo>
                    <a:pt x="4528794" y="1089972"/>
                  </a:lnTo>
                  <a:lnTo>
                    <a:pt x="4528775" y="1090187"/>
                  </a:lnTo>
                  <a:lnTo>
                    <a:pt x="4528746" y="1090353"/>
                  </a:lnTo>
                  <a:lnTo>
                    <a:pt x="4528629" y="1090655"/>
                  </a:lnTo>
                  <a:lnTo>
                    <a:pt x="4528445" y="1090909"/>
                  </a:lnTo>
                  <a:lnTo>
                    <a:pt x="4528194" y="1091114"/>
                  </a:lnTo>
                  <a:lnTo>
                    <a:pt x="4527758" y="1091358"/>
                  </a:lnTo>
                  <a:lnTo>
                    <a:pt x="4527091" y="1091485"/>
                  </a:lnTo>
                  <a:lnTo>
                    <a:pt x="4526762" y="1091456"/>
                  </a:lnTo>
                  <a:lnTo>
                    <a:pt x="4526423" y="1091397"/>
                  </a:lnTo>
                  <a:lnTo>
                    <a:pt x="4525813" y="1091173"/>
                  </a:lnTo>
                  <a:lnTo>
                    <a:pt x="4525696" y="1091104"/>
                  </a:lnTo>
                  <a:lnTo>
                    <a:pt x="4525294" y="1091564"/>
                  </a:lnTo>
                  <a:lnTo>
                    <a:pt x="4524268" y="1092871"/>
                  </a:lnTo>
                  <a:lnTo>
                    <a:pt x="4523203" y="1094384"/>
                  </a:lnTo>
                  <a:lnTo>
                    <a:pt x="4522120" y="1096141"/>
                  </a:lnTo>
                  <a:lnTo>
                    <a:pt x="4521075" y="1098092"/>
                  </a:lnTo>
                  <a:lnTo>
                    <a:pt x="4520069" y="1100288"/>
                  </a:lnTo>
                  <a:lnTo>
                    <a:pt x="4519169" y="1102679"/>
                  </a:lnTo>
                  <a:lnTo>
                    <a:pt x="4518405" y="1105275"/>
                  </a:lnTo>
                  <a:lnTo>
                    <a:pt x="4517785" y="1108086"/>
                  </a:lnTo>
                  <a:lnTo>
                    <a:pt x="4517369" y="1111092"/>
                  </a:lnTo>
                  <a:lnTo>
                    <a:pt x="4517214" y="1113482"/>
                  </a:lnTo>
                  <a:lnTo>
                    <a:pt x="4517185" y="1115142"/>
                  </a:lnTo>
                  <a:lnTo>
                    <a:pt x="4517233" y="1116840"/>
                  </a:lnTo>
                  <a:lnTo>
                    <a:pt x="4517359" y="1118577"/>
                  </a:lnTo>
                  <a:lnTo>
                    <a:pt x="4517533" y="1120382"/>
                  </a:lnTo>
                  <a:lnTo>
                    <a:pt x="4517814" y="1122217"/>
                  </a:lnTo>
                  <a:lnTo>
                    <a:pt x="4517998" y="1123164"/>
                  </a:lnTo>
                  <a:lnTo>
                    <a:pt x="4518007" y="1123242"/>
                  </a:lnTo>
                  <a:lnTo>
                    <a:pt x="4518036" y="1123330"/>
                  </a:lnTo>
                  <a:lnTo>
                    <a:pt x="4518153" y="1123779"/>
                  </a:lnTo>
                  <a:lnTo>
                    <a:pt x="4518549" y="1125399"/>
                  </a:lnTo>
                  <a:lnTo>
                    <a:pt x="4519014" y="1126833"/>
                  </a:lnTo>
                  <a:lnTo>
                    <a:pt x="4519681" y="1128512"/>
                  </a:lnTo>
                  <a:lnTo>
                    <a:pt x="4520601" y="1130346"/>
                  </a:lnTo>
                  <a:lnTo>
                    <a:pt x="4521491" y="1131771"/>
                  </a:lnTo>
                  <a:lnTo>
                    <a:pt x="4522188" y="1132728"/>
                  </a:lnTo>
                  <a:lnTo>
                    <a:pt x="4522953" y="1133684"/>
                  </a:lnTo>
                  <a:lnTo>
                    <a:pt x="4523833" y="1134631"/>
                  </a:lnTo>
                  <a:lnTo>
                    <a:pt x="4524307" y="1135089"/>
                  </a:lnTo>
                  <a:lnTo>
                    <a:pt x="4524424" y="1135216"/>
                  </a:lnTo>
                  <a:lnTo>
                    <a:pt x="4524588" y="1135499"/>
                  </a:lnTo>
                  <a:lnTo>
                    <a:pt x="4524675" y="1135812"/>
                  </a:lnTo>
                  <a:lnTo>
                    <a:pt x="4524675" y="1136114"/>
                  </a:lnTo>
                  <a:lnTo>
                    <a:pt x="4524598" y="1136417"/>
                  </a:lnTo>
                  <a:lnTo>
                    <a:pt x="4524443" y="1136690"/>
                  </a:lnTo>
                  <a:lnTo>
                    <a:pt x="4524240" y="1136914"/>
                  </a:lnTo>
                  <a:lnTo>
                    <a:pt x="4523959" y="1137070"/>
                  </a:lnTo>
                  <a:lnTo>
                    <a:pt x="4523794" y="1137129"/>
                  </a:lnTo>
                  <a:lnTo>
                    <a:pt x="4522759" y="1137393"/>
                  </a:lnTo>
                  <a:lnTo>
                    <a:pt x="4520591" y="1138017"/>
                  </a:lnTo>
                  <a:lnTo>
                    <a:pt x="4519624" y="1138339"/>
                  </a:lnTo>
                  <a:lnTo>
                    <a:pt x="4519295" y="1138447"/>
                  </a:lnTo>
                  <a:lnTo>
                    <a:pt x="4518598" y="1138593"/>
                  </a:lnTo>
                  <a:lnTo>
                    <a:pt x="4517882" y="1138642"/>
                  </a:lnTo>
                  <a:lnTo>
                    <a:pt x="4517175" y="1138622"/>
                  </a:lnTo>
                  <a:lnTo>
                    <a:pt x="4516072" y="1138466"/>
                  </a:lnTo>
                  <a:lnTo>
                    <a:pt x="4514639" y="1138066"/>
                  </a:lnTo>
                  <a:lnTo>
                    <a:pt x="4513256" y="1137510"/>
                  </a:lnTo>
                  <a:lnTo>
                    <a:pt x="4511988" y="1136885"/>
                  </a:lnTo>
                  <a:lnTo>
                    <a:pt x="4510401" y="1135948"/>
                  </a:lnTo>
                  <a:lnTo>
                    <a:pt x="4509704" y="1135470"/>
                  </a:lnTo>
                  <a:lnTo>
                    <a:pt x="4509569" y="1135382"/>
                  </a:lnTo>
                  <a:lnTo>
                    <a:pt x="4509268" y="1135284"/>
                  </a:lnTo>
                  <a:lnTo>
                    <a:pt x="4508979" y="1135255"/>
                  </a:lnTo>
                  <a:lnTo>
                    <a:pt x="4508669" y="1135314"/>
                  </a:lnTo>
                  <a:lnTo>
                    <a:pt x="4508534" y="1135373"/>
                  </a:lnTo>
                  <a:lnTo>
                    <a:pt x="4507739" y="1135753"/>
                  </a:lnTo>
                  <a:lnTo>
                    <a:pt x="4505398" y="1136748"/>
                  </a:lnTo>
                  <a:lnTo>
                    <a:pt x="4503366" y="1137480"/>
                  </a:lnTo>
                  <a:lnTo>
                    <a:pt x="4502040" y="1137861"/>
                  </a:lnTo>
                  <a:lnTo>
                    <a:pt x="4500811" y="1138086"/>
                  </a:lnTo>
                  <a:lnTo>
                    <a:pt x="4500037" y="1138124"/>
                  </a:lnTo>
                  <a:lnTo>
                    <a:pt x="4499572" y="1138086"/>
                  </a:lnTo>
                  <a:lnTo>
                    <a:pt x="4499379" y="1138027"/>
                  </a:lnTo>
                  <a:lnTo>
                    <a:pt x="4498372" y="1137734"/>
                  </a:lnTo>
                  <a:lnTo>
                    <a:pt x="4497598" y="1137441"/>
                  </a:lnTo>
                  <a:lnTo>
                    <a:pt x="4497443" y="1137383"/>
                  </a:lnTo>
                  <a:lnTo>
                    <a:pt x="4497191" y="1137197"/>
                  </a:lnTo>
                  <a:lnTo>
                    <a:pt x="4496998" y="1136973"/>
                  </a:lnTo>
                  <a:lnTo>
                    <a:pt x="4496872" y="1136709"/>
                  </a:lnTo>
                  <a:lnTo>
                    <a:pt x="4496814" y="1136417"/>
                  </a:lnTo>
                  <a:lnTo>
                    <a:pt x="4496824" y="1136114"/>
                  </a:lnTo>
                  <a:lnTo>
                    <a:pt x="4496921" y="1135831"/>
                  </a:lnTo>
                  <a:lnTo>
                    <a:pt x="4497075" y="1135568"/>
                  </a:lnTo>
                  <a:lnTo>
                    <a:pt x="4497201" y="1135460"/>
                  </a:lnTo>
                  <a:lnTo>
                    <a:pt x="4497617" y="1135031"/>
                  </a:lnTo>
                  <a:lnTo>
                    <a:pt x="4498469" y="1133957"/>
                  </a:lnTo>
                  <a:lnTo>
                    <a:pt x="4499321" y="1132552"/>
                  </a:lnTo>
                  <a:lnTo>
                    <a:pt x="4500201" y="1130776"/>
                  </a:lnTo>
                  <a:lnTo>
                    <a:pt x="4501101" y="1128629"/>
                  </a:lnTo>
                  <a:lnTo>
                    <a:pt x="4502011" y="1126082"/>
                  </a:lnTo>
                  <a:lnTo>
                    <a:pt x="4502950" y="1123095"/>
                  </a:lnTo>
                  <a:lnTo>
                    <a:pt x="4503888" y="1119650"/>
                  </a:lnTo>
                  <a:lnTo>
                    <a:pt x="4504363" y="1117728"/>
                  </a:lnTo>
                  <a:lnTo>
                    <a:pt x="4504382" y="1117669"/>
                  </a:lnTo>
                  <a:lnTo>
                    <a:pt x="4504392" y="1117611"/>
                  </a:lnTo>
                  <a:lnTo>
                    <a:pt x="4504488" y="1116918"/>
                  </a:lnTo>
                  <a:lnTo>
                    <a:pt x="4504788" y="1113707"/>
                  </a:lnTo>
                  <a:lnTo>
                    <a:pt x="4504914" y="1110672"/>
                  </a:lnTo>
                  <a:lnTo>
                    <a:pt x="4504885" y="1107012"/>
                  </a:lnTo>
                  <a:lnTo>
                    <a:pt x="4504691" y="1103938"/>
                  </a:lnTo>
                  <a:lnTo>
                    <a:pt x="4504459" y="1101801"/>
                  </a:lnTo>
                  <a:lnTo>
                    <a:pt x="4504140" y="1099585"/>
                  </a:lnTo>
                  <a:lnTo>
                    <a:pt x="4503743" y="1097321"/>
                  </a:lnTo>
                  <a:lnTo>
                    <a:pt x="4503211" y="1095018"/>
                  </a:lnTo>
                  <a:lnTo>
                    <a:pt x="4502553" y="1092715"/>
                  </a:lnTo>
                  <a:lnTo>
                    <a:pt x="4502273" y="1091880"/>
                  </a:lnTo>
                  <a:lnTo>
                    <a:pt x="4501754" y="1092012"/>
                  </a:lnTo>
                  <a:lnTo>
                    <a:pt x="4499247" y="1092656"/>
                  </a:lnTo>
                  <a:lnTo>
                    <a:pt x="4498560" y="1092832"/>
                  </a:lnTo>
                  <a:lnTo>
                    <a:pt x="4497504" y="1092969"/>
                  </a:lnTo>
                  <a:lnTo>
                    <a:pt x="4497335" y="1092954"/>
                  </a:lnTo>
                  <a:lnTo>
                    <a:pt x="4497072" y="1094745"/>
                  </a:lnTo>
                  <a:lnTo>
                    <a:pt x="4496414" y="1097810"/>
                  </a:lnTo>
                  <a:lnTo>
                    <a:pt x="4495698" y="1100874"/>
                  </a:lnTo>
                  <a:lnTo>
                    <a:pt x="4495282" y="1102924"/>
                  </a:lnTo>
                  <a:lnTo>
                    <a:pt x="4495127" y="1103949"/>
                  </a:lnTo>
                  <a:lnTo>
                    <a:pt x="4495088" y="1104232"/>
                  </a:lnTo>
                  <a:lnTo>
                    <a:pt x="4495049" y="1104808"/>
                  </a:lnTo>
                  <a:lnTo>
                    <a:pt x="4495098" y="1105354"/>
                  </a:lnTo>
                  <a:lnTo>
                    <a:pt x="4495301" y="1105862"/>
                  </a:lnTo>
                  <a:lnTo>
                    <a:pt x="4495465" y="1106067"/>
                  </a:lnTo>
                  <a:lnTo>
                    <a:pt x="4495620" y="1106223"/>
                  </a:lnTo>
                  <a:lnTo>
                    <a:pt x="4495979" y="1106447"/>
                  </a:lnTo>
                  <a:lnTo>
                    <a:pt x="4496608" y="1106691"/>
                  </a:lnTo>
                  <a:lnTo>
                    <a:pt x="4497024" y="1106857"/>
                  </a:lnTo>
                  <a:lnTo>
                    <a:pt x="4497266" y="1106965"/>
                  </a:lnTo>
                  <a:lnTo>
                    <a:pt x="4497692" y="1107238"/>
                  </a:lnTo>
                  <a:lnTo>
                    <a:pt x="4498253" y="1107716"/>
                  </a:lnTo>
                  <a:lnTo>
                    <a:pt x="4498833" y="1108517"/>
                  </a:lnTo>
                  <a:lnTo>
                    <a:pt x="4499260" y="1109454"/>
                  </a:lnTo>
                  <a:lnTo>
                    <a:pt x="4499531" y="1110498"/>
                  </a:lnTo>
                  <a:lnTo>
                    <a:pt x="4499685" y="1111611"/>
                  </a:lnTo>
                  <a:lnTo>
                    <a:pt x="4499773" y="1113289"/>
                  </a:lnTo>
                  <a:lnTo>
                    <a:pt x="4499734" y="1114392"/>
                  </a:lnTo>
                  <a:lnTo>
                    <a:pt x="4499685" y="1115036"/>
                  </a:lnTo>
                  <a:lnTo>
                    <a:pt x="4499482" y="1115974"/>
                  </a:lnTo>
                  <a:lnTo>
                    <a:pt x="4499172" y="1116510"/>
                  </a:lnTo>
                  <a:lnTo>
                    <a:pt x="4498950" y="1116725"/>
                  </a:lnTo>
                  <a:lnTo>
                    <a:pt x="4498708" y="1116921"/>
                  </a:lnTo>
                  <a:lnTo>
                    <a:pt x="4498185" y="1117116"/>
                  </a:lnTo>
                  <a:lnTo>
                    <a:pt x="4497595" y="1117145"/>
                  </a:lnTo>
                  <a:lnTo>
                    <a:pt x="4496985" y="1117057"/>
                  </a:lnTo>
                  <a:lnTo>
                    <a:pt x="4496037" y="1116823"/>
                  </a:lnTo>
                  <a:lnTo>
                    <a:pt x="4495059" y="1116608"/>
                  </a:lnTo>
                  <a:lnTo>
                    <a:pt x="4494401" y="1116540"/>
                  </a:lnTo>
                  <a:lnTo>
                    <a:pt x="4494101" y="1116569"/>
                  </a:lnTo>
                  <a:lnTo>
                    <a:pt x="4493791" y="1116608"/>
                  </a:lnTo>
                  <a:lnTo>
                    <a:pt x="4493249" y="1116803"/>
                  </a:lnTo>
                  <a:lnTo>
                    <a:pt x="4492785" y="1117086"/>
                  </a:lnTo>
                  <a:lnTo>
                    <a:pt x="4492369" y="1117477"/>
                  </a:lnTo>
                  <a:lnTo>
                    <a:pt x="4491827" y="1118180"/>
                  </a:lnTo>
                  <a:lnTo>
                    <a:pt x="4491246" y="1119312"/>
                  </a:lnTo>
                  <a:lnTo>
                    <a:pt x="4490685" y="1120541"/>
                  </a:lnTo>
                  <a:lnTo>
                    <a:pt x="4490114" y="1121752"/>
                  </a:lnTo>
                  <a:lnTo>
                    <a:pt x="4489610" y="1122582"/>
                  </a:lnTo>
                  <a:lnTo>
                    <a:pt x="4489224" y="1123070"/>
                  </a:lnTo>
                  <a:lnTo>
                    <a:pt x="4488788" y="1123499"/>
                  </a:lnTo>
                  <a:lnTo>
                    <a:pt x="4488284" y="1123831"/>
                  </a:lnTo>
                  <a:lnTo>
                    <a:pt x="4488004" y="1123958"/>
                  </a:lnTo>
                  <a:lnTo>
                    <a:pt x="4487704" y="1124075"/>
                  </a:lnTo>
                  <a:lnTo>
                    <a:pt x="4487104" y="1124202"/>
                  </a:lnTo>
                  <a:lnTo>
                    <a:pt x="4486155" y="1124202"/>
                  </a:lnTo>
                  <a:lnTo>
                    <a:pt x="4484220" y="1123821"/>
                  </a:lnTo>
                  <a:lnTo>
                    <a:pt x="4482923" y="1123577"/>
                  </a:lnTo>
                  <a:lnTo>
                    <a:pt x="4482603" y="1123567"/>
                  </a:lnTo>
                  <a:lnTo>
                    <a:pt x="4481936" y="1123626"/>
                  </a:lnTo>
                  <a:lnTo>
                    <a:pt x="4481258" y="1123801"/>
                  </a:lnTo>
                  <a:lnTo>
                    <a:pt x="4480668" y="1124104"/>
                  </a:lnTo>
                  <a:lnTo>
                    <a:pt x="4480135" y="1124475"/>
                  </a:lnTo>
                  <a:lnTo>
                    <a:pt x="4479758" y="1124943"/>
                  </a:lnTo>
                  <a:lnTo>
                    <a:pt x="4479535" y="1125461"/>
                  </a:lnTo>
                  <a:lnTo>
                    <a:pt x="4479516" y="1126037"/>
                  </a:lnTo>
                  <a:lnTo>
                    <a:pt x="4479623" y="1126339"/>
                  </a:lnTo>
                  <a:lnTo>
                    <a:pt x="4479952" y="1126984"/>
                  </a:lnTo>
                  <a:lnTo>
                    <a:pt x="4480368" y="1127794"/>
                  </a:lnTo>
                  <a:lnTo>
                    <a:pt x="4480445" y="1128086"/>
                  </a:lnTo>
                  <a:lnTo>
                    <a:pt x="4480426" y="1128359"/>
                  </a:lnTo>
                  <a:lnTo>
                    <a:pt x="4480300" y="1128594"/>
                  </a:lnTo>
                  <a:lnTo>
                    <a:pt x="4480174" y="1128682"/>
                  </a:lnTo>
                  <a:lnTo>
                    <a:pt x="4476187" y="1126700"/>
                  </a:lnTo>
                  <a:lnTo>
                    <a:pt x="4472219" y="1124729"/>
                  </a:lnTo>
                  <a:lnTo>
                    <a:pt x="4472151" y="1125617"/>
                  </a:lnTo>
                  <a:lnTo>
                    <a:pt x="4471832" y="1127374"/>
                  </a:lnTo>
                  <a:lnTo>
                    <a:pt x="4471580" y="1128233"/>
                  </a:lnTo>
                  <a:lnTo>
                    <a:pt x="4471338" y="1128330"/>
                  </a:lnTo>
                  <a:lnTo>
                    <a:pt x="4470864" y="1128389"/>
                  </a:lnTo>
                  <a:lnTo>
                    <a:pt x="4470409" y="1128262"/>
                  </a:lnTo>
                  <a:lnTo>
                    <a:pt x="4469964" y="1128018"/>
                  </a:lnTo>
                  <a:lnTo>
                    <a:pt x="4469335" y="1127471"/>
                  </a:lnTo>
                  <a:lnTo>
                    <a:pt x="4468580" y="1126544"/>
                  </a:lnTo>
                  <a:lnTo>
                    <a:pt x="4468270" y="1126086"/>
                  </a:lnTo>
                  <a:lnTo>
                    <a:pt x="4467854" y="1125480"/>
                  </a:lnTo>
                  <a:lnTo>
                    <a:pt x="4466876" y="1124397"/>
                  </a:lnTo>
                  <a:lnTo>
                    <a:pt x="4465783" y="1123450"/>
                  </a:lnTo>
                  <a:lnTo>
                    <a:pt x="4464563" y="1122669"/>
                  </a:lnTo>
                  <a:lnTo>
                    <a:pt x="4463257" y="1122035"/>
                  </a:lnTo>
                  <a:lnTo>
                    <a:pt x="4461892" y="1121566"/>
                  </a:lnTo>
                  <a:lnTo>
                    <a:pt x="4461609" y="1121508"/>
                  </a:lnTo>
                  <a:lnTo>
                    <a:pt x="4462031" y="1123421"/>
                  </a:lnTo>
                  <a:lnTo>
                    <a:pt x="4462060" y="1123588"/>
                  </a:lnTo>
                  <a:lnTo>
                    <a:pt x="4462051" y="1123939"/>
                  </a:lnTo>
                  <a:lnTo>
                    <a:pt x="4461924" y="1124261"/>
                  </a:lnTo>
                  <a:lnTo>
                    <a:pt x="4461731" y="1124534"/>
                  </a:lnTo>
                  <a:lnTo>
                    <a:pt x="4461665" y="1124584"/>
                  </a:lnTo>
                  <a:lnTo>
                    <a:pt x="4461834" y="1124719"/>
                  </a:lnTo>
                  <a:lnTo>
                    <a:pt x="4462115" y="1125031"/>
                  </a:lnTo>
                  <a:lnTo>
                    <a:pt x="4462299" y="1125383"/>
                  </a:lnTo>
                  <a:lnTo>
                    <a:pt x="4462367" y="1125753"/>
                  </a:lnTo>
                  <a:lnTo>
                    <a:pt x="4462347" y="1125968"/>
                  </a:lnTo>
                  <a:lnTo>
                    <a:pt x="4462318" y="1126134"/>
                  </a:lnTo>
                  <a:lnTo>
                    <a:pt x="4462202" y="1126437"/>
                  </a:lnTo>
                  <a:lnTo>
                    <a:pt x="4462018" y="1126691"/>
                  </a:lnTo>
                  <a:lnTo>
                    <a:pt x="4461766" y="1126895"/>
                  </a:lnTo>
                  <a:lnTo>
                    <a:pt x="4461331" y="1127140"/>
                  </a:lnTo>
                  <a:lnTo>
                    <a:pt x="4460663" y="1127266"/>
                  </a:lnTo>
                  <a:lnTo>
                    <a:pt x="4460334" y="1127237"/>
                  </a:lnTo>
                  <a:lnTo>
                    <a:pt x="4459995" y="1127179"/>
                  </a:lnTo>
                  <a:lnTo>
                    <a:pt x="4459386" y="1126954"/>
                  </a:lnTo>
                  <a:lnTo>
                    <a:pt x="4459269" y="1126886"/>
                  </a:lnTo>
                  <a:lnTo>
                    <a:pt x="4458867" y="1127345"/>
                  </a:lnTo>
                  <a:lnTo>
                    <a:pt x="4457841" y="1128652"/>
                  </a:lnTo>
                  <a:lnTo>
                    <a:pt x="4456777" y="1130165"/>
                  </a:lnTo>
                  <a:lnTo>
                    <a:pt x="4455693" y="1131922"/>
                  </a:lnTo>
                  <a:lnTo>
                    <a:pt x="4454648" y="1133874"/>
                  </a:lnTo>
                  <a:lnTo>
                    <a:pt x="4453641" y="1136069"/>
                  </a:lnTo>
                  <a:lnTo>
                    <a:pt x="4452741" y="1138460"/>
                  </a:lnTo>
                  <a:lnTo>
                    <a:pt x="4451976" y="1141056"/>
                  </a:lnTo>
                  <a:lnTo>
                    <a:pt x="4451358" y="1143867"/>
                  </a:lnTo>
                  <a:lnTo>
                    <a:pt x="4450941" y="1146873"/>
                  </a:lnTo>
                  <a:lnTo>
                    <a:pt x="4450787" y="1149264"/>
                  </a:lnTo>
                  <a:lnTo>
                    <a:pt x="4450758" y="1150923"/>
                  </a:lnTo>
                  <a:lnTo>
                    <a:pt x="4450806" y="1152621"/>
                  </a:lnTo>
                  <a:lnTo>
                    <a:pt x="4450931" y="1154358"/>
                  </a:lnTo>
                  <a:lnTo>
                    <a:pt x="4451064" y="1155722"/>
                  </a:lnTo>
                  <a:lnTo>
                    <a:pt x="4722444" y="1106503"/>
                  </a:lnTo>
                  <a:lnTo>
                    <a:pt x="4739745" y="1088989"/>
                  </a:lnTo>
                  <a:lnTo>
                    <a:pt x="4742740" y="1085796"/>
                  </a:lnTo>
                  <a:lnTo>
                    <a:pt x="4727135" y="1085796"/>
                  </a:lnTo>
                  <a:cubicBezTo>
                    <a:pt x="4733142" y="1079473"/>
                    <a:pt x="4739021" y="1073717"/>
                    <a:pt x="4744707" y="1068008"/>
                  </a:cubicBezTo>
                  <a:lnTo>
                    <a:pt x="4749182" y="1063236"/>
                  </a:lnTo>
                  <a:lnTo>
                    <a:pt x="4735580" y="1063236"/>
                  </a:lnTo>
                  <a:cubicBezTo>
                    <a:pt x="4740766" y="1057777"/>
                    <a:pt x="4745842" y="1052807"/>
                    <a:pt x="4750752" y="1047878"/>
                  </a:cubicBezTo>
                  <a:lnTo>
                    <a:pt x="4754545" y="1043834"/>
                  </a:lnTo>
                  <a:lnTo>
                    <a:pt x="4731147" y="1043834"/>
                  </a:lnTo>
                  <a:lnTo>
                    <a:pt x="4735537" y="1039390"/>
                  </a:lnTo>
                  <a:lnTo>
                    <a:pt x="4733333" y="1038957"/>
                  </a:lnTo>
                  <a:lnTo>
                    <a:pt x="4731550" y="1038621"/>
                  </a:lnTo>
                  <a:lnTo>
                    <a:pt x="4731111" y="1038608"/>
                  </a:lnTo>
                  <a:lnTo>
                    <a:pt x="4730193" y="1038688"/>
                  </a:lnTo>
                  <a:lnTo>
                    <a:pt x="4729261" y="1038930"/>
                  </a:lnTo>
                  <a:lnTo>
                    <a:pt x="4728450" y="1039346"/>
                  </a:lnTo>
                  <a:lnTo>
                    <a:pt x="4727718" y="1039856"/>
                  </a:lnTo>
                  <a:lnTo>
                    <a:pt x="4727198" y="1040500"/>
                  </a:lnTo>
                  <a:lnTo>
                    <a:pt x="4726892" y="1041211"/>
                  </a:lnTo>
                  <a:lnTo>
                    <a:pt x="4726865" y="1042003"/>
                  </a:lnTo>
                  <a:lnTo>
                    <a:pt x="4727012" y="1042419"/>
                  </a:lnTo>
                  <a:lnTo>
                    <a:pt x="4727464" y="1043305"/>
                  </a:lnTo>
                  <a:lnTo>
                    <a:pt x="4728037" y="1044419"/>
                  </a:lnTo>
                  <a:lnTo>
                    <a:pt x="4728143" y="1044822"/>
                  </a:lnTo>
                  <a:lnTo>
                    <a:pt x="4728117" y="1045197"/>
                  </a:lnTo>
                  <a:lnTo>
                    <a:pt x="4727943" y="1045519"/>
                  </a:lnTo>
                  <a:lnTo>
                    <a:pt x="4727771" y="1045640"/>
                  </a:lnTo>
                  <a:lnTo>
                    <a:pt x="4722288" y="1042916"/>
                  </a:lnTo>
                  <a:lnTo>
                    <a:pt x="4716831" y="1040205"/>
                  </a:lnTo>
                  <a:lnTo>
                    <a:pt x="4716738" y="1041426"/>
                  </a:lnTo>
                  <a:lnTo>
                    <a:pt x="4716299" y="1043842"/>
                  </a:lnTo>
                  <a:lnTo>
                    <a:pt x="4715953" y="1045023"/>
                  </a:lnTo>
                  <a:lnTo>
                    <a:pt x="4715621" y="1045157"/>
                  </a:lnTo>
                  <a:lnTo>
                    <a:pt x="4714969" y="1045238"/>
                  </a:lnTo>
                  <a:lnTo>
                    <a:pt x="4714343" y="1045063"/>
                  </a:lnTo>
                  <a:lnTo>
                    <a:pt x="4713731" y="1044727"/>
                  </a:lnTo>
                  <a:lnTo>
                    <a:pt x="4712866" y="1043976"/>
                  </a:lnTo>
                  <a:lnTo>
                    <a:pt x="4711828" y="1042701"/>
                  </a:lnTo>
                  <a:lnTo>
                    <a:pt x="4711402" y="1042070"/>
                  </a:lnTo>
                  <a:lnTo>
                    <a:pt x="4710830" y="1041238"/>
                  </a:lnTo>
                  <a:lnTo>
                    <a:pt x="4709485" y="1039748"/>
                  </a:lnTo>
                  <a:lnTo>
                    <a:pt x="4707982" y="1038447"/>
                  </a:lnTo>
                  <a:lnTo>
                    <a:pt x="4706305" y="1037373"/>
                  </a:lnTo>
                  <a:lnTo>
                    <a:pt x="4704508" y="1036501"/>
                  </a:lnTo>
                  <a:lnTo>
                    <a:pt x="4702632" y="1035856"/>
                  </a:lnTo>
                  <a:close/>
                  <a:moveTo>
                    <a:pt x="4698179" y="1035361"/>
                  </a:moveTo>
                  <a:lnTo>
                    <a:pt x="4697708" y="1035373"/>
                  </a:lnTo>
                  <a:lnTo>
                    <a:pt x="4697588" y="1035655"/>
                  </a:lnTo>
                  <a:lnTo>
                    <a:pt x="4697543" y="1036114"/>
                  </a:lnTo>
                  <a:close/>
                  <a:moveTo>
                    <a:pt x="4745119" y="1029691"/>
                  </a:moveTo>
                  <a:lnTo>
                    <a:pt x="4745110" y="1029696"/>
                  </a:lnTo>
                  <a:lnTo>
                    <a:pt x="4744539" y="1030233"/>
                  </a:lnTo>
                  <a:lnTo>
                    <a:pt x="4744379" y="1030440"/>
                  </a:lnTo>
                  <a:close/>
                  <a:moveTo>
                    <a:pt x="4915839" y="1027653"/>
                  </a:moveTo>
                  <a:lnTo>
                    <a:pt x="4917305" y="1029402"/>
                  </a:lnTo>
                  <a:lnTo>
                    <a:pt x="4917982" y="1029967"/>
                  </a:lnTo>
                  <a:lnTo>
                    <a:pt x="4920268" y="1027653"/>
                  </a:lnTo>
                  <a:close/>
                  <a:moveTo>
                    <a:pt x="4753816" y="1018765"/>
                  </a:moveTo>
                  <a:lnTo>
                    <a:pt x="4754014" y="1019201"/>
                  </a:lnTo>
                  <a:lnTo>
                    <a:pt x="4754245" y="1020092"/>
                  </a:lnTo>
                  <a:lnTo>
                    <a:pt x="4755490" y="1018765"/>
                  </a:lnTo>
                  <a:close/>
                  <a:moveTo>
                    <a:pt x="5159677" y="1016215"/>
                  </a:moveTo>
                  <a:lnTo>
                    <a:pt x="5161248" y="1018089"/>
                  </a:lnTo>
                  <a:lnTo>
                    <a:pt x="5167695" y="1023466"/>
                  </a:lnTo>
                  <a:lnTo>
                    <a:pt x="5205895" y="1016215"/>
                  </a:lnTo>
                  <a:close/>
                  <a:moveTo>
                    <a:pt x="5050643" y="1015417"/>
                  </a:moveTo>
                  <a:lnTo>
                    <a:pt x="5054173" y="1018361"/>
                  </a:lnTo>
                  <a:lnTo>
                    <a:pt x="5056934" y="1015417"/>
                  </a:lnTo>
                  <a:close/>
                  <a:moveTo>
                    <a:pt x="5044480" y="995892"/>
                  </a:moveTo>
                  <a:lnTo>
                    <a:pt x="5052203" y="1002333"/>
                  </a:lnTo>
                  <a:lnTo>
                    <a:pt x="5058567" y="995892"/>
                  </a:lnTo>
                  <a:close/>
                  <a:moveTo>
                    <a:pt x="5158887" y="990871"/>
                  </a:moveTo>
                  <a:lnTo>
                    <a:pt x="5160353" y="992621"/>
                  </a:lnTo>
                  <a:lnTo>
                    <a:pt x="5164347" y="995952"/>
                  </a:lnTo>
                  <a:lnTo>
                    <a:pt x="5168761" y="991484"/>
                  </a:lnTo>
                  <a:lnTo>
                    <a:pt x="5169335" y="990871"/>
                  </a:lnTo>
                  <a:close/>
                  <a:moveTo>
                    <a:pt x="5169787" y="989287"/>
                  </a:moveTo>
                  <a:lnTo>
                    <a:pt x="5170325" y="989816"/>
                  </a:lnTo>
                  <a:lnTo>
                    <a:pt x="5170821" y="989287"/>
                  </a:lnTo>
                  <a:close/>
                  <a:moveTo>
                    <a:pt x="4900188" y="985691"/>
                  </a:moveTo>
                  <a:lnTo>
                    <a:pt x="4919903" y="1005093"/>
                  </a:lnTo>
                  <a:lnTo>
                    <a:pt x="4905425" y="1005093"/>
                  </a:lnTo>
                  <a:lnTo>
                    <a:pt x="4924252" y="1023620"/>
                  </a:lnTo>
                  <a:lnTo>
                    <a:pt x="4932572" y="1015198"/>
                  </a:lnTo>
                  <a:lnTo>
                    <a:pt x="4934632" y="1013001"/>
                  </a:lnTo>
                  <a:lnTo>
                    <a:pt x="4916587" y="1013001"/>
                  </a:lnTo>
                  <a:lnTo>
                    <a:pt x="4933489" y="995892"/>
                  </a:lnTo>
                  <a:lnTo>
                    <a:pt x="4912154" y="995892"/>
                  </a:lnTo>
                  <a:lnTo>
                    <a:pt x="4922231" y="985691"/>
                  </a:lnTo>
                  <a:close/>
                  <a:moveTo>
                    <a:pt x="4813443" y="985691"/>
                  </a:moveTo>
                  <a:lnTo>
                    <a:pt x="4823018" y="995113"/>
                  </a:lnTo>
                  <a:lnTo>
                    <a:pt x="4828331" y="989736"/>
                  </a:lnTo>
                  <a:lnTo>
                    <a:pt x="4832124" y="985691"/>
                  </a:lnTo>
                  <a:close/>
                  <a:moveTo>
                    <a:pt x="5280669" y="972178"/>
                  </a:moveTo>
                  <a:lnTo>
                    <a:pt x="5284246" y="975161"/>
                  </a:lnTo>
                  <a:lnTo>
                    <a:pt x="5285642" y="972178"/>
                  </a:lnTo>
                  <a:close/>
                  <a:moveTo>
                    <a:pt x="5152401" y="972178"/>
                  </a:moveTo>
                  <a:lnTo>
                    <a:pt x="5161162" y="980799"/>
                  </a:lnTo>
                  <a:lnTo>
                    <a:pt x="5169678" y="972178"/>
                  </a:lnTo>
                  <a:close/>
                  <a:moveTo>
                    <a:pt x="5041045" y="968531"/>
                  </a:moveTo>
                  <a:lnTo>
                    <a:pt x="5043284" y="971202"/>
                  </a:lnTo>
                  <a:lnTo>
                    <a:pt x="5056392" y="982134"/>
                  </a:lnTo>
                  <a:lnTo>
                    <a:pt x="5065333" y="973084"/>
                  </a:lnTo>
                  <a:lnTo>
                    <a:pt x="5069603" y="968531"/>
                  </a:lnTo>
                  <a:close/>
                  <a:moveTo>
                    <a:pt x="5148472" y="968312"/>
                  </a:moveTo>
                  <a:lnTo>
                    <a:pt x="5150344" y="970153"/>
                  </a:lnTo>
                  <a:lnTo>
                    <a:pt x="5152163" y="968312"/>
                  </a:lnTo>
                  <a:close/>
                  <a:moveTo>
                    <a:pt x="5069460" y="968312"/>
                  </a:moveTo>
                  <a:lnTo>
                    <a:pt x="5069656" y="968475"/>
                  </a:lnTo>
                  <a:lnTo>
                    <a:pt x="5069809" y="968312"/>
                  </a:lnTo>
                  <a:close/>
                  <a:moveTo>
                    <a:pt x="5277234" y="944817"/>
                  </a:moveTo>
                  <a:lnTo>
                    <a:pt x="5279473" y="947488"/>
                  </a:lnTo>
                  <a:lnTo>
                    <a:pt x="5280880" y="948662"/>
                  </a:lnTo>
                  <a:lnTo>
                    <a:pt x="5282680" y="944817"/>
                  </a:lnTo>
                  <a:close/>
                  <a:moveTo>
                    <a:pt x="5163225" y="944817"/>
                  </a:moveTo>
                  <a:lnTo>
                    <a:pt x="5167384" y="948910"/>
                  </a:lnTo>
                  <a:lnTo>
                    <a:pt x="5143235" y="948910"/>
                  </a:lnTo>
                  <a:lnTo>
                    <a:pt x="5157480" y="962929"/>
                  </a:lnTo>
                  <a:lnTo>
                    <a:pt x="5171188" y="949053"/>
                  </a:lnTo>
                  <a:lnTo>
                    <a:pt x="5175161" y="944817"/>
                  </a:lnTo>
                  <a:close/>
                  <a:moveTo>
                    <a:pt x="5535315" y="928474"/>
                  </a:moveTo>
                  <a:lnTo>
                    <a:pt x="5539377" y="935121"/>
                  </a:lnTo>
                  <a:lnTo>
                    <a:pt x="5551646" y="949157"/>
                  </a:lnTo>
                  <a:lnTo>
                    <a:pt x="5566140" y="946273"/>
                  </a:lnTo>
                  <a:lnTo>
                    <a:pt x="5566550" y="945703"/>
                  </a:lnTo>
                  <a:lnTo>
                    <a:pt x="5570617" y="939754"/>
                  </a:lnTo>
                  <a:lnTo>
                    <a:pt x="5549426" y="939754"/>
                  </a:lnTo>
                  <a:lnTo>
                    <a:pt x="5557549" y="928474"/>
                  </a:lnTo>
                  <a:close/>
                  <a:moveTo>
                    <a:pt x="5682326" y="897733"/>
                  </a:moveTo>
                  <a:lnTo>
                    <a:pt x="5683703" y="899985"/>
                  </a:lnTo>
                  <a:lnTo>
                    <a:pt x="5685182" y="897733"/>
                  </a:lnTo>
                  <a:close/>
                  <a:moveTo>
                    <a:pt x="5528712" y="892335"/>
                  </a:moveTo>
                  <a:lnTo>
                    <a:pt x="5532133" y="897933"/>
                  </a:lnTo>
                  <a:lnTo>
                    <a:pt x="5558127" y="927671"/>
                  </a:lnTo>
                  <a:lnTo>
                    <a:pt x="5573287" y="906621"/>
                  </a:lnTo>
                  <a:lnTo>
                    <a:pt x="5579364" y="897733"/>
                  </a:lnTo>
                  <a:lnTo>
                    <a:pt x="5560894" y="897733"/>
                  </a:lnTo>
                  <a:lnTo>
                    <a:pt x="5564781" y="892335"/>
                  </a:lnTo>
                  <a:close/>
                  <a:moveTo>
                    <a:pt x="5279737" y="872530"/>
                  </a:moveTo>
                  <a:lnTo>
                    <a:pt x="5285610" y="878310"/>
                  </a:lnTo>
                  <a:lnTo>
                    <a:pt x="5261461" y="878310"/>
                  </a:lnTo>
                  <a:lnTo>
                    <a:pt x="5281177" y="897712"/>
                  </a:lnTo>
                  <a:lnTo>
                    <a:pt x="5266698" y="897712"/>
                  </a:lnTo>
                  <a:lnTo>
                    <a:pt x="5289623" y="920271"/>
                  </a:lnTo>
                  <a:lnTo>
                    <a:pt x="5277113" y="920271"/>
                  </a:lnTo>
                  <a:lnTo>
                    <a:pt x="5278579" y="922021"/>
                  </a:lnTo>
                  <a:lnTo>
                    <a:pt x="5289202" y="930880"/>
                  </a:lnTo>
                  <a:lnTo>
                    <a:pt x="5292624" y="923565"/>
                  </a:lnTo>
                  <a:lnTo>
                    <a:pt x="5297099" y="913492"/>
                  </a:lnTo>
                  <a:lnTo>
                    <a:pt x="5283498" y="913492"/>
                  </a:lnTo>
                  <a:cubicBezTo>
                    <a:pt x="5288684" y="901967"/>
                    <a:pt x="5293760" y="891475"/>
                    <a:pt x="5298669" y="881069"/>
                  </a:cubicBezTo>
                  <a:lnTo>
                    <a:pt x="5302462" y="872530"/>
                  </a:lnTo>
                  <a:close/>
                  <a:moveTo>
                    <a:pt x="5674626" y="814901"/>
                  </a:moveTo>
                  <a:lnTo>
                    <a:pt x="5682946" y="828517"/>
                  </a:lnTo>
                  <a:lnTo>
                    <a:pt x="5683735" y="829420"/>
                  </a:lnTo>
                  <a:lnTo>
                    <a:pt x="5684351" y="829344"/>
                  </a:lnTo>
                  <a:lnTo>
                    <a:pt x="5685232" y="829188"/>
                  </a:lnTo>
                  <a:lnTo>
                    <a:pt x="5686093" y="829130"/>
                  </a:lnTo>
                  <a:lnTo>
                    <a:pt x="5686292" y="829157"/>
                  </a:lnTo>
                  <a:lnTo>
                    <a:pt x="5686390" y="828886"/>
                  </a:lnTo>
                  <a:lnTo>
                    <a:pt x="5686796" y="828281"/>
                  </a:lnTo>
                  <a:lnTo>
                    <a:pt x="5687367" y="827822"/>
                  </a:lnTo>
                  <a:lnTo>
                    <a:pt x="5687716" y="827657"/>
                  </a:lnTo>
                  <a:lnTo>
                    <a:pt x="5688035" y="827559"/>
                  </a:lnTo>
                  <a:lnTo>
                    <a:pt x="5688693" y="827461"/>
                  </a:lnTo>
                  <a:lnTo>
                    <a:pt x="5689690" y="827442"/>
                  </a:lnTo>
                  <a:lnTo>
                    <a:pt x="5690377" y="827432"/>
                  </a:lnTo>
                  <a:lnTo>
                    <a:pt x="5690822" y="827373"/>
                  </a:lnTo>
                  <a:lnTo>
                    <a:pt x="5691674" y="827129"/>
                  </a:lnTo>
                  <a:lnTo>
                    <a:pt x="5692468" y="826729"/>
                  </a:lnTo>
                  <a:lnTo>
                    <a:pt x="5693175" y="826192"/>
                  </a:lnTo>
                  <a:lnTo>
                    <a:pt x="5693793" y="825528"/>
                  </a:lnTo>
                  <a:lnTo>
                    <a:pt x="5694297" y="824787"/>
                  </a:lnTo>
                  <a:lnTo>
                    <a:pt x="5694645" y="823967"/>
                  </a:lnTo>
                  <a:lnTo>
                    <a:pt x="5694849" y="823098"/>
                  </a:lnTo>
                  <a:lnTo>
                    <a:pt x="5694878" y="822649"/>
                  </a:lnTo>
                  <a:lnTo>
                    <a:pt x="5694878" y="822161"/>
                  </a:lnTo>
                  <a:lnTo>
                    <a:pt x="5694771" y="821175"/>
                  </a:lnTo>
                  <a:lnTo>
                    <a:pt x="5694645" y="820209"/>
                  </a:lnTo>
                  <a:lnTo>
                    <a:pt x="5694597" y="819223"/>
                  </a:lnTo>
                  <a:lnTo>
                    <a:pt x="5694655" y="818745"/>
                  </a:lnTo>
                  <a:lnTo>
                    <a:pt x="5694713" y="818491"/>
                  </a:lnTo>
                  <a:lnTo>
                    <a:pt x="5694897" y="818023"/>
                  </a:lnTo>
                  <a:lnTo>
                    <a:pt x="5695168" y="817593"/>
                  </a:lnTo>
                  <a:lnTo>
                    <a:pt x="5695516" y="817222"/>
                  </a:lnTo>
                  <a:lnTo>
                    <a:pt x="5695913" y="816949"/>
                  </a:lnTo>
                  <a:lnTo>
                    <a:pt x="5696339" y="816764"/>
                  </a:lnTo>
                  <a:lnTo>
                    <a:pt x="5696775" y="816725"/>
                  </a:lnTo>
                  <a:lnTo>
                    <a:pt x="5697210" y="816822"/>
                  </a:lnTo>
                  <a:lnTo>
                    <a:pt x="5697414" y="816949"/>
                  </a:lnTo>
                  <a:lnTo>
                    <a:pt x="5697287" y="815163"/>
                  </a:lnTo>
                  <a:lnTo>
                    <a:pt x="5697269" y="814901"/>
                  </a:lnTo>
                  <a:close/>
                  <a:moveTo>
                    <a:pt x="5783768" y="764638"/>
                  </a:moveTo>
                  <a:lnTo>
                    <a:pt x="5787394" y="771145"/>
                  </a:lnTo>
                  <a:lnTo>
                    <a:pt x="5788386" y="771896"/>
                  </a:lnTo>
                  <a:lnTo>
                    <a:pt x="5788674" y="772110"/>
                  </a:lnTo>
                  <a:lnTo>
                    <a:pt x="5790291" y="770413"/>
                  </a:lnTo>
                  <a:lnTo>
                    <a:pt x="5790248" y="770377"/>
                  </a:lnTo>
                  <a:lnTo>
                    <a:pt x="5789811" y="769844"/>
                  </a:lnTo>
                  <a:lnTo>
                    <a:pt x="5789445" y="769207"/>
                  </a:lnTo>
                  <a:lnTo>
                    <a:pt x="5789149" y="768529"/>
                  </a:lnTo>
                  <a:lnTo>
                    <a:pt x="5788813" y="767452"/>
                  </a:lnTo>
                  <a:lnTo>
                    <a:pt x="5788651" y="766723"/>
                  </a:lnTo>
                  <a:lnTo>
                    <a:pt x="5788569" y="766302"/>
                  </a:lnTo>
                  <a:lnTo>
                    <a:pt x="5788447" y="765429"/>
                  </a:lnTo>
                  <a:lnTo>
                    <a:pt x="5788447" y="764638"/>
                  </a:lnTo>
                  <a:close/>
                  <a:moveTo>
                    <a:pt x="5796838" y="743124"/>
                  </a:moveTo>
                  <a:lnTo>
                    <a:pt x="5805700" y="754238"/>
                  </a:lnTo>
                  <a:lnTo>
                    <a:pt x="5809969" y="749757"/>
                  </a:lnTo>
                  <a:lnTo>
                    <a:pt x="5815961" y="743124"/>
                  </a:lnTo>
                  <a:close/>
                  <a:moveTo>
                    <a:pt x="6609993" y="718677"/>
                  </a:moveTo>
                  <a:lnTo>
                    <a:pt x="6617497" y="731890"/>
                  </a:lnTo>
                  <a:lnTo>
                    <a:pt x="6608388" y="731890"/>
                  </a:lnTo>
                  <a:lnTo>
                    <a:pt x="6613369" y="736811"/>
                  </a:lnTo>
                  <a:lnTo>
                    <a:pt x="6626326" y="734183"/>
                  </a:lnTo>
                  <a:lnTo>
                    <a:pt x="6637493" y="718677"/>
                  </a:lnTo>
                  <a:close/>
                  <a:moveTo>
                    <a:pt x="5918428" y="702016"/>
                  </a:moveTo>
                  <a:lnTo>
                    <a:pt x="5928117" y="714003"/>
                  </a:lnTo>
                  <a:lnTo>
                    <a:pt x="5938154" y="722683"/>
                  </a:lnTo>
                  <a:lnTo>
                    <a:pt x="5939447" y="722210"/>
                  </a:lnTo>
                  <a:lnTo>
                    <a:pt x="5940685" y="721781"/>
                  </a:lnTo>
                  <a:lnTo>
                    <a:pt x="5941311" y="721633"/>
                  </a:lnTo>
                  <a:lnTo>
                    <a:pt x="5942322" y="721593"/>
                  </a:lnTo>
                  <a:lnTo>
                    <a:pt x="5942974" y="721687"/>
                  </a:lnTo>
                  <a:lnTo>
                    <a:pt x="5943600" y="721861"/>
                  </a:lnTo>
                  <a:lnTo>
                    <a:pt x="5944145" y="722156"/>
                  </a:lnTo>
                  <a:lnTo>
                    <a:pt x="5944585" y="722559"/>
                  </a:lnTo>
                  <a:lnTo>
                    <a:pt x="5944890" y="723056"/>
                  </a:lnTo>
                  <a:lnTo>
                    <a:pt x="5944970" y="723364"/>
                  </a:lnTo>
                  <a:lnTo>
                    <a:pt x="5945050" y="723941"/>
                  </a:lnTo>
                  <a:lnTo>
                    <a:pt x="5944970" y="725123"/>
                  </a:lnTo>
                  <a:lnTo>
                    <a:pt x="5945050" y="725699"/>
                  </a:lnTo>
                  <a:lnTo>
                    <a:pt x="5945130" y="725995"/>
                  </a:lnTo>
                  <a:lnTo>
                    <a:pt x="5945396" y="726478"/>
                  </a:lnTo>
                  <a:lnTo>
                    <a:pt x="5945782" y="726881"/>
                  </a:lnTo>
                  <a:lnTo>
                    <a:pt x="5946261" y="727230"/>
                  </a:lnTo>
                  <a:lnTo>
                    <a:pt x="5947632" y="727887"/>
                  </a:lnTo>
                  <a:lnTo>
                    <a:pt x="5948803" y="728357"/>
                  </a:lnTo>
                  <a:lnTo>
                    <a:pt x="5949069" y="728491"/>
                  </a:lnTo>
                  <a:lnTo>
                    <a:pt x="5949574" y="728880"/>
                  </a:lnTo>
                  <a:lnTo>
                    <a:pt x="5950014" y="729337"/>
                  </a:lnTo>
                  <a:lnTo>
                    <a:pt x="5950360" y="729873"/>
                  </a:lnTo>
                  <a:lnTo>
                    <a:pt x="5950586" y="730424"/>
                  </a:lnTo>
                  <a:lnTo>
                    <a:pt x="5950666" y="730961"/>
                  </a:lnTo>
                  <a:lnTo>
                    <a:pt x="5950573" y="731471"/>
                  </a:lnTo>
                  <a:lnTo>
                    <a:pt x="5950267" y="731873"/>
                  </a:lnTo>
                  <a:lnTo>
                    <a:pt x="5950014" y="732021"/>
                  </a:lnTo>
                  <a:lnTo>
                    <a:pt x="5950163" y="732001"/>
                  </a:lnTo>
                  <a:lnTo>
                    <a:pt x="5950335" y="731820"/>
                  </a:lnTo>
                  <a:lnTo>
                    <a:pt x="5962846" y="717988"/>
                  </a:lnTo>
                  <a:lnTo>
                    <a:pt x="5938837" y="717988"/>
                  </a:lnTo>
                  <a:lnTo>
                    <a:pt x="5954054" y="702016"/>
                  </a:lnTo>
                  <a:close/>
                  <a:moveTo>
                    <a:pt x="6165299" y="672795"/>
                  </a:moveTo>
                  <a:lnTo>
                    <a:pt x="6167937" y="677530"/>
                  </a:lnTo>
                  <a:lnTo>
                    <a:pt x="6172449" y="672795"/>
                  </a:lnTo>
                  <a:close/>
                  <a:moveTo>
                    <a:pt x="6157980" y="659657"/>
                  </a:moveTo>
                  <a:lnTo>
                    <a:pt x="6160728" y="664589"/>
                  </a:lnTo>
                  <a:lnTo>
                    <a:pt x="6165600" y="659657"/>
                  </a:lnTo>
                  <a:close/>
                  <a:moveTo>
                    <a:pt x="6471988" y="548759"/>
                  </a:moveTo>
                  <a:lnTo>
                    <a:pt x="6479697" y="559652"/>
                  </a:lnTo>
                  <a:lnTo>
                    <a:pt x="6488322" y="548759"/>
                  </a:lnTo>
                  <a:close/>
                  <a:moveTo>
                    <a:pt x="6817852" y="525051"/>
                  </a:moveTo>
                  <a:lnTo>
                    <a:pt x="6823629" y="530757"/>
                  </a:lnTo>
                  <a:lnTo>
                    <a:pt x="6824019" y="530289"/>
                  </a:lnTo>
                  <a:lnTo>
                    <a:pt x="6827762" y="525563"/>
                  </a:lnTo>
                  <a:lnTo>
                    <a:pt x="6828035" y="525051"/>
                  </a:lnTo>
                  <a:close/>
                  <a:moveTo>
                    <a:pt x="6690051" y="524349"/>
                  </a:moveTo>
                  <a:lnTo>
                    <a:pt x="6694192" y="530201"/>
                  </a:lnTo>
                  <a:lnTo>
                    <a:pt x="6694506" y="530511"/>
                  </a:lnTo>
                  <a:lnTo>
                    <a:pt x="6696403" y="526954"/>
                  </a:lnTo>
                  <a:lnTo>
                    <a:pt x="6697339" y="524349"/>
                  </a:lnTo>
                  <a:close/>
                  <a:moveTo>
                    <a:pt x="6581997" y="524349"/>
                  </a:moveTo>
                  <a:lnTo>
                    <a:pt x="6583157" y="526760"/>
                  </a:lnTo>
                  <a:lnTo>
                    <a:pt x="6585066" y="524349"/>
                  </a:lnTo>
                  <a:close/>
                  <a:moveTo>
                    <a:pt x="6811393" y="517187"/>
                  </a:moveTo>
                  <a:lnTo>
                    <a:pt x="6812185" y="518306"/>
                  </a:lnTo>
                  <a:lnTo>
                    <a:pt x="6813118" y="517187"/>
                  </a:lnTo>
                  <a:close/>
                  <a:moveTo>
                    <a:pt x="6683318" y="492533"/>
                  </a:moveTo>
                  <a:lnTo>
                    <a:pt x="6686806" y="497462"/>
                  </a:lnTo>
                  <a:lnTo>
                    <a:pt x="6696575" y="507111"/>
                  </a:lnTo>
                  <a:lnTo>
                    <a:pt x="6708734" y="492533"/>
                  </a:lnTo>
                  <a:close/>
                  <a:moveTo>
                    <a:pt x="6573149" y="492533"/>
                  </a:moveTo>
                  <a:lnTo>
                    <a:pt x="6577641" y="510672"/>
                  </a:lnTo>
                  <a:lnTo>
                    <a:pt x="6587239" y="499165"/>
                  </a:lnTo>
                  <a:lnTo>
                    <a:pt x="6592490" y="492533"/>
                  </a:lnTo>
                  <a:close/>
                  <a:moveTo>
                    <a:pt x="6942071" y="488057"/>
                  </a:moveTo>
                  <a:lnTo>
                    <a:pt x="6944511" y="491505"/>
                  </a:lnTo>
                  <a:lnTo>
                    <a:pt x="6946719" y="488057"/>
                  </a:lnTo>
                  <a:close/>
                  <a:moveTo>
                    <a:pt x="6818751" y="488057"/>
                  </a:moveTo>
                  <a:lnTo>
                    <a:pt x="6818758" y="488066"/>
                  </a:lnTo>
                  <a:lnTo>
                    <a:pt x="6828983" y="498166"/>
                  </a:lnTo>
                  <a:lnTo>
                    <a:pt x="6830889" y="495882"/>
                  </a:lnTo>
                  <a:lnTo>
                    <a:pt x="6837085" y="488057"/>
                  </a:lnTo>
                  <a:close/>
                  <a:moveTo>
                    <a:pt x="6810274" y="476079"/>
                  </a:moveTo>
                  <a:lnTo>
                    <a:pt x="6818522" y="487733"/>
                  </a:lnTo>
                  <a:lnTo>
                    <a:pt x="6828244" y="476079"/>
                  </a:lnTo>
                  <a:close/>
                  <a:moveTo>
                    <a:pt x="6703506" y="476079"/>
                  </a:moveTo>
                  <a:lnTo>
                    <a:pt x="6713812" y="486259"/>
                  </a:lnTo>
                  <a:lnTo>
                    <a:pt x="6721874" y="476079"/>
                  </a:lnTo>
                  <a:close/>
                  <a:moveTo>
                    <a:pt x="6987558" y="456720"/>
                  </a:moveTo>
                  <a:lnTo>
                    <a:pt x="6991380" y="467714"/>
                  </a:lnTo>
                  <a:lnTo>
                    <a:pt x="7000570" y="456720"/>
                  </a:lnTo>
                  <a:close/>
                  <a:moveTo>
                    <a:pt x="6935338" y="456240"/>
                  </a:moveTo>
                  <a:lnTo>
                    <a:pt x="6938826" y="461169"/>
                  </a:lnTo>
                  <a:lnTo>
                    <a:pt x="6953264" y="475431"/>
                  </a:lnTo>
                  <a:lnTo>
                    <a:pt x="6962402" y="456651"/>
                  </a:lnTo>
                  <a:lnTo>
                    <a:pt x="6962536" y="456240"/>
                  </a:lnTo>
                  <a:close/>
                  <a:moveTo>
                    <a:pt x="6828565" y="456240"/>
                  </a:moveTo>
                  <a:lnTo>
                    <a:pt x="6837461" y="465028"/>
                  </a:lnTo>
                  <a:lnTo>
                    <a:pt x="6839258" y="462872"/>
                  </a:lnTo>
                  <a:lnTo>
                    <a:pt x="6844510" y="456240"/>
                  </a:lnTo>
                  <a:close/>
                  <a:moveTo>
                    <a:pt x="7384090" y="443533"/>
                  </a:moveTo>
                  <a:lnTo>
                    <a:pt x="7386747" y="448302"/>
                  </a:lnTo>
                  <a:lnTo>
                    <a:pt x="7391292" y="443533"/>
                  </a:lnTo>
                  <a:close/>
                  <a:moveTo>
                    <a:pt x="7388857" y="430429"/>
                  </a:moveTo>
                  <a:lnTo>
                    <a:pt x="7395279" y="439349"/>
                  </a:lnTo>
                  <a:lnTo>
                    <a:pt x="7397459" y="437061"/>
                  </a:lnTo>
                  <a:lnTo>
                    <a:pt x="7403456" y="430429"/>
                  </a:lnTo>
                  <a:close/>
                  <a:moveTo>
                    <a:pt x="7254665" y="399619"/>
                  </a:moveTo>
                  <a:lnTo>
                    <a:pt x="7264174" y="419850"/>
                  </a:lnTo>
                  <a:lnTo>
                    <a:pt x="7264711" y="420573"/>
                  </a:lnTo>
                  <a:lnTo>
                    <a:pt x="7272014" y="408260"/>
                  </a:lnTo>
                  <a:lnTo>
                    <a:pt x="7276880" y="399619"/>
                  </a:lnTo>
                  <a:close/>
                  <a:moveTo>
                    <a:pt x="8470862" y="364289"/>
                  </a:moveTo>
                  <a:lnTo>
                    <a:pt x="8471267" y="365093"/>
                  </a:lnTo>
                  <a:lnTo>
                    <a:pt x="8471719" y="364289"/>
                  </a:lnTo>
                  <a:close/>
                  <a:moveTo>
                    <a:pt x="8329260" y="362071"/>
                  </a:moveTo>
                  <a:lnTo>
                    <a:pt x="8335001" y="367443"/>
                  </a:lnTo>
                  <a:lnTo>
                    <a:pt x="8338026" y="362071"/>
                  </a:lnTo>
                  <a:close/>
                  <a:moveTo>
                    <a:pt x="8320307" y="352596"/>
                  </a:moveTo>
                  <a:lnTo>
                    <a:pt x="8321320" y="353953"/>
                  </a:lnTo>
                  <a:lnTo>
                    <a:pt x="8322126" y="352596"/>
                  </a:lnTo>
                  <a:close/>
                  <a:moveTo>
                    <a:pt x="8194789" y="352596"/>
                  </a:moveTo>
                  <a:lnTo>
                    <a:pt x="8195465" y="353265"/>
                  </a:lnTo>
                  <a:lnTo>
                    <a:pt x="8196024" y="352596"/>
                  </a:lnTo>
                  <a:close/>
                  <a:moveTo>
                    <a:pt x="8179398" y="336075"/>
                  </a:moveTo>
                  <a:lnTo>
                    <a:pt x="8182498" y="340456"/>
                  </a:lnTo>
                  <a:lnTo>
                    <a:pt x="8183951" y="341891"/>
                  </a:lnTo>
                  <a:lnTo>
                    <a:pt x="8189072" y="336075"/>
                  </a:lnTo>
                  <a:close/>
                  <a:moveTo>
                    <a:pt x="8619924" y="319807"/>
                  </a:moveTo>
                  <a:lnTo>
                    <a:pt x="8631287" y="335592"/>
                  </a:lnTo>
                  <a:lnTo>
                    <a:pt x="8635993" y="327234"/>
                  </a:lnTo>
                  <a:lnTo>
                    <a:pt x="8639542" y="319807"/>
                  </a:lnTo>
                  <a:close/>
                  <a:moveTo>
                    <a:pt x="7590776" y="319531"/>
                  </a:moveTo>
                  <a:lnTo>
                    <a:pt x="7595772" y="327899"/>
                  </a:lnTo>
                  <a:lnTo>
                    <a:pt x="7602398" y="319531"/>
                  </a:lnTo>
                  <a:close/>
                  <a:moveTo>
                    <a:pt x="8456177" y="319261"/>
                  </a:moveTo>
                  <a:lnTo>
                    <a:pt x="8465950" y="332836"/>
                  </a:lnTo>
                  <a:lnTo>
                    <a:pt x="8474002" y="319261"/>
                  </a:lnTo>
                  <a:close/>
                  <a:moveTo>
                    <a:pt x="8201883" y="319064"/>
                  </a:moveTo>
                  <a:lnTo>
                    <a:pt x="8202964" y="320131"/>
                  </a:lnTo>
                  <a:lnTo>
                    <a:pt x="8203856" y="319064"/>
                  </a:lnTo>
                  <a:close/>
                  <a:moveTo>
                    <a:pt x="8451472" y="310259"/>
                  </a:moveTo>
                  <a:lnTo>
                    <a:pt x="8454477" y="316229"/>
                  </a:lnTo>
                  <a:lnTo>
                    <a:pt x="8458019" y="310259"/>
                  </a:lnTo>
                  <a:close/>
                  <a:moveTo>
                    <a:pt x="8036662" y="295823"/>
                  </a:moveTo>
                  <a:lnTo>
                    <a:pt x="8038521" y="297659"/>
                  </a:lnTo>
                  <a:lnTo>
                    <a:pt x="8039928" y="295823"/>
                  </a:lnTo>
                  <a:close/>
                  <a:moveTo>
                    <a:pt x="8030203" y="287959"/>
                  </a:moveTo>
                  <a:lnTo>
                    <a:pt x="8030995" y="289078"/>
                  </a:lnTo>
                  <a:lnTo>
                    <a:pt x="8031928" y="287959"/>
                  </a:lnTo>
                  <a:close/>
                  <a:moveTo>
                    <a:pt x="8846135" y="265176"/>
                  </a:moveTo>
                  <a:lnTo>
                    <a:pt x="8848000" y="268045"/>
                  </a:lnTo>
                  <a:lnTo>
                    <a:pt x="8848113" y="268166"/>
                  </a:lnTo>
                  <a:lnTo>
                    <a:pt x="8850405" y="265176"/>
                  </a:lnTo>
                  <a:close/>
                  <a:moveTo>
                    <a:pt x="8298102" y="261739"/>
                  </a:moveTo>
                  <a:lnTo>
                    <a:pt x="8301170" y="265845"/>
                  </a:lnTo>
                  <a:cubicBezTo>
                    <a:pt x="8307890" y="273367"/>
                    <a:pt x="8315734" y="280787"/>
                    <a:pt x="8325107" y="288244"/>
                  </a:cubicBezTo>
                  <a:lnTo>
                    <a:pt x="8304023" y="288244"/>
                  </a:lnTo>
                  <a:lnTo>
                    <a:pt x="8307665" y="293119"/>
                  </a:lnTo>
                  <a:cubicBezTo>
                    <a:pt x="8315448" y="301832"/>
                    <a:pt x="8324534" y="310426"/>
                    <a:pt x="8335391" y="319064"/>
                  </a:cubicBezTo>
                  <a:lnTo>
                    <a:pt x="8320158" y="319064"/>
                  </a:lnTo>
                  <a:lnTo>
                    <a:pt x="8321944" y="321454"/>
                  </a:lnTo>
                  <a:lnTo>
                    <a:pt x="8333940" y="332678"/>
                  </a:lnTo>
                  <a:lnTo>
                    <a:pt x="8340737" y="321218"/>
                  </a:lnTo>
                  <a:lnTo>
                    <a:pt x="8346908" y="310259"/>
                  </a:lnTo>
                  <a:lnTo>
                    <a:pt x="8328152" y="310259"/>
                  </a:lnTo>
                  <a:cubicBezTo>
                    <a:pt x="8335304" y="297721"/>
                    <a:pt x="8342304" y="286307"/>
                    <a:pt x="8349073" y="274986"/>
                  </a:cubicBezTo>
                  <a:lnTo>
                    <a:pt x="8354304" y="265697"/>
                  </a:lnTo>
                  <a:lnTo>
                    <a:pt x="8322038" y="265697"/>
                  </a:lnTo>
                  <a:lnTo>
                    <a:pt x="8324386" y="261739"/>
                  </a:lnTo>
                  <a:close/>
                  <a:moveTo>
                    <a:pt x="8055819" y="258829"/>
                  </a:moveTo>
                  <a:lnTo>
                    <a:pt x="8055819" y="258925"/>
                  </a:lnTo>
                  <a:lnTo>
                    <a:pt x="8055895" y="258829"/>
                  </a:lnTo>
                  <a:close/>
                  <a:moveTo>
                    <a:pt x="8037561" y="258829"/>
                  </a:moveTo>
                  <a:lnTo>
                    <a:pt x="8037568" y="258838"/>
                  </a:lnTo>
                  <a:lnTo>
                    <a:pt x="8043745" y="264940"/>
                  </a:lnTo>
                  <a:lnTo>
                    <a:pt x="8048428" y="258829"/>
                  </a:lnTo>
                  <a:close/>
                  <a:moveTo>
                    <a:pt x="8586346" y="255775"/>
                  </a:moveTo>
                  <a:lnTo>
                    <a:pt x="8587186" y="258144"/>
                  </a:lnTo>
                  <a:lnTo>
                    <a:pt x="8589258" y="262262"/>
                  </a:lnTo>
                  <a:lnTo>
                    <a:pt x="8592911" y="255775"/>
                  </a:lnTo>
                  <a:close/>
                  <a:moveTo>
                    <a:pt x="8474321" y="255775"/>
                  </a:moveTo>
                  <a:lnTo>
                    <a:pt x="8481464" y="265697"/>
                  </a:lnTo>
                  <a:lnTo>
                    <a:pt x="8444766" y="265697"/>
                  </a:lnTo>
                  <a:lnTo>
                    <a:pt x="8448240" y="272600"/>
                  </a:lnTo>
                  <a:lnTo>
                    <a:pt x="8465848" y="297059"/>
                  </a:lnTo>
                  <a:lnTo>
                    <a:pt x="8476912" y="278406"/>
                  </a:lnTo>
                  <a:lnTo>
                    <a:pt x="8489656" y="255775"/>
                  </a:lnTo>
                  <a:close/>
                  <a:moveTo>
                    <a:pt x="8029084" y="246851"/>
                  </a:moveTo>
                  <a:lnTo>
                    <a:pt x="8037332" y="258505"/>
                  </a:lnTo>
                  <a:lnTo>
                    <a:pt x="8047054" y="246851"/>
                  </a:lnTo>
                  <a:close/>
                  <a:moveTo>
                    <a:pt x="7922316" y="246851"/>
                  </a:moveTo>
                  <a:lnTo>
                    <a:pt x="7932622" y="257031"/>
                  </a:lnTo>
                  <a:lnTo>
                    <a:pt x="7940684" y="246851"/>
                  </a:lnTo>
                  <a:close/>
                  <a:moveTo>
                    <a:pt x="8047375" y="227012"/>
                  </a:moveTo>
                  <a:lnTo>
                    <a:pt x="8056271" y="235800"/>
                  </a:lnTo>
                  <a:lnTo>
                    <a:pt x="8058068" y="233644"/>
                  </a:lnTo>
                  <a:lnTo>
                    <a:pt x="8063320" y="227012"/>
                  </a:lnTo>
                  <a:close/>
                  <a:moveTo>
                    <a:pt x="8959164" y="222545"/>
                  </a:moveTo>
                  <a:lnTo>
                    <a:pt x="8959741" y="223431"/>
                  </a:lnTo>
                  <a:lnTo>
                    <a:pt x="8960415" y="222545"/>
                  </a:lnTo>
                  <a:close/>
                  <a:moveTo>
                    <a:pt x="8846063" y="222545"/>
                  </a:moveTo>
                  <a:lnTo>
                    <a:pt x="8851305" y="228181"/>
                  </a:lnTo>
                  <a:lnTo>
                    <a:pt x="8829279" y="228181"/>
                  </a:lnTo>
                  <a:lnTo>
                    <a:pt x="8833083" y="234033"/>
                  </a:lnTo>
                  <a:lnTo>
                    <a:pt x="8844669" y="246490"/>
                  </a:lnTo>
                  <a:lnTo>
                    <a:pt x="8857022" y="230370"/>
                  </a:lnTo>
                  <a:lnTo>
                    <a:pt x="8862714" y="222545"/>
                  </a:lnTo>
                  <a:close/>
                  <a:moveTo>
                    <a:pt x="8588340" y="214305"/>
                  </a:moveTo>
                  <a:lnTo>
                    <a:pt x="8588684" y="214988"/>
                  </a:lnTo>
                  <a:lnTo>
                    <a:pt x="8603943" y="236184"/>
                  </a:lnTo>
                  <a:lnTo>
                    <a:pt x="8616194" y="214425"/>
                  </a:lnTo>
                  <a:lnTo>
                    <a:pt x="8616252" y="214305"/>
                  </a:lnTo>
                  <a:close/>
                  <a:moveTo>
                    <a:pt x="8968636" y="209047"/>
                  </a:moveTo>
                  <a:lnTo>
                    <a:pt x="8969682" y="210171"/>
                  </a:lnTo>
                  <a:lnTo>
                    <a:pt x="8970494" y="209047"/>
                  </a:lnTo>
                  <a:close/>
                  <a:moveTo>
                    <a:pt x="8720978" y="196364"/>
                  </a:moveTo>
                  <a:lnTo>
                    <a:pt x="8724007" y="204907"/>
                  </a:lnTo>
                  <a:lnTo>
                    <a:pt x="8727715" y="212275"/>
                  </a:lnTo>
                  <a:lnTo>
                    <a:pt x="8734825" y="202997"/>
                  </a:lnTo>
                  <a:lnTo>
                    <a:pt x="8739650" y="196364"/>
                  </a:lnTo>
                  <a:close/>
                  <a:moveTo>
                    <a:pt x="8952979" y="190728"/>
                  </a:moveTo>
                  <a:lnTo>
                    <a:pt x="8956183" y="195657"/>
                  </a:lnTo>
                  <a:lnTo>
                    <a:pt x="8960725" y="200541"/>
                  </a:lnTo>
                  <a:lnTo>
                    <a:pt x="8968194" y="190728"/>
                  </a:lnTo>
                  <a:close/>
                  <a:moveTo>
                    <a:pt x="8851702" y="190728"/>
                  </a:moveTo>
                  <a:lnTo>
                    <a:pt x="8856944" y="196364"/>
                  </a:lnTo>
                  <a:lnTo>
                    <a:pt x="8823093" y="196364"/>
                  </a:lnTo>
                  <a:lnTo>
                    <a:pt x="8826298" y="201293"/>
                  </a:lnTo>
                  <a:lnTo>
                    <a:pt x="8845706" y="222162"/>
                  </a:lnTo>
                  <a:lnTo>
                    <a:pt x="8864711" y="197360"/>
                  </a:lnTo>
                  <a:lnTo>
                    <a:pt x="8869536" y="190728"/>
                  </a:lnTo>
                  <a:close/>
                  <a:moveTo>
                    <a:pt x="9165043" y="181280"/>
                  </a:moveTo>
                  <a:lnTo>
                    <a:pt x="9167103" y="184470"/>
                  </a:lnTo>
                  <a:lnTo>
                    <a:pt x="9169069" y="186598"/>
                  </a:lnTo>
                  <a:lnTo>
                    <a:pt x="9173116" y="181280"/>
                  </a:lnTo>
                  <a:close/>
                  <a:moveTo>
                    <a:pt x="9065280" y="181280"/>
                  </a:moveTo>
                  <a:lnTo>
                    <a:pt x="9065635" y="181828"/>
                  </a:lnTo>
                  <a:lnTo>
                    <a:pt x="9068501" y="184931"/>
                  </a:lnTo>
                  <a:lnTo>
                    <a:pt x="9071139" y="181280"/>
                  </a:lnTo>
                  <a:close/>
                  <a:moveTo>
                    <a:pt x="8734532" y="155257"/>
                  </a:moveTo>
                  <a:lnTo>
                    <a:pt x="8737676" y="159623"/>
                  </a:lnTo>
                  <a:lnTo>
                    <a:pt x="8740852" y="155257"/>
                  </a:lnTo>
                  <a:close/>
                  <a:moveTo>
                    <a:pt x="9249241" y="152057"/>
                  </a:moveTo>
                  <a:lnTo>
                    <a:pt x="9255148" y="159601"/>
                  </a:lnTo>
                  <a:lnTo>
                    <a:pt x="9256915" y="157295"/>
                  </a:lnTo>
                  <a:lnTo>
                    <a:pt x="9260725" y="152057"/>
                  </a:lnTo>
                  <a:close/>
                  <a:moveTo>
                    <a:pt x="9067375" y="151973"/>
                  </a:moveTo>
                  <a:lnTo>
                    <a:pt x="9068025" y="152804"/>
                  </a:lnTo>
                  <a:lnTo>
                    <a:pt x="9054706" y="152804"/>
                  </a:lnTo>
                  <a:lnTo>
                    <a:pt x="9065793" y="166965"/>
                  </a:lnTo>
                  <a:lnTo>
                    <a:pt x="9074301" y="155787"/>
                  </a:lnTo>
                  <a:lnTo>
                    <a:pt x="9077057" y="151973"/>
                  </a:lnTo>
                  <a:close/>
                  <a:moveTo>
                    <a:pt x="8951951" y="149620"/>
                  </a:moveTo>
                  <a:lnTo>
                    <a:pt x="8959745" y="161608"/>
                  </a:lnTo>
                  <a:lnTo>
                    <a:pt x="8968605" y="171134"/>
                  </a:lnTo>
                  <a:lnTo>
                    <a:pt x="8978221" y="158501"/>
                  </a:lnTo>
                  <a:lnTo>
                    <a:pt x="8982338" y="152804"/>
                  </a:lnTo>
                  <a:lnTo>
                    <a:pt x="8969825" y="152804"/>
                  </a:lnTo>
                  <a:lnTo>
                    <a:pt x="8972248" y="149620"/>
                  </a:lnTo>
                  <a:close/>
                  <a:moveTo>
                    <a:pt x="8852078" y="149620"/>
                  </a:moveTo>
                  <a:lnTo>
                    <a:pt x="8857320" y="155257"/>
                  </a:lnTo>
                  <a:lnTo>
                    <a:pt x="8822065" y="155257"/>
                  </a:lnTo>
                  <a:lnTo>
                    <a:pt x="8829859" y="167244"/>
                  </a:lnTo>
                  <a:lnTo>
                    <a:pt x="8845162" y="183697"/>
                  </a:lnTo>
                  <a:lnTo>
                    <a:pt x="8860675" y="163453"/>
                  </a:lnTo>
                  <a:lnTo>
                    <a:pt x="8870738" y="149620"/>
                  </a:lnTo>
                  <a:close/>
                  <a:moveTo>
                    <a:pt x="9174383" y="149347"/>
                  </a:moveTo>
                  <a:lnTo>
                    <a:pt x="9176440" y="151973"/>
                  </a:lnTo>
                  <a:lnTo>
                    <a:pt x="9164930" y="151973"/>
                  </a:lnTo>
                  <a:lnTo>
                    <a:pt x="9166280" y="154062"/>
                  </a:lnTo>
                  <a:lnTo>
                    <a:pt x="9174406" y="162858"/>
                  </a:lnTo>
                  <a:lnTo>
                    <a:pt x="9181014" y="154176"/>
                  </a:lnTo>
                  <a:lnTo>
                    <a:pt x="9184504" y="149347"/>
                  </a:lnTo>
                  <a:close/>
                  <a:moveTo>
                    <a:pt x="8726783" y="142529"/>
                  </a:moveTo>
                  <a:lnTo>
                    <a:pt x="8728572" y="146082"/>
                  </a:lnTo>
                  <a:lnTo>
                    <a:pt x="8731294" y="142529"/>
                  </a:lnTo>
                  <a:close/>
                  <a:moveTo>
                    <a:pt x="8968621" y="129638"/>
                  </a:moveTo>
                  <a:lnTo>
                    <a:pt x="8978980" y="140776"/>
                  </a:lnTo>
                  <a:lnTo>
                    <a:pt x="8983782" y="134467"/>
                  </a:lnTo>
                  <a:lnTo>
                    <a:pt x="8987272" y="129638"/>
                  </a:lnTo>
                  <a:close/>
                  <a:moveTo>
                    <a:pt x="9245900" y="119416"/>
                  </a:moveTo>
                  <a:lnTo>
                    <a:pt x="9256001" y="132316"/>
                  </a:lnTo>
                  <a:lnTo>
                    <a:pt x="9263226" y="122887"/>
                  </a:lnTo>
                  <a:lnTo>
                    <a:pt x="9265752" y="119416"/>
                  </a:lnTo>
                  <a:close/>
                  <a:moveTo>
                    <a:pt x="9266199" y="115062"/>
                  </a:moveTo>
                  <a:lnTo>
                    <a:pt x="9267609" y="116863"/>
                  </a:lnTo>
                  <a:lnTo>
                    <a:pt x="9268919" y="115062"/>
                  </a:lnTo>
                  <a:close/>
                  <a:moveTo>
                    <a:pt x="9048668" y="99707"/>
                  </a:moveTo>
                  <a:lnTo>
                    <a:pt x="9072103" y="129638"/>
                  </a:lnTo>
                  <a:lnTo>
                    <a:pt x="9049887" y="129638"/>
                  </a:lnTo>
                  <a:lnTo>
                    <a:pt x="9065004" y="148946"/>
                  </a:lnTo>
                  <a:lnTo>
                    <a:pt x="9078866" y="130735"/>
                  </a:lnTo>
                  <a:lnTo>
                    <a:pt x="9082983" y="125037"/>
                  </a:lnTo>
                  <a:lnTo>
                    <a:pt x="9070470" y="125037"/>
                  </a:lnTo>
                  <a:cubicBezTo>
                    <a:pt x="9075241" y="118520"/>
                    <a:pt x="9079911" y="112586"/>
                    <a:pt x="9084427" y="106701"/>
                  </a:cubicBezTo>
                  <a:lnTo>
                    <a:pt x="9087917" y="101871"/>
                  </a:lnTo>
                  <a:lnTo>
                    <a:pt x="9066392" y="101871"/>
                  </a:lnTo>
                  <a:lnTo>
                    <a:pt x="9068040" y="99707"/>
                  </a:lnTo>
                  <a:close/>
                  <a:moveTo>
                    <a:pt x="9274629" y="45317"/>
                  </a:moveTo>
                  <a:lnTo>
                    <a:pt x="9274629" y="83246"/>
                  </a:lnTo>
                  <a:lnTo>
                    <a:pt x="9245978" y="83246"/>
                  </a:lnTo>
                  <a:cubicBezTo>
                    <a:pt x="9253124" y="73551"/>
                    <a:pt x="9260116" y="64724"/>
                    <a:pt x="9266880" y="55970"/>
                  </a:cubicBezTo>
                  <a:close/>
                  <a:moveTo>
                    <a:pt x="9274629" y="19956"/>
                  </a:moveTo>
                  <a:lnTo>
                    <a:pt x="9274629" y="42137"/>
                  </a:lnTo>
                  <a:lnTo>
                    <a:pt x="9257632" y="42137"/>
                  </a:lnTo>
                  <a:close/>
                  <a:moveTo>
                    <a:pt x="8675306" y="0"/>
                  </a:moveTo>
                  <a:lnTo>
                    <a:pt x="8689720" y="0"/>
                  </a:lnTo>
                  <a:lnTo>
                    <a:pt x="8690105" y="1384"/>
                  </a:lnTo>
                  <a:cubicBezTo>
                    <a:pt x="8697920" y="26831"/>
                    <a:pt x="8707656" y="48858"/>
                    <a:pt x="8726727" y="71219"/>
                  </a:cubicBezTo>
                  <a:lnTo>
                    <a:pt x="8708338" y="71219"/>
                  </a:lnTo>
                  <a:lnTo>
                    <a:pt x="8729931" y="107826"/>
                  </a:lnTo>
                  <a:lnTo>
                    <a:pt x="8709697" y="107826"/>
                  </a:lnTo>
                  <a:lnTo>
                    <a:pt x="8710596" y="110363"/>
                  </a:lnTo>
                  <a:lnTo>
                    <a:pt x="8717225" y="123535"/>
                  </a:lnTo>
                  <a:lnTo>
                    <a:pt x="8728685" y="129995"/>
                  </a:lnTo>
                  <a:lnTo>
                    <a:pt x="8738066" y="133691"/>
                  </a:lnTo>
                  <a:lnTo>
                    <a:pt x="8740840" y="130072"/>
                  </a:lnTo>
                  <a:cubicBezTo>
                    <a:pt x="8759574" y="105823"/>
                    <a:pt x="8776405" y="82175"/>
                    <a:pt x="8789430" y="39288"/>
                  </a:cubicBezTo>
                  <a:cubicBezTo>
                    <a:pt x="8800764" y="73090"/>
                    <a:pt x="8811252" y="101280"/>
                    <a:pt x="8832312" y="128369"/>
                  </a:cubicBezTo>
                  <a:lnTo>
                    <a:pt x="8851721" y="149237"/>
                  </a:lnTo>
                  <a:lnTo>
                    <a:pt x="8870726" y="124436"/>
                  </a:lnTo>
                  <a:cubicBezTo>
                    <a:pt x="8889460" y="100187"/>
                    <a:pt x="8906291" y="76539"/>
                    <a:pt x="8919316" y="33652"/>
                  </a:cubicBezTo>
                  <a:cubicBezTo>
                    <a:pt x="8930650" y="67453"/>
                    <a:pt x="8941138" y="95644"/>
                    <a:pt x="8962198" y="122732"/>
                  </a:cubicBezTo>
                  <a:lnTo>
                    <a:pt x="8967040" y="127938"/>
                  </a:lnTo>
                  <a:lnTo>
                    <a:pt x="8980863" y="109778"/>
                  </a:lnTo>
                  <a:lnTo>
                    <a:pt x="8988141" y="99707"/>
                  </a:lnTo>
                  <a:lnTo>
                    <a:pt x="8974175" y="99707"/>
                  </a:lnTo>
                  <a:cubicBezTo>
                    <a:pt x="8993260" y="73636"/>
                    <a:pt x="9010714" y="56904"/>
                    <a:pt x="9023274" y="15269"/>
                  </a:cubicBezTo>
                  <a:cubicBezTo>
                    <a:pt x="9028739" y="31677"/>
                    <a:pt x="9033932" y="46268"/>
                    <a:pt x="9041300" y="60017"/>
                  </a:cubicBezTo>
                  <a:lnTo>
                    <a:pt x="9070176" y="96899"/>
                  </a:lnTo>
                  <a:lnTo>
                    <a:pt x="9081508" y="82012"/>
                  </a:lnTo>
                  <a:lnTo>
                    <a:pt x="9088786" y="71940"/>
                  </a:lnTo>
                  <a:lnTo>
                    <a:pt x="9074820" y="71940"/>
                  </a:lnTo>
                  <a:cubicBezTo>
                    <a:pt x="9089134" y="52387"/>
                    <a:pt x="9102530" y="38087"/>
                    <a:pt x="9113632" y="14595"/>
                  </a:cubicBezTo>
                  <a:lnTo>
                    <a:pt x="9119175" y="0"/>
                  </a:lnTo>
                  <a:lnTo>
                    <a:pt x="9128358" y="0"/>
                  </a:lnTo>
                  <a:lnTo>
                    <a:pt x="9132219" y="10874"/>
                  </a:lnTo>
                  <a:cubicBezTo>
                    <a:pt x="9140925" y="33126"/>
                    <a:pt x="9151773" y="52387"/>
                    <a:pt x="9173020" y="71940"/>
                  </a:cubicBezTo>
                  <a:lnTo>
                    <a:pt x="9149313" y="71940"/>
                  </a:lnTo>
                  <a:lnTo>
                    <a:pt x="9172748" y="101871"/>
                  </a:lnTo>
                  <a:lnTo>
                    <a:pt x="9150532" y="101871"/>
                  </a:lnTo>
                  <a:lnTo>
                    <a:pt x="9168670" y="125037"/>
                  </a:lnTo>
                  <a:lnTo>
                    <a:pt x="9155350" y="125037"/>
                  </a:lnTo>
                  <a:lnTo>
                    <a:pt x="9168601" y="141961"/>
                  </a:lnTo>
                  <a:lnTo>
                    <a:pt x="9178096" y="129487"/>
                  </a:lnTo>
                  <a:lnTo>
                    <a:pt x="9185373" y="119416"/>
                  </a:lnTo>
                  <a:lnTo>
                    <a:pt x="9171407" y="119416"/>
                  </a:lnTo>
                  <a:cubicBezTo>
                    <a:pt x="9190493" y="93345"/>
                    <a:pt x="9207946" y="76613"/>
                    <a:pt x="9220507" y="34978"/>
                  </a:cubicBezTo>
                  <a:cubicBezTo>
                    <a:pt x="9225972" y="51386"/>
                    <a:pt x="9231164" y="65977"/>
                    <a:pt x="9238532" y="79726"/>
                  </a:cubicBezTo>
                  <a:lnTo>
                    <a:pt x="9258829" y="105650"/>
                  </a:lnTo>
                  <a:lnTo>
                    <a:pt x="9270916" y="89878"/>
                  </a:lnTo>
                  <a:lnTo>
                    <a:pt x="9274629" y="84773"/>
                  </a:lnTo>
                  <a:lnTo>
                    <a:pt x="9274629" y="314004"/>
                  </a:lnTo>
                  <a:lnTo>
                    <a:pt x="9274628" y="314004"/>
                  </a:lnTo>
                  <a:lnTo>
                    <a:pt x="9274628" y="1810296"/>
                  </a:lnTo>
                  <a:lnTo>
                    <a:pt x="0" y="1810296"/>
                  </a:lnTo>
                  <a:cubicBezTo>
                    <a:pt x="1917665" y="1573097"/>
                    <a:pt x="3266577" y="1365572"/>
                    <a:pt x="4366661" y="1171030"/>
                  </a:cubicBezTo>
                  <a:lnTo>
                    <a:pt x="4436671" y="1158333"/>
                  </a:lnTo>
                  <a:lnTo>
                    <a:pt x="4437461" y="1155432"/>
                  </a:lnTo>
                  <a:lnTo>
                    <a:pt x="4437935" y="1153509"/>
                  </a:lnTo>
                  <a:lnTo>
                    <a:pt x="4437955" y="1153451"/>
                  </a:lnTo>
                  <a:lnTo>
                    <a:pt x="4437964" y="1153392"/>
                  </a:lnTo>
                  <a:lnTo>
                    <a:pt x="4438061" y="1152699"/>
                  </a:lnTo>
                  <a:lnTo>
                    <a:pt x="4438360" y="1149488"/>
                  </a:lnTo>
                  <a:lnTo>
                    <a:pt x="4438487" y="1146453"/>
                  </a:lnTo>
                  <a:lnTo>
                    <a:pt x="4438458" y="1142793"/>
                  </a:lnTo>
                  <a:lnTo>
                    <a:pt x="4438264" y="1139719"/>
                  </a:lnTo>
                  <a:lnTo>
                    <a:pt x="4438032" y="1137582"/>
                  </a:lnTo>
                  <a:lnTo>
                    <a:pt x="4437712" y="1135367"/>
                  </a:lnTo>
                  <a:lnTo>
                    <a:pt x="4437316" y="1133103"/>
                  </a:lnTo>
                  <a:lnTo>
                    <a:pt x="4436783" y="1130800"/>
                  </a:lnTo>
                  <a:lnTo>
                    <a:pt x="4436125" y="1128496"/>
                  </a:lnTo>
                  <a:lnTo>
                    <a:pt x="4435844" y="1127661"/>
                  </a:lnTo>
                  <a:lnTo>
                    <a:pt x="4435326" y="1127794"/>
                  </a:lnTo>
                  <a:lnTo>
                    <a:pt x="4432819" y="1128438"/>
                  </a:lnTo>
                  <a:lnTo>
                    <a:pt x="4432132" y="1128613"/>
                  </a:lnTo>
                  <a:lnTo>
                    <a:pt x="4431077" y="1128750"/>
                  </a:lnTo>
                  <a:lnTo>
                    <a:pt x="4430390" y="1128692"/>
                  </a:lnTo>
                  <a:lnTo>
                    <a:pt x="4430061" y="1128613"/>
                  </a:lnTo>
                  <a:lnTo>
                    <a:pt x="4429751" y="1128496"/>
                  </a:lnTo>
                  <a:lnTo>
                    <a:pt x="4429180" y="1128164"/>
                  </a:lnTo>
                  <a:lnTo>
                    <a:pt x="4428396" y="1127540"/>
                  </a:lnTo>
                  <a:lnTo>
                    <a:pt x="4427874" y="1127140"/>
                  </a:lnTo>
                  <a:lnTo>
                    <a:pt x="4427438" y="1126866"/>
                  </a:lnTo>
                  <a:lnTo>
                    <a:pt x="4426528" y="1126446"/>
                  </a:lnTo>
                  <a:lnTo>
                    <a:pt x="4425570" y="1126183"/>
                  </a:lnTo>
                  <a:lnTo>
                    <a:pt x="4424583" y="1126027"/>
                  </a:lnTo>
                  <a:lnTo>
                    <a:pt x="4423035" y="1125929"/>
                  </a:lnTo>
                  <a:lnTo>
                    <a:pt x="4420934" y="1125958"/>
                  </a:lnTo>
                  <a:lnTo>
                    <a:pt x="4419899" y="1125939"/>
                  </a:lnTo>
                  <a:lnTo>
                    <a:pt x="4419386" y="1125929"/>
                  </a:lnTo>
                  <a:lnTo>
                    <a:pt x="4418321" y="1125802"/>
                  </a:lnTo>
                  <a:lnTo>
                    <a:pt x="4417276" y="1125578"/>
                  </a:lnTo>
                  <a:lnTo>
                    <a:pt x="4416279" y="1125236"/>
                  </a:lnTo>
                  <a:lnTo>
                    <a:pt x="4415360" y="1124778"/>
                  </a:lnTo>
                  <a:lnTo>
                    <a:pt x="4414557" y="1124182"/>
                  </a:lnTo>
                  <a:lnTo>
                    <a:pt x="4413918" y="1123470"/>
                  </a:lnTo>
                  <a:lnTo>
                    <a:pt x="4413570" y="1122835"/>
                  </a:lnTo>
                  <a:lnTo>
                    <a:pt x="4413405" y="1122357"/>
                  </a:lnTo>
                  <a:lnTo>
                    <a:pt x="4413347" y="1122123"/>
                  </a:lnTo>
                  <a:lnTo>
                    <a:pt x="4413066" y="1122123"/>
                  </a:lnTo>
                  <a:lnTo>
                    <a:pt x="4413211" y="1121810"/>
                  </a:lnTo>
                  <a:lnTo>
                    <a:pt x="4413405" y="1121146"/>
                  </a:lnTo>
                  <a:lnTo>
                    <a:pt x="4413501" y="1120463"/>
                  </a:lnTo>
                  <a:lnTo>
                    <a:pt x="4413501" y="1119790"/>
                  </a:lnTo>
                  <a:lnTo>
                    <a:pt x="4413434" y="1119097"/>
                  </a:lnTo>
                  <a:lnTo>
                    <a:pt x="4413270" y="1118424"/>
                  </a:lnTo>
                  <a:lnTo>
                    <a:pt x="4412999" y="1117789"/>
                  </a:lnTo>
                  <a:lnTo>
                    <a:pt x="4412669" y="1117203"/>
                  </a:lnTo>
                  <a:lnTo>
                    <a:pt x="4412457" y="1116921"/>
                  </a:lnTo>
                  <a:lnTo>
                    <a:pt x="4412243" y="1116647"/>
                  </a:lnTo>
                  <a:lnTo>
                    <a:pt x="4411750" y="1116188"/>
                  </a:lnTo>
                  <a:lnTo>
                    <a:pt x="4411199" y="1115778"/>
                  </a:lnTo>
                  <a:lnTo>
                    <a:pt x="4410589" y="1115456"/>
                  </a:lnTo>
                  <a:lnTo>
                    <a:pt x="4409950" y="1115222"/>
                  </a:lnTo>
                  <a:lnTo>
                    <a:pt x="4409292" y="1115066"/>
                  </a:lnTo>
                  <a:lnTo>
                    <a:pt x="4408614" y="1115007"/>
                  </a:lnTo>
                  <a:lnTo>
                    <a:pt x="4407927" y="1115036"/>
                  </a:lnTo>
                  <a:lnTo>
                    <a:pt x="4407589" y="1115095"/>
                  </a:lnTo>
                  <a:lnTo>
                    <a:pt x="4407685" y="1115232"/>
                  </a:lnTo>
                  <a:lnTo>
                    <a:pt x="4407791" y="1115544"/>
                  </a:lnTo>
                  <a:lnTo>
                    <a:pt x="4407791" y="1115866"/>
                  </a:lnTo>
                  <a:lnTo>
                    <a:pt x="4407714" y="1116188"/>
                  </a:lnTo>
                  <a:lnTo>
                    <a:pt x="4407482" y="1116667"/>
                  </a:lnTo>
                  <a:lnTo>
                    <a:pt x="4407114" y="1117047"/>
                  </a:lnTo>
                  <a:lnTo>
                    <a:pt x="4406824" y="1117233"/>
                  </a:lnTo>
                  <a:lnTo>
                    <a:pt x="4406669" y="1117301"/>
                  </a:lnTo>
                  <a:lnTo>
                    <a:pt x="4406340" y="1117408"/>
                  </a:lnTo>
                  <a:lnTo>
                    <a:pt x="4405672" y="1117467"/>
                  </a:lnTo>
                  <a:lnTo>
                    <a:pt x="4404637" y="1117340"/>
                  </a:lnTo>
                  <a:lnTo>
                    <a:pt x="4403969" y="1117174"/>
                  </a:lnTo>
                  <a:lnTo>
                    <a:pt x="4401617" y="1116579"/>
                  </a:lnTo>
                  <a:lnTo>
                    <a:pt x="4399245" y="1115974"/>
                  </a:lnTo>
                  <a:lnTo>
                    <a:pt x="4398501" y="1115798"/>
                  </a:lnTo>
                  <a:lnTo>
                    <a:pt x="4397456" y="1115369"/>
                  </a:lnTo>
                  <a:lnTo>
                    <a:pt x="4396846" y="1114968"/>
                  </a:lnTo>
                  <a:lnTo>
                    <a:pt x="4396584" y="1114695"/>
                  </a:lnTo>
                  <a:lnTo>
                    <a:pt x="4396391" y="1114471"/>
                  </a:lnTo>
                  <a:lnTo>
                    <a:pt x="4396110" y="1113963"/>
                  </a:lnTo>
                  <a:lnTo>
                    <a:pt x="4395926" y="1113407"/>
                  </a:lnTo>
                  <a:lnTo>
                    <a:pt x="4395839" y="1112831"/>
                  </a:lnTo>
                  <a:lnTo>
                    <a:pt x="4395839" y="1111904"/>
                  </a:lnTo>
                  <a:lnTo>
                    <a:pt x="4396023" y="1110664"/>
                  </a:lnTo>
                  <a:lnTo>
                    <a:pt x="4396149" y="1110059"/>
                  </a:lnTo>
                  <a:lnTo>
                    <a:pt x="4396362" y="1109131"/>
                  </a:lnTo>
                  <a:lnTo>
                    <a:pt x="4396565" y="1108195"/>
                  </a:lnTo>
                  <a:lnTo>
                    <a:pt x="4397252" y="1105159"/>
                  </a:lnTo>
                  <a:lnTo>
                    <a:pt x="4397930" y="1102123"/>
                  </a:lnTo>
                  <a:lnTo>
                    <a:pt x="4398104" y="1101470"/>
                  </a:lnTo>
                  <a:lnTo>
                    <a:pt x="4398433" y="1100494"/>
                  </a:lnTo>
                  <a:lnTo>
                    <a:pt x="4398733" y="1099869"/>
                  </a:lnTo>
                  <a:lnTo>
                    <a:pt x="4399091" y="1099322"/>
                  </a:lnTo>
                  <a:lnTo>
                    <a:pt x="4399508" y="1098873"/>
                  </a:lnTo>
                  <a:lnTo>
                    <a:pt x="4400001" y="1098542"/>
                  </a:lnTo>
                  <a:lnTo>
                    <a:pt x="4400552" y="1098356"/>
                  </a:lnTo>
                  <a:lnTo>
                    <a:pt x="4400872" y="1098337"/>
                  </a:lnTo>
                  <a:lnTo>
                    <a:pt x="4400746" y="1097526"/>
                  </a:lnTo>
                  <a:lnTo>
                    <a:pt x="4400697" y="1096248"/>
                  </a:lnTo>
                  <a:lnTo>
                    <a:pt x="4400736" y="1095399"/>
                  </a:lnTo>
                  <a:lnTo>
                    <a:pt x="4400891" y="1094618"/>
                  </a:lnTo>
                  <a:lnTo>
                    <a:pt x="4401152" y="1093896"/>
                  </a:lnTo>
                  <a:lnTo>
                    <a:pt x="4401559" y="1093290"/>
                  </a:lnTo>
                  <a:lnTo>
                    <a:pt x="4402130" y="1092832"/>
                  </a:lnTo>
                  <a:lnTo>
                    <a:pt x="4402479" y="1092666"/>
                  </a:lnTo>
                  <a:lnTo>
                    <a:pt x="4402798" y="1092568"/>
                  </a:lnTo>
                  <a:lnTo>
                    <a:pt x="4403456" y="1092470"/>
                  </a:lnTo>
                  <a:lnTo>
                    <a:pt x="4404453" y="1092451"/>
                  </a:lnTo>
                  <a:lnTo>
                    <a:pt x="4405140" y="1092441"/>
                  </a:lnTo>
                  <a:lnTo>
                    <a:pt x="4405585" y="1092383"/>
                  </a:lnTo>
                  <a:lnTo>
                    <a:pt x="4406437" y="1092139"/>
                  </a:lnTo>
                  <a:lnTo>
                    <a:pt x="4407230" y="1091739"/>
                  </a:lnTo>
                  <a:lnTo>
                    <a:pt x="4407937" y="1091202"/>
                  </a:lnTo>
                  <a:lnTo>
                    <a:pt x="4408557" y="1090538"/>
                  </a:lnTo>
                  <a:lnTo>
                    <a:pt x="4409059" y="1089796"/>
                  </a:lnTo>
                  <a:lnTo>
                    <a:pt x="4409408" y="1088976"/>
                  </a:lnTo>
                  <a:lnTo>
                    <a:pt x="4409611" y="1088107"/>
                  </a:lnTo>
                  <a:lnTo>
                    <a:pt x="4409640" y="1087658"/>
                  </a:lnTo>
                  <a:lnTo>
                    <a:pt x="4409640" y="1087171"/>
                  </a:lnTo>
                  <a:lnTo>
                    <a:pt x="4409534" y="1086185"/>
                  </a:lnTo>
                  <a:lnTo>
                    <a:pt x="4409408" y="1085218"/>
                  </a:lnTo>
                  <a:lnTo>
                    <a:pt x="4409359" y="1084233"/>
                  </a:lnTo>
                  <a:lnTo>
                    <a:pt x="4409418" y="1083754"/>
                  </a:lnTo>
                  <a:lnTo>
                    <a:pt x="4409476" y="1083501"/>
                  </a:lnTo>
                  <a:lnTo>
                    <a:pt x="4409660" y="1083032"/>
                  </a:lnTo>
                  <a:lnTo>
                    <a:pt x="4409930" y="1082603"/>
                  </a:lnTo>
                  <a:lnTo>
                    <a:pt x="4410279" y="1082232"/>
                  </a:lnTo>
                  <a:lnTo>
                    <a:pt x="4410676" y="1081958"/>
                  </a:lnTo>
                  <a:lnTo>
                    <a:pt x="4411101" y="1081773"/>
                  </a:lnTo>
                  <a:lnTo>
                    <a:pt x="4411537" y="1081734"/>
                  </a:lnTo>
                  <a:lnTo>
                    <a:pt x="4411973" y="1081832"/>
                  </a:lnTo>
                  <a:lnTo>
                    <a:pt x="4412175" y="1081958"/>
                  </a:lnTo>
                  <a:lnTo>
                    <a:pt x="4412050" y="1080172"/>
                  </a:lnTo>
                  <a:lnTo>
                    <a:pt x="4411924" y="1078396"/>
                  </a:lnTo>
                  <a:lnTo>
                    <a:pt x="4412989" y="1078103"/>
                  </a:lnTo>
                  <a:lnTo>
                    <a:pt x="4414044" y="1077810"/>
                  </a:lnTo>
                  <a:lnTo>
                    <a:pt x="4413947" y="1077361"/>
                  </a:lnTo>
                  <a:lnTo>
                    <a:pt x="4413599" y="1076541"/>
                  </a:lnTo>
                  <a:lnTo>
                    <a:pt x="4412863" y="1075409"/>
                  </a:lnTo>
                  <a:lnTo>
                    <a:pt x="4412340" y="1074648"/>
                  </a:lnTo>
                  <a:lnTo>
                    <a:pt x="4412108" y="1074267"/>
                  </a:lnTo>
                  <a:lnTo>
                    <a:pt x="4411721" y="1073408"/>
                  </a:lnTo>
                  <a:lnTo>
                    <a:pt x="4411566" y="1072745"/>
                  </a:lnTo>
                  <a:lnTo>
                    <a:pt x="4411537" y="1072296"/>
                  </a:lnTo>
                  <a:lnTo>
                    <a:pt x="4411595" y="1071876"/>
                  </a:lnTo>
                  <a:lnTo>
                    <a:pt x="4411721" y="1071456"/>
                  </a:lnTo>
                  <a:lnTo>
                    <a:pt x="4411827" y="1071261"/>
                  </a:lnTo>
                  <a:lnTo>
                    <a:pt x="4411953" y="1071076"/>
                  </a:lnTo>
                  <a:lnTo>
                    <a:pt x="4412292" y="1070792"/>
                  </a:lnTo>
                  <a:lnTo>
                    <a:pt x="4412708" y="1070627"/>
                  </a:lnTo>
                  <a:lnTo>
                    <a:pt x="4413153" y="1070568"/>
                  </a:lnTo>
                  <a:lnTo>
                    <a:pt x="4413589" y="1070627"/>
                  </a:lnTo>
                  <a:lnTo>
                    <a:pt x="4413976" y="1070783"/>
                  </a:lnTo>
                  <a:lnTo>
                    <a:pt x="4414266" y="1071037"/>
                  </a:lnTo>
                  <a:lnTo>
                    <a:pt x="4414421" y="1071388"/>
                  </a:lnTo>
                  <a:lnTo>
                    <a:pt x="4414431" y="1071613"/>
                  </a:lnTo>
                  <a:lnTo>
                    <a:pt x="4415379" y="1071369"/>
                  </a:lnTo>
                  <a:lnTo>
                    <a:pt x="4416328" y="1071134"/>
                  </a:lnTo>
                  <a:lnTo>
                    <a:pt x="4416066" y="1070275"/>
                  </a:lnTo>
                  <a:lnTo>
                    <a:pt x="4415786" y="1068987"/>
                  </a:lnTo>
                  <a:lnTo>
                    <a:pt x="4415747" y="1068109"/>
                  </a:lnTo>
                  <a:lnTo>
                    <a:pt x="4415786" y="1067679"/>
                  </a:lnTo>
                  <a:lnTo>
                    <a:pt x="4415873" y="1067230"/>
                  </a:lnTo>
                  <a:lnTo>
                    <a:pt x="4416231" y="1066410"/>
                  </a:lnTo>
                  <a:lnTo>
                    <a:pt x="4416637" y="1065873"/>
                  </a:lnTo>
                  <a:lnTo>
                    <a:pt x="4416976" y="1065600"/>
                  </a:lnTo>
                  <a:lnTo>
                    <a:pt x="4417334" y="1065385"/>
                  </a:lnTo>
                  <a:lnTo>
                    <a:pt x="4417741" y="1065249"/>
                  </a:lnTo>
                  <a:lnTo>
                    <a:pt x="4417944" y="1065220"/>
                  </a:lnTo>
                  <a:lnTo>
                    <a:pt x="4418321" y="1065190"/>
                  </a:lnTo>
                  <a:lnTo>
                    <a:pt x="4419038" y="1065356"/>
                  </a:lnTo>
                  <a:lnTo>
                    <a:pt x="4419705" y="1065678"/>
                  </a:lnTo>
                  <a:lnTo>
                    <a:pt x="4420344" y="1066098"/>
                  </a:lnTo>
                  <a:lnTo>
                    <a:pt x="4420654" y="1066322"/>
                  </a:lnTo>
                  <a:lnTo>
                    <a:pt x="4422212" y="1067503"/>
                  </a:lnTo>
                  <a:lnTo>
                    <a:pt x="4423770" y="1068684"/>
                  </a:lnTo>
                  <a:lnTo>
                    <a:pt x="4424245" y="1069036"/>
                  </a:lnTo>
                  <a:lnTo>
                    <a:pt x="4425028" y="1069465"/>
                  </a:lnTo>
                  <a:lnTo>
                    <a:pt x="4425589" y="1069602"/>
                  </a:lnTo>
                  <a:lnTo>
                    <a:pt x="4425861" y="1069602"/>
                  </a:lnTo>
                  <a:lnTo>
                    <a:pt x="4426016" y="1069592"/>
                  </a:lnTo>
                  <a:lnTo>
                    <a:pt x="4426296" y="1069485"/>
                  </a:lnTo>
                  <a:lnTo>
                    <a:pt x="4426673" y="1069250"/>
                  </a:lnTo>
                  <a:lnTo>
                    <a:pt x="4426935" y="1068899"/>
                  </a:lnTo>
                  <a:lnTo>
                    <a:pt x="4427051" y="1068645"/>
                  </a:lnTo>
                  <a:lnTo>
                    <a:pt x="4427080" y="1068382"/>
                  </a:lnTo>
                  <a:lnTo>
                    <a:pt x="4427003" y="1068109"/>
                  </a:lnTo>
                  <a:lnTo>
                    <a:pt x="4426935" y="1067982"/>
                  </a:lnTo>
                  <a:lnTo>
                    <a:pt x="4426616" y="1067913"/>
                  </a:lnTo>
                  <a:lnTo>
                    <a:pt x="4426035" y="1067650"/>
                  </a:lnTo>
                  <a:lnTo>
                    <a:pt x="4425542" y="1067240"/>
                  </a:lnTo>
                  <a:lnTo>
                    <a:pt x="4425125" y="1066732"/>
                  </a:lnTo>
                  <a:lnTo>
                    <a:pt x="4424777" y="1066127"/>
                  </a:lnTo>
                  <a:lnTo>
                    <a:pt x="4424496" y="1065483"/>
                  </a:lnTo>
                  <a:lnTo>
                    <a:pt x="4424177" y="1064458"/>
                  </a:lnTo>
                  <a:lnTo>
                    <a:pt x="4424022" y="1063765"/>
                  </a:lnTo>
                  <a:lnTo>
                    <a:pt x="4423944" y="1063365"/>
                  </a:lnTo>
                  <a:lnTo>
                    <a:pt x="4423828" y="1062535"/>
                  </a:lnTo>
                  <a:lnTo>
                    <a:pt x="4423828" y="1061716"/>
                  </a:lnTo>
                  <a:lnTo>
                    <a:pt x="4423954" y="1061139"/>
                  </a:lnTo>
                  <a:lnTo>
                    <a:pt x="4424119" y="1060778"/>
                  </a:lnTo>
                  <a:lnTo>
                    <a:pt x="4424216" y="1060603"/>
                  </a:lnTo>
                  <a:lnTo>
                    <a:pt x="4424428" y="1060329"/>
                  </a:lnTo>
                  <a:lnTo>
                    <a:pt x="4424942" y="1059890"/>
                  </a:lnTo>
                  <a:lnTo>
                    <a:pt x="4425861" y="1059431"/>
                  </a:lnTo>
                  <a:lnTo>
                    <a:pt x="4426519" y="1059207"/>
                  </a:lnTo>
                  <a:lnTo>
                    <a:pt x="4432229" y="1057274"/>
                  </a:lnTo>
                  <a:lnTo>
                    <a:pt x="4437958" y="1055342"/>
                  </a:lnTo>
                  <a:lnTo>
                    <a:pt x="4438491" y="1055157"/>
                  </a:lnTo>
                  <a:lnTo>
                    <a:pt x="4439313" y="1055010"/>
                  </a:lnTo>
                  <a:lnTo>
                    <a:pt x="4439845" y="1055068"/>
                  </a:lnTo>
                  <a:lnTo>
                    <a:pt x="4440097" y="1055157"/>
                  </a:lnTo>
                  <a:lnTo>
                    <a:pt x="4440416" y="1055322"/>
                  </a:lnTo>
                  <a:lnTo>
                    <a:pt x="4440920" y="1055830"/>
                  </a:lnTo>
                  <a:lnTo>
                    <a:pt x="4441394" y="1056396"/>
                  </a:lnTo>
                  <a:lnTo>
                    <a:pt x="4441888" y="1056894"/>
                  </a:lnTo>
                  <a:lnTo>
                    <a:pt x="4442198" y="1057069"/>
                  </a:lnTo>
                  <a:lnTo>
                    <a:pt x="4442603" y="1057216"/>
                  </a:lnTo>
                  <a:lnTo>
                    <a:pt x="4443533" y="1057372"/>
                  </a:lnTo>
                  <a:lnTo>
                    <a:pt x="4444201" y="1057518"/>
                  </a:lnTo>
                  <a:lnTo>
                    <a:pt x="4444569" y="1057655"/>
                  </a:lnTo>
                  <a:lnTo>
                    <a:pt x="4444830" y="1057870"/>
                  </a:lnTo>
                  <a:lnTo>
                    <a:pt x="4444984" y="1058163"/>
                  </a:lnTo>
                  <a:lnTo>
                    <a:pt x="4444995" y="1058358"/>
                  </a:lnTo>
                  <a:lnTo>
                    <a:pt x="4445575" y="1057392"/>
                  </a:lnTo>
                  <a:lnTo>
                    <a:pt x="4446146" y="1056416"/>
                  </a:lnTo>
                  <a:lnTo>
                    <a:pt x="4446823" y="1057401"/>
                  </a:lnTo>
                  <a:lnTo>
                    <a:pt x="4447520" y="1058387"/>
                  </a:lnTo>
                  <a:lnTo>
                    <a:pt x="4447704" y="1057870"/>
                  </a:lnTo>
                  <a:lnTo>
                    <a:pt x="4448178" y="1056855"/>
                  </a:lnTo>
                  <a:lnTo>
                    <a:pt x="4448633" y="1056181"/>
                  </a:lnTo>
                  <a:lnTo>
                    <a:pt x="4449001" y="1055820"/>
                  </a:lnTo>
                  <a:lnTo>
                    <a:pt x="4449407" y="1055537"/>
                  </a:lnTo>
                  <a:lnTo>
                    <a:pt x="4449882" y="1055361"/>
                  </a:lnTo>
                  <a:lnTo>
                    <a:pt x="4450143" y="1055342"/>
                  </a:lnTo>
                  <a:lnTo>
                    <a:pt x="4450366" y="1055342"/>
                  </a:lnTo>
                  <a:lnTo>
                    <a:pt x="4450782" y="1055391"/>
                  </a:lnTo>
                  <a:lnTo>
                    <a:pt x="4451392" y="1055615"/>
                  </a:lnTo>
                  <a:lnTo>
                    <a:pt x="4452553" y="1056337"/>
                  </a:lnTo>
                  <a:lnTo>
                    <a:pt x="4453366" y="1056767"/>
                  </a:lnTo>
                  <a:lnTo>
                    <a:pt x="4453569" y="1056855"/>
                  </a:lnTo>
                  <a:lnTo>
                    <a:pt x="4454034" y="1056923"/>
                  </a:lnTo>
                  <a:lnTo>
                    <a:pt x="4454508" y="1056884"/>
                  </a:lnTo>
                  <a:lnTo>
                    <a:pt x="4454953" y="1056757"/>
                  </a:lnTo>
                  <a:lnTo>
                    <a:pt x="4455340" y="1056542"/>
                  </a:lnTo>
                  <a:lnTo>
                    <a:pt x="4455631" y="1056269"/>
                  </a:lnTo>
                  <a:lnTo>
                    <a:pt x="4455805" y="1055937"/>
                  </a:lnTo>
                  <a:lnTo>
                    <a:pt x="4455805" y="1055566"/>
                  </a:lnTo>
                  <a:lnTo>
                    <a:pt x="4455718" y="1055361"/>
                  </a:lnTo>
                  <a:lnTo>
                    <a:pt x="4455969" y="1055225"/>
                  </a:lnTo>
                  <a:lnTo>
                    <a:pt x="4456511" y="1055039"/>
                  </a:lnTo>
                  <a:lnTo>
                    <a:pt x="4457082" y="1055000"/>
                  </a:lnTo>
                  <a:lnTo>
                    <a:pt x="4457663" y="1055059"/>
                  </a:lnTo>
                  <a:lnTo>
                    <a:pt x="4458244" y="1055225"/>
                  </a:lnTo>
                  <a:lnTo>
                    <a:pt x="4458815" y="1055469"/>
                  </a:lnTo>
                  <a:lnTo>
                    <a:pt x="4459637" y="1055927"/>
                  </a:lnTo>
                  <a:lnTo>
                    <a:pt x="4460121" y="1056289"/>
                  </a:lnTo>
                  <a:lnTo>
                    <a:pt x="4461070" y="1057079"/>
                  </a:lnTo>
                  <a:lnTo>
                    <a:pt x="4462560" y="1058133"/>
                  </a:lnTo>
                  <a:lnTo>
                    <a:pt x="4463364" y="1058485"/>
                  </a:lnTo>
                  <a:lnTo>
                    <a:pt x="4463925" y="1058641"/>
                  </a:lnTo>
                  <a:lnTo>
                    <a:pt x="4464235" y="1058670"/>
                  </a:lnTo>
                  <a:lnTo>
                    <a:pt x="4464660" y="1058680"/>
                  </a:lnTo>
                  <a:lnTo>
                    <a:pt x="4465541" y="1058572"/>
                  </a:lnTo>
                  <a:lnTo>
                    <a:pt x="4466422" y="1058416"/>
                  </a:lnTo>
                  <a:lnTo>
                    <a:pt x="4467283" y="1058358"/>
                  </a:lnTo>
                  <a:lnTo>
                    <a:pt x="4467482" y="1058385"/>
                  </a:lnTo>
                  <a:lnTo>
                    <a:pt x="4467580" y="1058114"/>
                  </a:lnTo>
                  <a:lnTo>
                    <a:pt x="4467986" y="1057509"/>
                  </a:lnTo>
                  <a:lnTo>
                    <a:pt x="4468557" y="1057050"/>
                  </a:lnTo>
                  <a:lnTo>
                    <a:pt x="4468906" y="1056885"/>
                  </a:lnTo>
                  <a:lnTo>
                    <a:pt x="4469225" y="1056787"/>
                  </a:lnTo>
                  <a:lnTo>
                    <a:pt x="4469883" y="1056689"/>
                  </a:lnTo>
                  <a:lnTo>
                    <a:pt x="4470880" y="1056670"/>
                  </a:lnTo>
                  <a:lnTo>
                    <a:pt x="4471567" y="1056660"/>
                  </a:lnTo>
                  <a:lnTo>
                    <a:pt x="4472012" y="1056601"/>
                  </a:lnTo>
                  <a:lnTo>
                    <a:pt x="4472864" y="1056357"/>
                  </a:lnTo>
                  <a:lnTo>
                    <a:pt x="4473658" y="1055957"/>
                  </a:lnTo>
                  <a:lnTo>
                    <a:pt x="4474365" y="1055420"/>
                  </a:lnTo>
                  <a:lnTo>
                    <a:pt x="4474983" y="1054756"/>
                  </a:lnTo>
                  <a:lnTo>
                    <a:pt x="4475487" y="1054015"/>
                  </a:lnTo>
                  <a:lnTo>
                    <a:pt x="4475835" y="1053195"/>
                  </a:lnTo>
                  <a:lnTo>
                    <a:pt x="4476039" y="1052326"/>
                  </a:lnTo>
                  <a:lnTo>
                    <a:pt x="4476068" y="1051877"/>
                  </a:lnTo>
                  <a:lnTo>
                    <a:pt x="4476068" y="1051389"/>
                  </a:lnTo>
                  <a:lnTo>
                    <a:pt x="4475961" y="1050403"/>
                  </a:lnTo>
                  <a:lnTo>
                    <a:pt x="4475835" y="1049437"/>
                  </a:lnTo>
                  <a:lnTo>
                    <a:pt x="4475787" y="1048451"/>
                  </a:lnTo>
                  <a:lnTo>
                    <a:pt x="4475845" y="1047973"/>
                  </a:lnTo>
                  <a:lnTo>
                    <a:pt x="4475903" y="1047719"/>
                  </a:lnTo>
                  <a:lnTo>
                    <a:pt x="4476087" y="1047251"/>
                  </a:lnTo>
                  <a:lnTo>
                    <a:pt x="4476358" y="1046821"/>
                  </a:lnTo>
                  <a:lnTo>
                    <a:pt x="4476706" y="1046450"/>
                  </a:lnTo>
                  <a:lnTo>
                    <a:pt x="4477103" y="1046177"/>
                  </a:lnTo>
                  <a:lnTo>
                    <a:pt x="4477529" y="1045992"/>
                  </a:lnTo>
                  <a:lnTo>
                    <a:pt x="4477965" y="1045953"/>
                  </a:lnTo>
                  <a:lnTo>
                    <a:pt x="4478400" y="1046050"/>
                  </a:lnTo>
                  <a:lnTo>
                    <a:pt x="4478604" y="1046177"/>
                  </a:lnTo>
                  <a:lnTo>
                    <a:pt x="4478477" y="1044391"/>
                  </a:lnTo>
                  <a:lnTo>
                    <a:pt x="4478352" y="1042615"/>
                  </a:lnTo>
                  <a:lnTo>
                    <a:pt x="4479417" y="1042322"/>
                  </a:lnTo>
                  <a:lnTo>
                    <a:pt x="4480472" y="1042029"/>
                  </a:lnTo>
                  <a:lnTo>
                    <a:pt x="4480374" y="1041580"/>
                  </a:lnTo>
                  <a:lnTo>
                    <a:pt x="4480026" y="1040760"/>
                  </a:lnTo>
                  <a:lnTo>
                    <a:pt x="4479290" y="1039628"/>
                  </a:lnTo>
                  <a:lnTo>
                    <a:pt x="4478768" y="1038867"/>
                  </a:lnTo>
                  <a:lnTo>
                    <a:pt x="4478536" y="1038486"/>
                  </a:lnTo>
                  <a:lnTo>
                    <a:pt x="4478148" y="1037627"/>
                  </a:lnTo>
                  <a:lnTo>
                    <a:pt x="4477993" y="1036963"/>
                  </a:lnTo>
                  <a:lnTo>
                    <a:pt x="4477965" y="1036514"/>
                  </a:lnTo>
                  <a:lnTo>
                    <a:pt x="4478023" y="1036095"/>
                  </a:lnTo>
                  <a:lnTo>
                    <a:pt x="4478148" y="1035675"/>
                  </a:lnTo>
                  <a:lnTo>
                    <a:pt x="4478255" y="1035480"/>
                  </a:lnTo>
                  <a:lnTo>
                    <a:pt x="4478381" y="1035294"/>
                  </a:lnTo>
                  <a:lnTo>
                    <a:pt x="4478720" y="1035011"/>
                  </a:lnTo>
                  <a:lnTo>
                    <a:pt x="4479135" y="1034845"/>
                  </a:lnTo>
                  <a:lnTo>
                    <a:pt x="4479581" y="1034787"/>
                  </a:lnTo>
                  <a:lnTo>
                    <a:pt x="4480016" y="1034845"/>
                  </a:lnTo>
                  <a:lnTo>
                    <a:pt x="4480403" y="1035001"/>
                  </a:lnTo>
                  <a:lnTo>
                    <a:pt x="4480694" y="1035255"/>
                  </a:lnTo>
                  <a:lnTo>
                    <a:pt x="4480849" y="1035607"/>
                  </a:lnTo>
                  <a:lnTo>
                    <a:pt x="4480858" y="1035831"/>
                  </a:lnTo>
                  <a:lnTo>
                    <a:pt x="4481807" y="1035587"/>
                  </a:lnTo>
                  <a:lnTo>
                    <a:pt x="4482755" y="1035353"/>
                  </a:lnTo>
                  <a:lnTo>
                    <a:pt x="4482494" y="1034494"/>
                  </a:lnTo>
                  <a:lnTo>
                    <a:pt x="4482213" y="1033206"/>
                  </a:lnTo>
                  <a:lnTo>
                    <a:pt x="4482174" y="1032327"/>
                  </a:lnTo>
                  <a:lnTo>
                    <a:pt x="4482213" y="1031898"/>
                  </a:lnTo>
                  <a:lnTo>
                    <a:pt x="4482301" y="1031449"/>
                  </a:lnTo>
                  <a:lnTo>
                    <a:pt x="4482658" y="1030629"/>
                  </a:lnTo>
                  <a:lnTo>
                    <a:pt x="4483065" y="1030092"/>
                  </a:lnTo>
                  <a:lnTo>
                    <a:pt x="4483404" y="1029819"/>
                  </a:lnTo>
                  <a:lnTo>
                    <a:pt x="4483762" y="1029604"/>
                  </a:lnTo>
                  <a:lnTo>
                    <a:pt x="4484168" y="1029467"/>
                  </a:lnTo>
                  <a:lnTo>
                    <a:pt x="4484372" y="1029438"/>
                  </a:lnTo>
                  <a:lnTo>
                    <a:pt x="4484749" y="1029409"/>
                  </a:lnTo>
                  <a:lnTo>
                    <a:pt x="4485465" y="1029575"/>
                  </a:lnTo>
                  <a:lnTo>
                    <a:pt x="4486133" y="1029897"/>
                  </a:lnTo>
                  <a:lnTo>
                    <a:pt x="4486772" y="1030317"/>
                  </a:lnTo>
                  <a:lnTo>
                    <a:pt x="4487082" y="1030541"/>
                  </a:lnTo>
                  <a:lnTo>
                    <a:pt x="4488640" y="1031722"/>
                  </a:lnTo>
                  <a:lnTo>
                    <a:pt x="4490197" y="1032903"/>
                  </a:lnTo>
                  <a:lnTo>
                    <a:pt x="4490672" y="1033254"/>
                  </a:lnTo>
                  <a:lnTo>
                    <a:pt x="4491456" y="1033684"/>
                  </a:lnTo>
                  <a:lnTo>
                    <a:pt x="4492017" y="1033821"/>
                  </a:lnTo>
                  <a:lnTo>
                    <a:pt x="4492288" y="1033821"/>
                  </a:lnTo>
                  <a:lnTo>
                    <a:pt x="4492443" y="1033811"/>
                  </a:lnTo>
                  <a:lnTo>
                    <a:pt x="4492723" y="1033703"/>
                  </a:lnTo>
                  <a:lnTo>
                    <a:pt x="4493101" y="1033469"/>
                  </a:lnTo>
                  <a:lnTo>
                    <a:pt x="4493362" y="1033118"/>
                  </a:lnTo>
                  <a:lnTo>
                    <a:pt x="4493479" y="1032864"/>
                  </a:lnTo>
                  <a:lnTo>
                    <a:pt x="4493508" y="1032600"/>
                  </a:lnTo>
                  <a:lnTo>
                    <a:pt x="4493430" y="1032327"/>
                  </a:lnTo>
                  <a:lnTo>
                    <a:pt x="4493362" y="1032200"/>
                  </a:lnTo>
                  <a:lnTo>
                    <a:pt x="4493043" y="1032132"/>
                  </a:lnTo>
                  <a:lnTo>
                    <a:pt x="4492462" y="1031868"/>
                  </a:lnTo>
                  <a:lnTo>
                    <a:pt x="4491969" y="1031459"/>
                  </a:lnTo>
                  <a:lnTo>
                    <a:pt x="4491553" y="1030951"/>
                  </a:lnTo>
                  <a:lnTo>
                    <a:pt x="4491204" y="1030346"/>
                  </a:lnTo>
                  <a:lnTo>
                    <a:pt x="4490924" y="1029702"/>
                  </a:lnTo>
                  <a:lnTo>
                    <a:pt x="4490604" y="1028677"/>
                  </a:lnTo>
                  <a:lnTo>
                    <a:pt x="4490449" y="1027984"/>
                  </a:lnTo>
                  <a:lnTo>
                    <a:pt x="4490372" y="1027583"/>
                  </a:lnTo>
                  <a:lnTo>
                    <a:pt x="4490256" y="1026754"/>
                  </a:lnTo>
                  <a:lnTo>
                    <a:pt x="4490256" y="1025934"/>
                  </a:lnTo>
                  <a:lnTo>
                    <a:pt x="4490382" y="1025358"/>
                  </a:lnTo>
                  <a:lnTo>
                    <a:pt x="4490546" y="1024997"/>
                  </a:lnTo>
                  <a:lnTo>
                    <a:pt x="4490643" y="1024821"/>
                  </a:lnTo>
                  <a:lnTo>
                    <a:pt x="4490856" y="1024548"/>
                  </a:lnTo>
                  <a:lnTo>
                    <a:pt x="4491369" y="1024109"/>
                  </a:lnTo>
                  <a:lnTo>
                    <a:pt x="4492288" y="1023650"/>
                  </a:lnTo>
                  <a:lnTo>
                    <a:pt x="4492946" y="1023425"/>
                  </a:lnTo>
                  <a:lnTo>
                    <a:pt x="4498657" y="1021493"/>
                  </a:lnTo>
                  <a:lnTo>
                    <a:pt x="4504386" y="1019560"/>
                  </a:lnTo>
                  <a:lnTo>
                    <a:pt x="4504918" y="1019375"/>
                  </a:lnTo>
                  <a:lnTo>
                    <a:pt x="4505741" y="1019229"/>
                  </a:lnTo>
                  <a:lnTo>
                    <a:pt x="4506273" y="1019287"/>
                  </a:lnTo>
                  <a:lnTo>
                    <a:pt x="4506525" y="1019375"/>
                  </a:lnTo>
                  <a:lnTo>
                    <a:pt x="4506844" y="1019541"/>
                  </a:lnTo>
                  <a:lnTo>
                    <a:pt x="4507347" y="1020049"/>
                  </a:lnTo>
                  <a:lnTo>
                    <a:pt x="4507821" y="1020615"/>
                  </a:lnTo>
                  <a:lnTo>
                    <a:pt x="4508315" y="1021112"/>
                  </a:lnTo>
                  <a:lnTo>
                    <a:pt x="4508625" y="1021288"/>
                  </a:lnTo>
                  <a:lnTo>
                    <a:pt x="4509031" y="1021434"/>
                  </a:lnTo>
                  <a:lnTo>
                    <a:pt x="4509960" y="1021591"/>
                  </a:lnTo>
                  <a:lnTo>
                    <a:pt x="4510629" y="1021737"/>
                  </a:lnTo>
                  <a:lnTo>
                    <a:pt x="4510996" y="1021874"/>
                  </a:lnTo>
                  <a:lnTo>
                    <a:pt x="4511257" y="1022088"/>
                  </a:lnTo>
                  <a:lnTo>
                    <a:pt x="4511412" y="1022381"/>
                  </a:lnTo>
                  <a:lnTo>
                    <a:pt x="4511422" y="1022576"/>
                  </a:lnTo>
                  <a:lnTo>
                    <a:pt x="4512002" y="1021610"/>
                  </a:lnTo>
                  <a:lnTo>
                    <a:pt x="4512573" y="1020634"/>
                  </a:lnTo>
                  <a:lnTo>
                    <a:pt x="4513251" y="1021620"/>
                  </a:lnTo>
                  <a:lnTo>
                    <a:pt x="4513948" y="1022606"/>
                  </a:lnTo>
                  <a:lnTo>
                    <a:pt x="4514132" y="1022088"/>
                  </a:lnTo>
                  <a:lnTo>
                    <a:pt x="4514606" y="1021073"/>
                  </a:lnTo>
                  <a:lnTo>
                    <a:pt x="4515061" y="1020400"/>
                  </a:lnTo>
                  <a:lnTo>
                    <a:pt x="4515429" y="1020039"/>
                  </a:lnTo>
                  <a:lnTo>
                    <a:pt x="4515835" y="1019756"/>
                  </a:lnTo>
                  <a:lnTo>
                    <a:pt x="4516309" y="1019580"/>
                  </a:lnTo>
                  <a:lnTo>
                    <a:pt x="4516571" y="1019560"/>
                  </a:lnTo>
                  <a:lnTo>
                    <a:pt x="4516793" y="1019560"/>
                  </a:lnTo>
                  <a:lnTo>
                    <a:pt x="4517209" y="1019609"/>
                  </a:lnTo>
                  <a:lnTo>
                    <a:pt x="4517819" y="1019834"/>
                  </a:lnTo>
                  <a:lnTo>
                    <a:pt x="4518980" y="1020556"/>
                  </a:lnTo>
                  <a:lnTo>
                    <a:pt x="4519793" y="1020985"/>
                  </a:lnTo>
                  <a:lnTo>
                    <a:pt x="4519996" y="1021073"/>
                  </a:lnTo>
                  <a:lnTo>
                    <a:pt x="4520461" y="1021142"/>
                  </a:lnTo>
                  <a:lnTo>
                    <a:pt x="4520935" y="1021103"/>
                  </a:lnTo>
                  <a:lnTo>
                    <a:pt x="4521381" y="1020976"/>
                  </a:lnTo>
                  <a:lnTo>
                    <a:pt x="4521768" y="1020761"/>
                  </a:lnTo>
                  <a:lnTo>
                    <a:pt x="4522058" y="1020488"/>
                  </a:lnTo>
                  <a:lnTo>
                    <a:pt x="4522233" y="1020156"/>
                  </a:lnTo>
                  <a:lnTo>
                    <a:pt x="4522233" y="1019785"/>
                  </a:lnTo>
                  <a:lnTo>
                    <a:pt x="4522145" y="1019580"/>
                  </a:lnTo>
                  <a:lnTo>
                    <a:pt x="4522396" y="1019443"/>
                  </a:lnTo>
                  <a:lnTo>
                    <a:pt x="4522939" y="1019258"/>
                  </a:lnTo>
                  <a:lnTo>
                    <a:pt x="4523510" y="1019219"/>
                  </a:lnTo>
                  <a:lnTo>
                    <a:pt x="4524090" y="1019277"/>
                  </a:lnTo>
                  <a:lnTo>
                    <a:pt x="4524671" y="1019443"/>
                  </a:lnTo>
                  <a:lnTo>
                    <a:pt x="4525242" y="1019687"/>
                  </a:lnTo>
                  <a:lnTo>
                    <a:pt x="4526065" y="1020146"/>
                  </a:lnTo>
                  <a:lnTo>
                    <a:pt x="4526549" y="1020507"/>
                  </a:lnTo>
                  <a:lnTo>
                    <a:pt x="4527497" y="1021298"/>
                  </a:lnTo>
                  <a:lnTo>
                    <a:pt x="4528987" y="1022352"/>
                  </a:lnTo>
                  <a:lnTo>
                    <a:pt x="4529791" y="1022703"/>
                  </a:lnTo>
                  <a:lnTo>
                    <a:pt x="4530352" y="1022860"/>
                  </a:lnTo>
                  <a:lnTo>
                    <a:pt x="4530662" y="1022889"/>
                  </a:lnTo>
                  <a:lnTo>
                    <a:pt x="4531088" y="1022899"/>
                  </a:lnTo>
                  <a:lnTo>
                    <a:pt x="4531968" y="1022791"/>
                  </a:lnTo>
                  <a:lnTo>
                    <a:pt x="4532849" y="1022635"/>
                  </a:lnTo>
                  <a:lnTo>
                    <a:pt x="4533711" y="1022576"/>
                  </a:lnTo>
                  <a:lnTo>
                    <a:pt x="4534146" y="1022635"/>
                  </a:lnTo>
                  <a:lnTo>
                    <a:pt x="4534465" y="1022694"/>
                  </a:lnTo>
                  <a:lnTo>
                    <a:pt x="4535046" y="1022947"/>
                  </a:lnTo>
                  <a:lnTo>
                    <a:pt x="4535888" y="1023445"/>
                  </a:lnTo>
                  <a:lnTo>
                    <a:pt x="4536972" y="1024246"/>
                  </a:lnTo>
                  <a:lnTo>
                    <a:pt x="4537814" y="1024743"/>
                  </a:lnTo>
                  <a:lnTo>
                    <a:pt x="4538404" y="1024948"/>
                  </a:lnTo>
                  <a:lnTo>
                    <a:pt x="4538733" y="1025007"/>
                  </a:lnTo>
                  <a:lnTo>
                    <a:pt x="4538956" y="1025036"/>
                  </a:lnTo>
                  <a:lnTo>
                    <a:pt x="4539411" y="1025026"/>
                  </a:lnTo>
                  <a:lnTo>
                    <a:pt x="4540079" y="1024880"/>
                  </a:lnTo>
                  <a:lnTo>
                    <a:pt x="4541414" y="1024392"/>
                  </a:lnTo>
                  <a:lnTo>
                    <a:pt x="4542314" y="1024079"/>
                  </a:lnTo>
                  <a:lnTo>
                    <a:pt x="4542769" y="1023972"/>
                  </a:lnTo>
                  <a:lnTo>
                    <a:pt x="4543505" y="1023943"/>
                  </a:lnTo>
                  <a:lnTo>
                    <a:pt x="4543979" y="1024011"/>
                  </a:lnTo>
                  <a:lnTo>
                    <a:pt x="4544434" y="1024138"/>
                  </a:lnTo>
                  <a:lnTo>
                    <a:pt x="4544831" y="1024353"/>
                  </a:lnTo>
                  <a:lnTo>
                    <a:pt x="4545150" y="1024646"/>
                  </a:lnTo>
                  <a:lnTo>
                    <a:pt x="4545372" y="1025007"/>
                  </a:lnTo>
                  <a:lnTo>
                    <a:pt x="4545431" y="1025231"/>
                  </a:lnTo>
                  <a:lnTo>
                    <a:pt x="4545489" y="1025651"/>
                  </a:lnTo>
                  <a:lnTo>
                    <a:pt x="4545431" y="1026510"/>
                  </a:lnTo>
                  <a:lnTo>
                    <a:pt x="4545489" y="1026929"/>
                  </a:lnTo>
                  <a:lnTo>
                    <a:pt x="4545547" y="1027144"/>
                  </a:lnTo>
                  <a:lnTo>
                    <a:pt x="4545741" y="1027496"/>
                  </a:lnTo>
                  <a:lnTo>
                    <a:pt x="4545826" y="1027584"/>
                  </a:lnTo>
                  <a:lnTo>
                    <a:pt x="4546215" y="1027004"/>
                  </a:lnTo>
                  <a:lnTo>
                    <a:pt x="4546815" y="1026522"/>
                  </a:lnTo>
                  <a:lnTo>
                    <a:pt x="4547182" y="1026347"/>
                  </a:lnTo>
                  <a:lnTo>
                    <a:pt x="4547518" y="1026245"/>
                  </a:lnTo>
                  <a:lnTo>
                    <a:pt x="4548210" y="1026142"/>
                  </a:lnTo>
                  <a:lnTo>
                    <a:pt x="4549258" y="1026122"/>
                  </a:lnTo>
                  <a:lnTo>
                    <a:pt x="4549981" y="1026111"/>
                  </a:lnTo>
                  <a:lnTo>
                    <a:pt x="4550450" y="1026049"/>
                  </a:lnTo>
                  <a:lnTo>
                    <a:pt x="4551345" y="1025793"/>
                  </a:lnTo>
                  <a:lnTo>
                    <a:pt x="4552180" y="1025372"/>
                  </a:lnTo>
                  <a:lnTo>
                    <a:pt x="4552923" y="1024807"/>
                  </a:lnTo>
                  <a:lnTo>
                    <a:pt x="4553574" y="1024109"/>
                  </a:lnTo>
                  <a:lnTo>
                    <a:pt x="4554104" y="1023329"/>
                  </a:lnTo>
                  <a:lnTo>
                    <a:pt x="4554470" y="1022467"/>
                  </a:lnTo>
                  <a:lnTo>
                    <a:pt x="4554684" y="1021553"/>
                  </a:lnTo>
                  <a:lnTo>
                    <a:pt x="4554715" y="1021081"/>
                  </a:lnTo>
                  <a:lnTo>
                    <a:pt x="4554715" y="1020568"/>
                  </a:lnTo>
                  <a:lnTo>
                    <a:pt x="4554602" y="1019531"/>
                  </a:lnTo>
                  <a:lnTo>
                    <a:pt x="4554470" y="1018515"/>
                  </a:lnTo>
                  <a:lnTo>
                    <a:pt x="4554419" y="1017478"/>
                  </a:lnTo>
                  <a:lnTo>
                    <a:pt x="4554480" y="1016975"/>
                  </a:lnTo>
                  <a:lnTo>
                    <a:pt x="4554542" y="1016708"/>
                  </a:lnTo>
                  <a:lnTo>
                    <a:pt x="4554735" y="1016215"/>
                  </a:lnTo>
                  <a:lnTo>
                    <a:pt x="4555020" y="1015764"/>
                  </a:lnTo>
                  <a:lnTo>
                    <a:pt x="4555386" y="1015373"/>
                  </a:lnTo>
                  <a:lnTo>
                    <a:pt x="4555803" y="1015086"/>
                  </a:lnTo>
                  <a:lnTo>
                    <a:pt x="4556251" y="1014891"/>
                  </a:lnTo>
                  <a:lnTo>
                    <a:pt x="4556710" y="1014850"/>
                  </a:lnTo>
                  <a:lnTo>
                    <a:pt x="4557167" y="1014953"/>
                  </a:lnTo>
                  <a:lnTo>
                    <a:pt x="4557381" y="1015086"/>
                  </a:lnTo>
                  <a:lnTo>
                    <a:pt x="4557249" y="1013207"/>
                  </a:lnTo>
                  <a:lnTo>
                    <a:pt x="4557117" y="1011339"/>
                  </a:lnTo>
                  <a:lnTo>
                    <a:pt x="4558237" y="1011031"/>
                  </a:lnTo>
                  <a:lnTo>
                    <a:pt x="4559346" y="1010723"/>
                  </a:lnTo>
                  <a:lnTo>
                    <a:pt x="4559244" y="1010251"/>
                  </a:lnTo>
                  <a:lnTo>
                    <a:pt x="4558878" y="1009388"/>
                  </a:lnTo>
                  <a:lnTo>
                    <a:pt x="4558104" y="1008198"/>
                  </a:lnTo>
                  <a:lnTo>
                    <a:pt x="4557554" y="1007397"/>
                  </a:lnTo>
                  <a:lnTo>
                    <a:pt x="4557310" y="1006997"/>
                  </a:lnTo>
                  <a:lnTo>
                    <a:pt x="4556902" y="1006093"/>
                  </a:lnTo>
                  <a:lnTo>
                    <a:pt x="4556740" y="1005395"/>
                  </a:lnTo>
                  <a:lnTo>
                    <a:pt x="4556710" y="1004923"/>
                  </a:lnTo>
                  <a:lnTo>
                    <a:pt x="4556771" y="1004482"/>
                  </a:lnTo>
                  <a:lnTo>
                    <a:pt x="4556902" y="1004040"/>
                  </a:lnTo>
                  <a:lnTo>
                    <a:pt x="4557015" y="1003835"/>
                  </a:lnTo>
                  <a:lnTo>
                    <a:pt x="4557147" y="1003640"/>
                  </a:lnTo>
                  <a:lnTo>
                    <a:pt x="4557503" y="1003342"/>
                  </a:lnTo>
                  <a:lnTo>
                    <a:pt x="4557941" y="1003168"/>
                  </a:lnTo>
                  <a:lnTo>
                    <a:pt x="4558410" y="1003106"/>
                  </a:lnTo>
                  <a:lnTo>
                    <a:pt x="4558867" y="1003168"/>
                  </a:lnTo>
                  <a:lnTo>
                    <a:pt x="4559275" y="1003332"/>
                  </a:lnTo>
                  <a:lnTo>
                    <a:pt x="4559580" y="1003599"/>
                  </a:lnTo>
                  <a:lnTo>
                    <a:pt x="4559743" y="1003968"/>
                  </a:lnTo>
                  <a:lnTo>
                    <a:pt x="4559753" y="1004204"/>
                  </a:lnTo>
                  <a:lnTo>
                    <a:pt x="4560750" y="1003948"/>
                  </a:lnTo>
                  <a:lnTo>
                    <a:pt x="4561748" y="1003701"/>
                  </a:lnTo>
                  <a:lnTo>
                    <a:pt x="4561473" y="1002798"/>
                  </a:lnTo>
                  <a:lnTo>
                    <a:pt x="4561178" y="1001443"/>
                  </a:lnTo>
                  <a:lnTo>
                    <a:pt x="4561137" y="1000519"/>
                  </a:lnTo>
                  <a:lnTo>
                    <a:pt x="4561178" y="1000067"/>
                  </a:lnTo>
                  <a:lnTo>
                    <a:pt x="4561269" y="999595"/>
                  </a:lnTo>
                  <a:lnTo>
                    <a:pt x="4561646" y="998733"/>
                  </a:lnTo>
                  <a:lnTo>
                    <a:pt x="4562074" y="998168"/>
                  </a:lnTo>
                  <a:lnTo>
                    <a:pt x="4562430" y="997881"/>
                  </a:lnTo>
                  <a:lnTo>
                    <a:pt x="4562807" y="997655"/>
                  </a:lnTo>
                  <a:lnTo>
                    <a:pt x="4563234" y="997511"/>
                  </a:lnTo>
                  <a:lnTo>
                    <a:pt x="4563448" y="997480"/>
                  </a:lnTo>
                  <a:lnTo>
                    <a:pt x="4563845" y="997450"/>
                  </a:lnTo>
                  <a:lnTo>
                    <a:pt x="4564598" y="997624"/>
                  </a:lnTo>
                  <a:lnTo>
                    <a:pt x="4565301" y="997963"/>
                  </a:lnTo>
                  <a:lnTo>
                    <a:pt x="4565972" y="998404"/>
                  </a:lnTo>
                  <a:lnTo>
                    <a:pt x="4566298" y="998640"/>
                  </a:lnTo>
                  <a:lnTo>
                    <a:pt x="4567937" y="999882"/>
                  </a:lnTo>
                  <a:lnTo>
                    <a:pt x="4569576" y="1001124"/>
                  </a:lnTo>
                  <a:lnTo>
                    <a:pt x="4570075" y="1001494"/>
                  </a:lnTo>
                  <a:lnTo>
                    <a:pt x="4570899" y="1001946"/>
                  </a:lnTo>
                  <a:lnTo>
                    <a:pt x="4571489" y="1002089"/>
                  </a:lnTo>
                  <a:lnTo>
                    <a:pt x="4571775" y="1002089"/>
                  </a:lnTo>
                  <a:lnTo>
                    <a:pt x="4571937" y="1002079"/>
                  </a:lnTo>
                  <a:lnTo>
                    <a:pt x="4572233" y="1001966"/>
                  </a:lnTo>
                  <a:lnTo>
                    <a:pt x="4572629" y="1001720"/>
                  </a:lnTo>
                  <a:lnTo>
                    <a:pt x="4572904" y="1001351"/>
                  </a:lnTo>
                  <a:lnTo>
                    <a:pt x="4573027" y="1001084"/>
                  </a:lnTo>
                  <a:lnTo>
                    <a:pt x="4573057" y="1000806"/>
                  </a:lnTo>
                  <a:lnTo>
                    <a:pt x="4572975" y="1000519"/>
                  </a:lnTo>
                  <a:lnTo>
                    <a:pt x="4572904" y="1000386"/>
                  </a:lnTo>
                  <a:lnTo>
                    <a:pt x="4572569" y="1000313"/>
                  </a:lnTo>
                  <a:lnTo>
                    <a:pt x="4571957" y="1000036"/>
                  </a:lnTo>
                  <a:lnTo>
                    <a:pt x="4571438" y="999605"/>
                  </a:lnTo>
                  <a:lnTo>
                    <a:pt x="4571001" y="999072"/>
                  </a:lnTo>
                  <a:lnTo>
                    <a:pt x="4570635" y="998435"/>
                  </a:lnTo>
                  <a:lnTo>
                    <a:pt x="4570339" y="997757"/>
                  </a:lnTo>
                  <a:lnTo>
                    <a:pt x="4570003" y="996680"/>
                  </a:lnTo>
                  <a:lnTo>
                    <a:pt x="4569841" y="995951"/>
                  </a:lnTo>
                  <a:lnTo>
                    <a:pt x="4569759" y="995530"/>
                  </a:lnTo>
                  <a:lnTo>
                    <a:pt x="4569637" y="994657"/>
                  </a:lnTo>
                  <a:lnTo>
                    <a:pt x="4569637" y="993795"/>
                  </a:lnTo>
                  <a:lnTo>
                    <a:pt x="4569769" y="993189"/>
                  </a:lnTo>
                  <a:lnTo>
                    <a:pt x="4569942" y="992810"/>
                  </a:lnTo>
                  <a:lnTo>
                    <a:pt x="4570044" y="992625"/>
                  </a:lnTo>
                  <a:lnTo>
                    <a:pt x="4570268" y="992337"/>
                  </a:lnTo>
                  <a:lnTo>
                    <a:pt x="4570808" y="991875"/>
                  </a:lnTo>
                  <a:lnTo>
                    <a:pt x="4571775" y="991393"/>
                  </a:lnTo>
                  <a:lnTo>
                    <a:pt x="4572466" y="991157"/>
                  </a:lnTo>
                  <a:lnTo>
                    <a:pt x="4578473" y="989124"/>
                  </a:lnTo>
                  <a:lnTo>
                    <a:pt x="4584498" y="987092"/>
                  </a:lnTo>
                  <a:lnTo>
                    <a:pt x="4585058" y="986896"/>
                  </a:lnTo>
                  <a:lnTo>
                    <a:pt x="4585923" y="986742"/>
                  </a:lnTo>
                  <a:lnTo>
                    <a:pt x="4586483" y="986804"/>
                  </a:lnTo>
                  <a:lnTo>
                    <a:pt x="4586748" y="986896"/>
                  </a:lnTo>
                  <a:lnTo>
                    <a:pt x="4587084" y="987071"/>
                  </a:lnTo>
                  <a:lnTo>
                    <a:pt x="4587613" y="987605"/>
                  </a:lnTo>
                  <a:lnTo>
                    <a:pt x="4588112" y="988200"/>
                  </a:lnTo>
                  <a:lnTo>
                    <a:pt x="4588631" y="988724"/>
                  </a:lnTo>
                  <a:lnTo>
                    <a:pt x="4588957" y="988909"/>
                  </a:lnTo>
                  <a:lnTo>
                    <a:pt x="4589384" y="989063"/>
                  </a:lnTo>
                  <a:lnTo>
                    <a:pt x="4590362" y="989227"/>
                  </a:lnTo>
                  <a:lnTo>
                    <a:pt x="4591064" y="989381"/>
                  </a:lnTo>
                  <a:lnTo>
                    <a:pt x="4591451" y="989524"/>
                  </a:lnTo>
                  <a:lnTo>
                    <a:pt x="4591726" y="989750"/>
                  </a:lnTo>
                  <a:lnTo>
                    <a:pt x="4591888" y="990058"/>
                  </a:lnTo>
                  <a:lnTo>
                    <a:pt x="4591899" y="990263"/>
                  </a:lnTo>
                  <a:lnTo>
                    <a:pt x="4592509" y="989247"/>
                  </a:lnTo>
                  <a:lnTo>
                    <a:pt x="4593110" y="988221"/>
                  </a:lnTo>
                  <a:lnTo>
                    <a:pt x="4593823" y="989258"/>
                  </a:lnTo>
                  <a:lnTo>
                    <a:pt x="4594555" y="990294"/>
                  </a:lnTo>
                  <a:lnTo>
                    <a:pt x="4594749" y="989750"/>
                  </a:lnTo>
                  <a:lnTo>
                    <a:pt x="4595248" y="988683"/>
                  </a:lnTo>
                  <a:lnTo>
                    <a:pt x="4595726" y="987974"/>
                  </a:lnTo>
                  <a:lnTo>
                    <a:pt x="4596113" y="987595"/>
                  </a:lnTo>
                  <a:lnTo>
                    <a:pt x="4596540" y="987297"/>
                  </a:lnTo>
                  <a:lnTo>
                    <a:pt x="4597039" y="987112"/>
                  </a:lnTo>
                  <a:lnTo>
                    <a:pt x="4597314" y="987092"/>
                  </a:lnTo>
                  <a:lnTo>
                    <a:pt x="4597548" y="987092"/>
                  </a:lnTo>
                  <a:lnTo>
                    <a:pt x="4597985" y="987143"/>
                  </a:lnTo>
                  <a:lnTo>
                    <a:pt x="4598627" y="987379"/>
                  </a:lnTo>
                  <a:lnTo>
                    <a:pt x="4599848" y="988139"/>
                  </a:lnTo>
                  <a:lnTo>
                    <a:pt x="4600704" y="988590"/>
                  </a:lnTo>
                  <a:lnTo>
                    <a:pt x="4600917" y="988683"/>
                  </a:lnTo>
                  <a:lnTo>
                    <a:pt x="4601406" y="988755"/>
                  </a:lnTo>
                  <a:lnTo>
                    <a:pt x="4601904" y="988713"/>
                  </a:lnTo>
                  <a:lnTo>
                    <a:pt x="4602373" y="988580"/>
                  </a:lnTo>
                  <a:lnTo>
                    <a:pt x="4602780" y="988354"/>
                  </a:lnTo>
                  <a:lnTo>
                    <a:pt x="4603086" y="988067"/>
                  </a:lnTo>
                  <a:lnTo>
                    <a:pt x="4603268" y="987718"/>
                  </a:lnTo>
                  <a:lnTo>
                    <a:pt x="4603268" y="987328"/>
                  </a:lnTo>
                  <a:lnTo>
                    <a:pt x="4603177" y="987112"/>
                  </a:lnTo>
                  <a:lnTo>
                    <a:pt x="4603441" y="986968"/>
                  </a:lnTo>
                  <a:lnTo>
                    <a:pt x="4604011" y="986773"/>
                  </a:lnTo>
                  <a:lnTo>
                    <a:pt x="4604612" y="986732"/>
                  </a:lnTo>
                  <a:lnTo>
                    <a:pt x="4605223" y="986794"/>
                  </a:lnTo>
                  <a:lnTo>
                    <a:pt x="4605834" y="986968"/>
                  </a:lnTo>
                  <a:lnTo>
                    <a:pt x="4606434" y="987225"/>
                  </a:lnTo>
                  <a:lnTo>
                    <a:pt x="4607299" y="987707"/>
                  </a:lnTo>
                  <a:lnTo>
                    <a:pt x="4607808" y="988087"/>
                  </a:lnTo>
                  <a:lnTo>
                    <a:pt x="4608806" y="988919"/>
                  </a:lnTo>
                  <a:lnTo>
                    <a:pt x="4610373" y="990028"/>
                  </a:lnTo>
                  <a:lnTo>
                    <a:pt x="4611219" y="990397"/>
                  </a:lnTo>
                  <a:lnTo>
                    <a:pt x="4611809" y="990561"/>
                  </a:lnTo>
                  <a:lnTo>
                    <a:pt x="4612134" y="990592"/>
                  </a:lnTo>
                  <a:lnTo>
                    <a:pt x="4612582" y="990602"/>
                  </a:lnTo>
                  <a:lnTo>
                    <a:pt x="4613508" y="990489"/>
                  </a:lnTo>
                  <a:lnTo>
                    <a:pt x="4614435" y="990325"/>
                  </a:lnTo>
                  <a:lnTo>
                    <a:pt x="4615341" y="990263"/>
                  </a:lnTo>
                  <a:lnTo>
                    <a:pt x="4615799" y="990325"/>
                  </a:lnTo>
                  <a:lnTo>
                    <a:pt x="4616135" y="990387"/>
                  </a:lnTo>
                  <a:lnTo>
                    <a:pt x="4616746" y="990654"/>
                  </a:lnTo>
                  <a:lnTo>
                    <a:pt x="4617631" y="991177"/>
                  </a:lnTo>
                  <a:lnTo>
                    <a:pt x="4618771" y="992019"/>
                  </a:lnTo>
                  <a:lnTo>
                    <a:pt x="4619656" y="992542"/>
                  </a:lnTo>
                  <a:lnTo>
                    <a:pt x="4620278" y="992758"/>
                  </a:lnTo>
                  <a:lnTo>
                    <a:pt x="4620624" y="992820"/>
                  </a:lnTo>
                  <a:lnTo>
                    <a:pt x="4620858" y="992850"/>
                  </a:lnTo>
                  <a:lnTo>
                    <a:pt x="4621336" y="992840"/>
                  </a:lnTo>
                  <a:lnTo>
                    <a:pt x="4622039" y="992686"/>
                  </a:lnTo>
                  <a:lnTo>
                    <a:pt x="4623444" y="992173"/>
                  </a:lnTo>
                  <a:lnTo>
                    <a:pt x="4624390" y="991845"/>
                  </a:lnTo>
                  <a:lnTo>
                    <a:pt x="4624868" y="991731"/>
                  </a:lnTo>
                  <a:lnTo>
                    <a:pt x="4625642" y="991701"/>
                  </a:lnTo>
                  <a:lnTo>
                    <a:pt x="4626141" y="991773"/>
                  </a:lnTo>
                  <a:lnTo>
                    <a:pt x="4626619" y="991906"/>
                  </a:lnTo>
                  <a:lnTo>
                    <a:pt x="4627037" y="992132"/>
                  </a:lnTo>
                  <a:lnTo>
                    <a:pt x="4627373" y="992440"/>
                  </a:lnTo>
                  <a:lnTo>
                    <a:pt x="4627606" y="992820"/>
                  </a:lnTo>
                  <a:lnTo>
                    <a:pt x="4627668" y="993056"/>
                  </a:lnTo>
                  <a:lnTo>
                    <a:pt x="4627729" y="993497"/>
                  </a:lnTo>
                  <a:lnTo>
                    <a:pt x="4627668" y="994401"/>
                  </a:lnTo>
                  <a:lnTo>
                    <a:pt x="4627704" y="994663"/>
                  </a:lnTo>
                  <a:lnTo>
                    <a:pt x="4628441" y="994104"/>
                  </a:lnTo>
                  <a:lnTo>
                    <a:pt x="4629293" y="993191"/>
                  </a:lnTo>
                  <a:lnTo>
                    <a:pt x="4629985" y="992171"/>
                  </a:lnTo>
                  <a:lnTo>
                    <a:pt x="4630464" y="991043"/>
                  </a:lnTo>
                  <a:lnTo>
                    <a:pt x="4630743" y="989849"/>
                  </a:lnTo>
                  <a:lnTo>
                    <a:pt x="4630783" y="989232"/>
                  </a:lnTo>
                  <a:lnTo>
                    <a:pt x="4630783" y="988561"/>
                  </a:lnTo>
                  <a:lnTo>
                    <a:pt x="4630637" y="987205"/>
                  </a:lnTo>
                  <a:lnTo>
                    <a:pt x="4630464" y="985876"/>
                  </a:lnTo>
                  <a:lnTo>
                    <a:pt x="4630397" y="984521"/>
                  </a:lnTo>
                  <a:lnTo>
                    <a:pt x="4630477" y="983863"/>
                  </a:lnTo>
                  <a:lnTo>
                    <a:pt x="4630557" y="983514"/>
                  </a:lnTo>
                  <a:lnTo>
                    <a:pt x="4630810" y="982870"/>
                  </a:lnTo>
                  <a:lnTo>
                    <a:pt x="4631182" y="982280"/>
                  </a:lnTo>
                  <a:lnTo>
                    <a:pt x="4631662" y="981770"/>
                  </a:lnTo>
                  <a:lnTo>
                    <a:pt x="4632207" y="981394"/>
                  </a:lnTo>
                  <a:lnTo>
                    <a:pt x="4632793" y="981139"/>
                  </a:lnTo>
                  <a:lnTo>
                    <a:pt x="4633391" y="981085"/>
                  </a:lnTo>
                  <a:lnTo>
                    <a:pt x="4633990" y="981219"/>
                  </a:lnTo>
                  <a:lnTo>
                    <a:pt x="4634270" y="981394"/>
                  </a:lnTo>
                  <a:lnTo>
                    <a:pt x="4634097" y="978938"/>
                  </a:lnTo>
                  <a:lnTo>
                    <a:pt x="4633924" y="976495"/>
                  </a:lnTo>
                  <a:lnTo>
                    <a:pt x="4635388" y="976092"/>
                  </a:lnTo>
                  <a:lnTo>
                    <a:pt x="4636838" y="975690"/>
                  </a:lnTo>
                  <a:lnTo>
                    <a:pt x="4636705" y="975072"/>
                  </a:lnTo>
                  <a:lnTo>
                    <a:pt x="4636226" y="973945"/>
                  </a:lnTo>
                  <a:lnTo>
                    <a:pt x="4635215" y="972388"/>
                  </a:lnTo>
                  <a:lnTo>
                    <a:pt x="4634496" y="971341"/>
                  </a:lnTo>
                  <a:lnTo>
                    <a:pt x="4634177" y="970818"/>
                  </a:lnTo>
                  <a:lnTo>
                    <a:pt x="4633644" y="969637"/>
                  </a:lnTo>
                  <a:lnTo>
                    <a:pt x="4633431" y="968724"/>
                  </a:lnTo>
                  <a:lnTo>
                    <a:pt x="4633391" y="968107"/>
                  </a:lnTo>
                  <a:lnTo>
                    <a:pt x="4633471" y="967530"/>
                  </a:lnTo>
                  <a:lnTo>
                    <a:pt x="4633644" y="966953"/>
                  </a:lnTo>
                  <a:lnTo>
                    <a:pt x="4633790" y="966684"/>
                  </a:lnTo>
                  <a:lnTo>
                    <a:pt x="4633963" y="966430"/>
                  </a:lnTo>
                  <a:lnTo>
                    <a:pt x="4634429" y="966040"/>
                  </a:lnTo>
                  <a:lnTo>
                    <a:pt x="4635002" y="965812"/>
                  </a:lnTo>
                  <a:lnTo>
                    <a:pt x="4635614" y="965731"/>
                  </a:lnTo>
                  <a:lnTo>
                    <a:pt x="4636213" y="965812"/>
                  </a:lnTo>
                  <a:lnTo>
                    <a:pt x="4636745" y="966027"/>
                  </a:lnTo>
                  <a:lnTo>
                    <a:pt x="4637144" y="966376"/>
                  </a:lnTo>
                  <a:lnTo>
                    <a:pt x="4637357" y="966859"/>
                  </a:lnTo>
                  <a:lnTo>
                    <a:pt x="4637371" y="967167"/>
                  </a:lnTo>
                  <a:lnTo>
                    <a:pt x="4638675" y="966832"/>
                  </a:lnTo>
                  <a:lnTo>
                    <a:pt x="4639979" y="966510"/>
                  </a:lnTo>
                  <a:lnTo>
                    <a:pt x="4639620" y="965329"/>
                  </a:lnTo>
                  <a:lnTo>
                    <a:pt x="4639234" y="963557"/>
                  </a:lnTo>
                  <a:lnTo>
                    <a:pt x="4639180" y="962349"/>
                  </a:lnTo>
                  <a:lnTo>
                    <a:pt x="4639234" y="961759"/>
                  </a:lnTo>
                  <a:lnTo>
                    <a:pt x="4639354" y="961141"/>
                  </a:lnTo>
                  <a:lnTo>
                    <a:pt x="4639846" y="960014"/>
                  </a:lnTo>
                  <a:lnTo>
                    <a:pt x="4640404" y="959276"/>
                  </a:lnTo>
                  <a:lnTo>
                    <a:pt x="4640870" y="958900"/>
                  </a:lnTo>
                  <a:lnTo>
                    <a:pt x="4641363" y="958605"/>
                  </a:lnTo>
                  <a:lnTo>
                    <a:pt x="4641922" y="958417"/>
                  </a:lnTo>
                  <a:lnTo>
                    <a:pt x="4642201" y="958377"/>
                  </a:lnTo>
                  <a:lnTo>
                    <a:pt x="4642720" y="958337"/>
                  </a:lnTo>
                  <a:lnTo>
                    <a:pt x="4643705" y="958565"/>
                  </a:lnTo>
                  <a:lnTo>
                    <a:pt x="4644623" y="959008"/>
                  </a:lnTo>
                  <a:lnTo>
                    <a:pt x="4645502" y="959585"/>
                  </a:lnTo>
                  <a:lnTo>
                    <a:pt x="4645927" y="959893"/>
                  </a:lnTo>
                  <a:lnTo>
                    <a:pt x="4648070" y="961517"/>
                  </a:lnTo>
                  <a:lnTo>
                    <a:pt x="4650212" y="963141"/>
                  </a:lnTo>
                  <a:lnTo>
                    <a:pt x="4650864" y="963624"/>
                  </a:lnTo>
                  <a:lnTo>
                    <a:pt x="4651943" y="964215"/>
                  </a:lnTo>
                  <a:lnTo>
                    <a:pt x="4652715" y="964403"/>
                  </a:lnTo>
                  <a:lnTo>
                    <a:pt x="4653087" y="964403"/>
                  </a:lnTo>
                  <a:lnTo>
                    <a:pt x="4653300" y="964389"/>
                  </a:lnTo>
                  <a:lnTo>
                    <a:pt x="4653686" y="964242"/>
                  </a:lnTo>
                  <a:lnTo>
                    <a:pt x="4654205" y="963920"/>
                  </a:lnTo>
                  <a:lnTo>
                    <a:pt x="4654564" y="963436"/>
                  </a:lnTo>
                  <a:lnTo>
                    <a:pt x="4654724" y="963088"/>
                  </a:lnTo>
                  <a:lnTo>
                    <a:pt x="4654764" y="962725"/>
                  </a:lnTo>
                  <a:lnTo>
                    <a:pt x="4654658" y="962349"/>
                  </a:lnTo>
                  <a:lnTo>
                    <a:pt x="4654564" y="962175"/>
                  </a:lnTo>
                  <a:lnTo>
                    <a:pt x="4654125" y="962081"/>
                  </a:lnTo>
                  <a:lnTo>
                    <a:pt x="4653326" y="961719"/>
                  </a:lnTo>
                  <a:lnTo>
                    <a:pt x="4652648" y="961155"/>
                  </a:lnTo>
                  <a:lnTo>
                    <a:pt x="4652076" y="960457"/>
                  </a:lnTo>
                  <a:lnTo>
                    <a:pt x="4651597" y="959625"/>
                  </a:lnTo>
                  <a:lnTo>
                    <a:pt x="4651210" y="958739"/>
                  </a:lnTo>
                  <a:lnTo>
                    <a:pt x="4650772" y="957330"/>
                  </a:lnTo>
                  <a:lnTo>
                    <a:pt x="4650559" y="956377"/>
                  </a:lnTo>
                  <a:lnTo>
                    <a:pt x="4650452" y="955827"/>
                  </a:lnTo>
                  <a:lnTo>
                    <a:pt x="4650292" y="954686"/>
                  </a:lnTo>
                  <a:lnTo>
                    <a:pt x="4650292" y="953559"/>
                  </a:lnTo>
                  <a:lnTo>
                    <a:pt x="4650465" y="952767"/>
                  </a:lnTo>
                  <a:lnTo>
                    <a:pt x="4650691" y="952270"/>
                  </a:lnTo>
                  <a:lnTo>
                    <a:pt x="4650825" y="952029"/>
                  </a:lnTo>
                  <a:lnTo>
                    <a:pt x="4651118" y="951653"/>
                  </a:lnTo>
                  <a:lnTo>
                    <a:pt x="4651823" y="951049"/>
                  </a:lnTo>
                  <a:lnTo>
                    <a:pt x="4653087" y="950418"/>
                  </a:lnTo>
                  <a:lnTo>
                    <a:pt x="4653992" y="950109"/>
                  </a:lnTo>
                  <a:lnTo>
                    <a:pt x="4661844" y="947452"/>
                  </a:lnTo>
                  <a:lnTo>
                    <a:pt x="4669722" y="944795"/>
                  </a:lnTo>
                  <a:lnTo>
                    <a:pt x="4670454" y="944540"/>
                  </a:lnTo>
                  <a:lnTo>
                    <a:pt x="4671585" y="944338"/>
                  </a:lnTo>
                  <a:lnTo>
                    <a:pt x="4672317" y="944419"/>
                  </a:lnTo>
                  <a:lnTo>
                    <a:pt x="4672663" y="944540"/>
                  </a:lnTo>
                  <a:lnTo>
                    <a:pt x="4673102" y="944768"/>
                  </a:lnTo>
                  <a:lnTo>
                    <a:pt x="4673794" y="945466"/>
                  </a:lnTo>
                  <a:lnTo>
                    <a:pt x="4674446" y="946244"/>
                  </a:lnTo>
                  <a:lnTo>
                    <a:pt x="4675125" y="946929"/>
                  </a:lnTo>
                  <a:lnTo>
                    <a:pt x="4675550" y="947170"/>
                  </a:lnTo>
                  <a:lnTo>
                    <a:pt x="4676110" y="947371"/>
                  </a:lnTo>
                  <a:lnTo>
                    <a:pt x="4677387" y="947586"/>
                  </a:lnTo>
                  <a:lnTo>
                    <a:pt x="4678305" y="947788"/>
                  </a:lnTo>
                  <a:lnTo>
                    <a:pt x="4678811" y="947975"/>
                  </a:lnTo>
                  <a:lnTo>
                    <a:pt x="4679170" y="948271"/>
                  </a:lnTo>
                  <a:lnTo>
                    <a:pt x="4679384" y="948673"/>
                  </a:lnTo>
                  <a:lnTo>
                    <a:pt x="4679397" y="948942"/>
                  </a:lnTo>
                  <a:lnTo>
                    <a:pt x="4680195" y="947613"/>
                  </a:lnTo>
                  <a:lnTo>
                    <a:pt x="4680980" y="946271"/>
                  </a:lnTo>
                  <a:lnTo>
                    <a:pt x="4681912" y="947626"/>
                  </a:lnTo>
                  <a:lnTo>
                    <a:pt x="4682870" y="948982"/>
                  </a:lnTo>
                  <a:lnTo>
                    <a:pt x="4683123" y="948271"/>
                  </a:lnTo>
                  <a:lnTo>
                    <a:pt x="4683775" y="946875"/>
                  </a:lnTo>
                  <a:lnTo>
                    <a:pt x="4684400" y="945949"/>
                  </a:lnTo>
                  <a:lnTo>
                    <a:pt x="4684906" y="945452"/>
                  </a:lnTo>
                  <a:lnTo>
                    <a:pt x="4685465" y="945063"/>
                  </a:lnTo>
                  <a:lnTo>
                    <a:pt x="4686117" y="944822"/>
                  </a:lnTo>
                  <a:lnTo>
                    <a:pt x="4686476" y="944795"/>
                  </a:lnTo>
                  <a:lnTo>
                    <a:pt x="4686782" y="944795"/>
                  </a:lnTo>
                  <a:lnTo>
                    <a:pt x="4687354" y="944862"/>
                  </a:lnTo>
                  <a:lnTo>
                    <a:pt x="4688193" y="945170"/>
                  </a:lnTo>
                  <a:lnTo>
                    <a:pt x="4689790" y="946163"/>
                  </a:lnTo>
                  <a:lnTo>
                    <a:pt x="4690908" y="946754"/>
                  </a:lnTo>
                  <a:lnTo>
                    <a:pt x="4691187" y="946875"/>
                  </a:lnTo>
                  <a:lnTo>
                    <a:pt x="4691826" y="946969"/>
                  </a:lnTo>
                  <a:lnTo>
                    <a:pt x="4692478" y="946915"/>
                  </a:lnTo>
                  <a:lnTo>
                    <a:pt x="4693090" y="946741"/>
                  </a:lnTo>
                  <a:lnTo>
                    <a:pt x="4693623" y="946446"/>
                  </a:lnTo>
                  <a:lnTo>
                    <a:pt x="4694022" y="946070"/>
                  </a:lnTo>
                  <a:lnTo>
                    <a:pt x="4694261" y="945613"/>
                  </a:lnTo>
                  <a:lnTo>
                    <a:pt x="4694261" y="945103"/>
                  </a:lnTo>
                  <a:lnTo>
                    <a:pt x="4694142" y="944822"/>
                  </a:lnTo>
                  <a:lnTo>
                    <a:pt x="4694488" y="944634"/>
                  </a:lnTo>
                  <a:lnTo>
                    <a:pt x="4695233" y="944379"/>
                  </a:lnTo>
                  <a:lnTo>
                    <a:pt x="4696018" y="944325"/>
                  </a:lnTo>
                  <a:lnTo>
                    <a:pt x="4696816" y="944406"/>
                  </a:lnTo>
                  <a:lnTo>
                    <a:pt x="4697615" y="944634"/>
                  </a:lnTo>
                  <a:lnTo>
                    <a:pt x="4698400" y="944969"/>
                  </a:lnTo>
                  <a:lnTo>
                    <a:pt x="4699531" y="945600"/>
                  </a:lnTo>
                  <a:lnTo>
                    <a:pt x="4700197" y="946097"/>
                  </a:lnTo>
                  <a:lnTo>
                    <a:pt x="4701501" y="947184"/>
                  </a:lnTo>
                  <a:lnTo>
                    <a:pt x="4703550" y="948633"/>
                  </a:lnTo>
                  <a:lnTo>
                    <a:pt x="4704655" y="949116"/>
                  </a:lnTo>
                  <a:lnTo>
                    <a:pt x="4705427" y="949331"/>
                  </a:lnTo>
                  <a:lnTo>
                    <a:pt x="4705853" y="949371"/>
                  </a:lnTo>
                  <a:lnTo>
                    <a:pt x="4706438" y="949385"/>
                  </a:lnTo>
                  <a:lnTo>
                    <a:pt x="4707649" y="949237"/>
                  </a:lnTo>
                  <a:lnTo>
                    <a:pt x="4708860" y="949022"/>
                  </a:lnTo>
                  <a:lnTo>
                    <a:pt x="4710044" y="948942"/>
                  </a:lnTo>
                  <a:lnTo>
                    <a:pt x="4710643" y="949022"/>
                  </a:lnTo>
                  <a:lnTo>
                    <a:pt x="4711083" y="949103"/>
                  </a:lnTo>
                  <a:lnTo>
                    <a:pt x="4711881" y="949452"/>
                  </a:lnTo>
                  <a:lnTo>
                    <a:pt x="4713039" y="950136"/>
                  </a:lnTo>
                  <a:lnTo>
                    <a:pt x="4714529" y="951237"/>
                  </a:lnTo>
                  <a:lnTo>
                    <a:pt x="4715687" y="951921"/>
                  </a:lnTo>
                  <a:lnTo>
                    <a:pt x="4716499" y="952203"/>
                  </a:lnTo>
                  <a:lnTo>
                    <a:pt x="4716951" y="952284"/>
                  </a:lnTo>
                  <a:lnTo>
                    <a:pt x="4717258" y="952324"/>
                  </a:lnTo>
                  <a:lnTo>
                    <a:pt x="4717883" y="952311"/>
                  </a:lnTo>
                  <a:lnTo>
                    <a:pt x="4718801" y="952109"/>
                  </a:lnTo>
                  <a:lnTo>
                    <a:pt x="4720637" y="951438"/>
                  </a:lnTo>
                  <a:lnTo>
                    <a:pt x="4721875" y="951009"/>
                  </a:lnTo>
                  <a:lnTo>
                    <a:pt x="4722501" y="950861"/>
                  </a:lnTo>
                  <a:lnTo>
                    <a:pt x="4723512" y="950821"/>
                  </a:lnTo>
                  <a:lnTo>
                    <a:pt x="4724164" y="950915"/>
                  </a:lnTo>
                  <a:lnTo>
                    <a:pt x="4724790" y="951089"/>
                  </a:lnTo>
                  <a:lnTo>
                    <a:pt x="4725335" y="951384"/>
                  </a:lnTo>
                  <a:lnTo>
                    <a:pt x="4725775" y="951787"/>
                  </a:lnTo>
                  <a:lnTo>
                    <a:pt x="4726080" y="952284"/>
                  </a:lnTo>
                  <a:lnTo>
                    <a:pt x="4726160" y="952592"/>
                  </a:lnTo>
                  <a:lnTo>
                    <a:pt x="4726240" y="953169"/>
                  </a:lnTo>
                  <a:lnTo>
                    <a:pt x="4726160" y="954351"/>
                  </a:lnTo>
                  <a:lnTo>
                    <a:pt x="4726240" y="954927"/>
                  </a:lnTo>
                  <a:lnTo>
                    <a:pt x="4726320" y="955223"/>
                  </a:lnTo>
                  <a:lnTo>
                    <a:pt x="4726586" y="955706"/>
                  </a:lnTo>
                  <a:lnTo>
                    <a:pt x="4726972" y="956109"/>
                  </a:lnTo>
                  <a:lnTo>
                    <a:pt x="4727451" y="956458"/>
                  </a:lnTo>
                  <a:lnTo>
                    <a:pt x="4728822" y="957115"/>
                  </a:lnTo>
                  <a:lnTo>
                    <a:pt x="4729993" y="957585"/>
                  </a:lnTo>
                  <a:lnTo>
                    <a:pt x="4730259" y="957719"/>
                  </a:lnTo>
                  <a:lnTo>
                    <a:pt x="4730764" y="958108"/>
                  </a:lnTo>
                  <a:lnTo>
                    <a:pt x="4731204" y="958565"/>
                  </a:lnTo>
                  <a:lnTo>
                    <a:pt x="4731550" y="959101"/>
                  </a:lnTo>
                  <a:lnTo>
                    <a:pt x="4731776" y="959652"/>
                  </a:lnTo>
                  <a:lnTo>
                    <a:pt x="4731856" y="960189"/>
                  </a:lnTo>
                  <a:lnTo>
                    <a:pt x="4731763" y="960699"/>
                  </a:lnTo>
                  <a:lnTo>
                    <a:pt x="4731457" y="961101"/>
                  </a:lnTo>
                  <a:lnTo>
                    <a:pt x="4731204" y="961249"/>
                  </a:lnTo>
                  <a:lnTo>
                    <a:pt x="4731603" y="961195"/>
                  </a:lnTo>
                  <a:lnTo>
                    <a:pt x="4732415" y="961195"/>
                  </a:lnTo>
                  <a:lnTo>
                    <a:pt x="4733200" y="961370"/>
                  </a:lnTo>
                  <a:lnTo>
                    <a:pt x="4733945" y="961665"/>
                  </a:lnTo>
                  <a:lnTo>
                    <a:pt x="4734637" y="962081"/>
                  </a:lnTo>
                  <a:lnTo>
                    <a:pt x="4735223" y="962631"/>
                  </a:lnTo>
                  <a:lnTo>
                    <a:pt x="4735742" y="963249"/>
                  </a:lnTo>
                  <a:lnTo>
                    <a:pt x="4736128" y="963960"/>
                  </a:lnTo>
                  <a:lnTo>
                    <a:pt x="4736248" y="964349"/>
                  </a:lnTo>
                  <a:lnTo>
                    <a:pt x="4736354" y="964792"/>
                  </a:lnTo>
                  <a:lnTo>
                    <a:pt x="4736474" y="965718"/>
                  </a:lnTo>
                  <a:lnTo>
                    <a:pt x="4736487" y="967141"/>
                  </a:lnTo>
                  <a:lnTo>
                    <a:pt x="4736487" y="968563"/>
                  </a:lnTo>
                  <a:lnTo>
                    <a:pt x="4736594" y="969449"/>
                  </a:lnTo>
                  <a:lnTo>
                    <a:pt x="4736793" y="970281"/>
                  </a:lnTo>
                  <a:lnTo>
                    <a:pt x="4737179" y="971046"/>
                  </a:lnTo>
                  <a:lnTo>
                    <a:pt x="4737485" y="971382"/>
                  </a:lnTo>
                  <a:lnTo>
                    <a:pt x="4737738" y="971610"/>
                  </a:lnTo>
                  <a:lnTo>
                    <a:pt x="4738297" y="971999"/>
                  </a:lnTo>
                  <a:lnTo>
                    <a:pt x="4739255" y="972402"/>
                  </a:lnTo>
                  <a:lnTo>
                    <a:pt x="4740573" y="972872"/>
                  </a:lnTo>
                  <a:lnTo>
                    <a:pt x="4741490" y="973314"/>
                  </a:lnTo>
                  <a:lnTo>
                    <a:pt x="4742037" y="973704"/>
                  </a:lnTo>
                  <a:lnTo>
                    <a:pt x="4742263" y="973972"/>
                  </a:lnTo>
                  <a:lnTo>
                    <a:pt x="4742476" y="974240"/>
                  </a:lnTo>
                  <a:lnTo>
                    <a:pt x="4742782" y="974831"/>
                  </a:lnTo>
                  <a:lnTo>
                    <a:pt x="4742928" y="975488"/>
                  </a:lnTo>
                  <a:lnTo>
                    <a:pt x="4742995" y="976173"/>
                  </a:lnTo>
                  <a:lnTo>
                    <a:pt x="4742835" y="977985"/>
                  </a:lnTo>
                  <a:lnTo>
                    <a:pt x="4742622" y="979434"/>
                  </a:lnTo>
                  <a:lnTo>
                    <a:pt x="4742609" y="979783"/>
                  </a:lnTo>
                  <a:lnTo>
                    <a:pt x="4742648" y="980535"/>
                  </a:lnTo>
                  <a:lnTo>
                    <a:pt x="4742795" y="981273"/>
                  </a:lnTo>
                  <a:lnTo>
                    <a:pt x="4743061" y="981971"/>
                  </a:lnTo>
                  <a:lnTo>
                    <a:pt x="4743434" y="982588"/>
                  </a:lnTo>
                  <a:lnTo>
                    <a:pt x="4743873" y="983045"/>
                  </a:lnTo>
                  <a:lnTo>
                    <a:pt x="4744405" y="983353"/>
                  </a:lnTo>
                  <a:lnTo>
                    <a:pt x="4745017" y="983434"/>
                  </a:lnTo>
                  <a:lnTo>
                    <a:pt x="4745364" y="983380"/>
                  </a:lnTo>
                  <a:lnTo>
                    <a:pt x="4745869" y="983206"/>
                  </a:lnTo>
                  <a:lnTo>
                    <a:pt x="4746614" y="982870"/>
                  </a:lnTo>
                  <a:lnTo>
                    <a:pt x="4747107" y="982803"/>
                  </a:lnTo>
                  <a:lnTo>
                    <a:pt x="4747360" y="982870"/>
                  </a:lnTo>
                  <a:lnTo>
                    <a:pt x="4747532" y="982951"/>
                  </a:lnTo>
                  <a:lnTo>
                    <a:pt x="4747785" y="983206"/>
                  </a:lnTo>
                  <a:lnTo>
                    <a:pt x="4748065" y="983702"/>
                  </a:lnTo>
                  <a:lnTo>
                    <a:pt x="4748185" y="984051"/>
                  </a:lnTo>
                  <a:lnTo>
                    <a:pt x="4748398" y="984829"/>
                  </a:lnTo>
                  <a:lnTo>
                    <a:pt x="4748677" y="986360"/>
                  </a:lnTo>
                  <a:lnTo>
                    <a:pt x="4748837" y="987916"/>
                  </a:lnTo>
                  <a:lnTo>
                    <a:pt x="4748850" y="989487"/>
                  </a:lnTo>
                  <a:lnTo>
                    <a:pt x="4748770" y="990278"/>
                  </a:lnTo>
                  <a:lnTo>
                    <a:pt x="4749489" y="990104"/>
                  </a:lnTo>
                  <a:lnTo>
                    <a:pt x="4750806" y="989527"/>
                  </a:lnTo>
                  <a:lnTo>
                    <a:pt x="4751405" y="989111"/>
                  </a:lnTo>
                  <a:lnTo>
                    <a:pt x="4751498" y="989809"/>
                  </a:lnTo>
                  <a:lnTo>
                    <a:pt x="4751618" y="991218"/>
                  </a:lnTo>
                  <a:lnTo>
                    <a:pt x="4751645" y="993325"/>
                  </a:lnTo>
                  <a:lnTo>
                    <a:pt x="4751419" y="996157"/>
                  </a:lnTo>
                  <a:lnTo>
                    <a:pt x="4751006" y="998975"/>
                  </a:lnTo>
                  <a:lnTo>
                    <a:pt x="4750101" y="1003190"/>
                  </a:lnTo>
                  <a:lnTo>
                    <a:pt x="4749116" y="1007404"/>
                  </a:lnTo>
                  <a:lnTo>
                    <a:pt x="4748544" y="1010222"/>
                  </a:lnTo>
                  <a:lnTo>
                    <a:pt x="4748507" y="1010467"/>
                  </a:lnTo>
                  <a:lnTo>
                    <a:pt x="4755481" y="1003408"/>
                  </a:lnTo>
                  <a:cubicBezTo>
                    <a:pt x="4770209" y="988620"/>
                    <a:pt x="4783440" y="974200"/>
                    <a:pt x="4793681" y="948047"/>
                  </a:cubicBezTo>
                  <a:lnTo>
                    <a:pt x="4811757" y="982623"/>
                  </a:lnTo>
                  <a:lnTo>
                    <a:pt x="4825159" y="969058"/>
                  </a:lnTo>
                  <a:lnTo>
                    <a:pt x="4833070" y="960623"/>
                  </a:lnTo>
                  <a:lnTo>
                    <a:pt x="4817889" y="960623"/>
                  </a:lnTo>
                  <a:cubicBezTo>
                    <a:pt x="4838635" y="938788"/>
                    <a:pt x="4857607" y="924775"/>
                    <a:pt x="4871260" y="889904"/>
                  </a:cubicBezTo>
                  <a:cubicBezTo>
                    <a:pt x="4883140" y="917388"/>
                    <a:pt x="4893838" y="938788"/>
                    <a:pt x="4924632" y="960623"/>
                  </a:cubicBezTo>
                  <a:lnTo>
                    <a:pt x="4898862" y="960623"/>
                  </a:lnTo>
                  <a:lnTo>
                    <a:pt x="4923269" y="984641"/>
                  </a:lnTo>
                  <a:lnTo>
                    <a:pt x="4934999" y="972767"/>
                  </a:lnTo>
                  <a:lnTo>
                    <a:pt x="4938972" y="968531"/>
                  </a:lnTo>
                  <a:lnTo>
                    <a:pt x="4921316" y="968531"/>
                  </a:lnTo>
                  <a:cubicBezTo>
                    <a:pt x="4928526" y="960942"/>
                    <a:pt x="4935583" y="954032"/>
                    <a:pt x="4942409" y="947179"/>
                  </a:cubicBezTo>
                  <a:lnTo>
                    <a:pt x="4945404" y="943985"/>
                  </a:lnTo>
                  <a:lnTo>
                    <a:pt x="4929798" y="943985"/>
                  </a:lnTo>
                  <a:cubicBezTo>
                    <a:pt x="4935806" y="937663"/>
                    <a:pt x="4941684" y="931906"/>
                    <a:pt x="4947371" y="926197"/>
                  </a:cubicBezTo>
                  <a:lnTo>
                    <a:pt x="4951846" y="921425"/>
                  </a:lnTo>
                  <a:lnTo>
                    <a:pt x="4938244" y="921425"/>
                  </a:lnTo>
                  <a:cubicBezTo>
                    <a:pt x="4943431" y="915967"/>
                    <a:pt x="4948506" y="910997"/>
                    <a:pt x="4953415" y="906068"/>
                  </a:cubicBezTo>
                  <a:lnTo>
                    <a:pt x="4957209" y="902023"/>
                  </a:lnTo>
                  <a:lnTo>
                    <a:pt x="4933811" y="902023"/>
                  </a:lnTo>
                  <a:cubicBezTo>
                    <a:pt x="4939429" y="896111"/>
                    <a:pt x="4944926" y="890729"/>
                    <a:pt x="4950243" y="885390"/>
                  </a:cubicBezTo>
                  <a:lnTo>
                    <a:pt x="4958154" y="876955"/>
                  </a:lnTo>
                  <a:lnTo>
                    <a:pt x="4942973" y="876955"/>
                  </a:lnTo>
                  <a:cubicBezTo>
                    <a:pt x="4963719" y="855120"/>
                    <a:pt x="4982691" y="841107"/>
                    <a:pt x="4996345" y="806236"/>
                  </a:cubicBezTo>
                  <a:cubicBezTo>
                    <a:pt x="5008225" y="833720"/>
                    <a:pt x="5018923" y="855120"/>
                    <a:pt x="5049717" y="876955"/>
                  </a:cubicBezTo>
                  <a:lnTo>
                    <a:pt x="5023947" y="876955"/>
                  </a:lnTo>
                  <a:lnTo>
                    <a:pt x="5049420" y="902023"/>
                  </a:lnTo>
                  <a:lnTo>
                    <a:pt x="5025272" y="902023"/>
                  </a:lnTo>
                  <a:lnTo>
                    <a:pt x="5044988" y="921425"/>
                  </a:lnTo>
                  <a:lnTo>
                    <a:pt x="5030509" y="921425"/>
                  </a:lnTo>
                  <a:lnTo>
                    <a:pt x="5053434" y="943985"/>
                  </a:lnTo>
                  <a:lnTo>
                    <a:pt x="5040923" y="943985"/>
                  </a:lnTo>
                  <a:lnTo>
                    <a:pt x="5042390" y="945735"/>
                  </a:lnTo>
                  <a:lnTo>
                    <a:pt x="5062194" y="962251"/>
                  </a:lnTo>
                  <a:lnTo>
                    <a:pt x="5071378" y="952954"/>
                  </a:lnTo>
                  <a:lnTo>
                    <a:pt x="5075171" y="948910"/>
                  </a:lnTo>
                  <a:lnTo>
                    <a:pt x="5051774" y="948910"/>
                  </a:lnTo>
                  <a:cubicBezTo>
                    <a:pt x="5057391" y="942998"/>
                    <a:pt x="5062888" y="937615"/>
                    <a:pt x="5068206" y="932277"/>
                  </a:cubicBezTo>
                  <a:lnTo>
                    <a:pt x="5076117" y="923841"/>
                  </a:lnTo>
                  <a:lnTo>
                    <a:pt x="5060936" y="923841"/>
                  </a:lnTo>
                  <a:cubicBezTo>
                    <a:pt x="5081682" y="902007"/>
                    <a:pt x="5100654" y="887994"/>
                    <a:pt x="5114308" y="853123"/>
                  </a:cubicBezTo>
                  <a:cubicBezTo>
                    <a:pt x="5126188" y="880607"/>
                    <a:pt x="5136886" y="902007"/>
                    <a:pt x="5167680" y="923841"/>
                  </a:cubicBezTo>
                  <a:lnTo>
                    <a:pt x="5141910" y="923841"/>
                  </a:lnTo>
                  <a:lnTo>
                    <a:pt x="5160324" y="941963"/>
                  </a:lnTo>
                  <a:lnTo>
                    <a:pt x="5178598" y="923465"/>
                  </a:lnTo>
                  <a:lnTo>
                    <a:pt x="5181593" y="920271"/>
                  </a:lnTo>
                  <a:lnTo>
                    <a:pt x="5165988" y="920271"/>
                  </a:lnTo>
                  <a:cubicBezTo>
                    <a:pt x="5171995" y="913949"/>
                    <a:pt x="5177874" y="908192"/>
                    <a:pt x="5183560" y="902483"/>
                  </a:cubicBezTo>
                  <a:lnTo>
                    <a:pt x="5188035" y="897712"/>
                  </a:lnTo>
                  <a:lnTo>
                    <a:pt x="5174433" y="897712"/>
                  </a:lnTo>
                  <a:cubicBezTo>
                    <a:pt x="5179620" y="892253"/>
                    <a:pt x="5184696" y="887283"/>
                    <a:pt x="5189605" y="882354"/>
                  </a:cubicBezTo>
                  <a:lnTo>
                    <a:pt x="5193398" y="878310"/>
                  </a:lnTo>
                  <a:lnTo>
                    <a:pt x="5170001" y="878310"/>
                  </a:lnTo>
                  <a:cubicBezTo>
                    <a:pt x="5175618" y="872397"/>
                    <a:pt x="5181115" y="867015"/>
                    <a:pt x="5186432" y="861676"/>
                  </a:cubicBezTo>
                  <a:lnTo>
                    <a:pt x="5194343" y="853241"/>
                  </a:lnTo>
                  <a:lnTo>
                    <a:pt x="5179162" y="853241"/>
                  </a:lnTo>
                  <a:cubicBezTo>
                    <a:pt x="5199908" y="831407"/>
                    <a:pt x="5218880" y="817393"/>
                    <a:pt x="5232534" y="782523"/>
                  </a:cubicBezTo>
                  <a:cubicBezTo>
                    <a:pt x="5244414" y="810006"/>
                    <a:pt x="5255112" y="831407"/>
                    <a:pt x="5285906" y="853241"/>
                  </a:cubicBezTo>
                  <a:lnTo>
                    <a:pt x="5260136" y="853241"/>
                  </a:lnTo>
                  <a:lnTo>
                    <a:pt x="5279277" y="872077"/>
                  </a:lnTo>
                  <a:lnTo>
                    <a:pt x="5295496" y="837415"/>
                  </a:lnTo>
                  <a:lnTo>
                    <a:pt x="5303407" y="819607"/>
                  </a:lnTo>
                  <a:lnTo>
                    <a:pt x="5288226" y="819607"/>
                  </a:lnTo>
                  <a:cubicBezTo>
                    <a:pt x="5308973" y="773511"/>
                    <a:pt x="5327944" y="743927"/>
                    <a:pt x="5341598" y="670309"/>
                  </a:cubicBezTo>
                  <a:cubicBezTo>
                    <a:pt x="5353478" y="728331"/>
                    <a:pt x="5364176" y="773511"/>
                    <a:pt x="5394970" y="819607"/>
                  </a:cubicBezTo>
                  <a:lnTo>
                    <a:pt x="5369200" y="819607"/>
                  </a:lnTo>
                  <a:lnTo>
                    <a:pt x="5394674" y="872530"/>
                  </a:lnTo>
                  <a:lnTo>
                    <a:pt x="5370525" y="872530"/>
                  </a:lnTo>
                  <a:lnTo>
                    <a:pt x="5390241" y="913492"/>
                  </a:lnTo>
                  <a:lnTo>
                    <a:pt x="5372925" y="913492"/>
                  </a:lnTo>
                  <a:lnTo>
                    <a:pt x="5375917" y="921025"/>
                  </a:lnTo>
                  <a:cubicBezTo>
                    <a:pt x="5382308" y="934489"/>
                    <a:pt x="5389770" y="947771"/>
                    <a:pt x="5398687" y="961118"/>
                  </a:cubicBezTo>
                  <a:lnTo>
                    <a:pt x="5386177" y="961118"/>
                  </a:lnTo>
                  <a:lnTo>
                    <a:pt x="5387643" y="964812"/>
                  </a:lnTo>
                  <a:lnTo>
                    <a:pt x="5396307" y="980066"/>
                  </a:lnTo>
                  <a:lnTo>
                    <a:pt x="5420330" y="975286"/>
                  </a:lnTo>
                  <a:lnTo>
                    <a:pt x="5423605" y="970495"/>
                  </a:lnTo>
                  <a:lnTo>
                    <a:pt x="5402414" y="970495"/>
                  </a:lnTo>
                  <a:cubicBezTo>
                    <a:pt x="5410571" y="958718"/>
                    <a:pt x="5418553" y="947996"/>
                    <a:pt x="5426276" y="937362"/>
                  </a:cubicBezTo>
                  <a:lnTo>
                    <a:pt x="5432352" y="928474"/>
                  </a:lnTo>
                  <a:lnTo>
                    <a:pt x="5413883" y="928474"/>
                  </a:lnTo>
                  <a:cubicBezTo>
                    <a:pt x="5420926" y="918307"/>
                    <a:pt x="5427817" y="909049"/>
                    <a:pt x="5434484" y="899869"/>
                  </a:cubicBezTo>
                  <a:lnTo>
                    <a:pt x="5439635" y="892335"/>
                  </a:lnTo>
                  <a:lnTo>
                    <a:pt x="5407864" y="892335"/>
                  </a:lnTo>
                  <a:cubicBezTo>
                    <a:pt x="5415491" y="881323"/>
                    <a:pt x="5422956" y="871297"/>
                    <a:pt x="5430176" y="861353"/>
                  </a:cubicBezTo>
                  <a:lnTo>
                    <a:pt x="5440918" y="845642"/>
                  </a:lnTo>
                  <a:lnTo>
                    <a:pt x="5420303" y="845642"/>
                  </a:lnTo>
                  <a:cubicBezTo>
                    <a:pt x="5448474" y="804971"/>
                    <a:pt x="5474238" y="778870"/>
                    <a:pt x="5492776" y="713918"/>
                  </a:cubicBezTo>
                  <a:cubicBezTo>
                    <a:pt x="5508908" y="765110"/>
                    <a:pt x="5523435" y="804971"/>
                    <a:pt x="5565250" y="845642"/>
                  </a:cubicBezTo>
                  <a:lnTo>
                    <a:pt x="5527616" y="845642"/>
                  </a:lnTo>
                  <a:lnTo>
                    <a:pt x="5535935" y="859258"/>
                  </a:lnTo>
                  <a:lnTo>
                    <a:pt x="5564811" y="892293"/>
                  </a:lnTo>
                  <a:lnTo>
                    <a:pt x="5581495" y="869128"/>
                  </a:lnTo>
                  <a:lnTo>
                    <a:pt x="5586646" y="861594"/>
                  </a:lnTo>
                  <a:lnTo>
                    <a:pt x="5554875" y="861594"/>
                  </a:lnTo>
                  <a:cubicBezTo>
                    <a:pt x="5562502" y="850582"/>
                    <a:pt x="5569967" y="840556"/>
                    <a:pt x="5577187" y="830613"/>
                  </a:cubicBezTo>
                  <a:lnTo>
                    <a:pt x="5587930" y="814901"/>
                  </a:lnTo>
                  <a:lnTo>
                    <a:pt x="5567315" y="814901"/>
                  </a:lnTo>
                  <a:cubicBezTo>
                    <a:pt x="5595486" y="774230"/>
                    <a:pt x="5621248" y="748129"/>
                    <a:pt x="5639789" y="683177"/>
                  </a:cubicBezTo>
                  <a:cubicBezTo>
                    <a:pt x="5651888" y="721571"/>
                    <a:pt x="5663084" y="753592"/>
                    <a:pt x="5685566" y="784360"/>
                  </a:cubicBezTo>
                  <a:lnTo>
                    <a:pt x="5694742" y="794860"/>
                  </a:lnTo>
                  <a:lnTo>
                    <a:pt x="5705510" y="778471"/>
                  </a:lnTo>
                  <a:lnTo>
                    <a:pt x="5714136" y="764638"/>
                  </a:lnTo>
                  <a:lnTo>
                    <a:pt x="5697581" y="764638"/>
                  </a:lnTo>
                  <a:cubicBezTo>
                    <a:pt x="5720204" y="728832"/>
                    <a:pt x="5740896" y="705852"/>
                    <a:pt x="5755787" y="648670"/>
                  </a:cubicBezTo>
                  <a:cubicBezTo>
                    <a:pt x="5762265" y="671204"/>
                    <a:pt x="5768421" y="691245"/>
                    <a:pt x="5777155" y="710128"/>
                  </a:cubicBezTo>
                  <a:lnTo>
                    <a:pt x="5789428" y="732144"/>
                  </a:lnTo>
                  <a:lnTo>
                    <a:pt x="5804952" y="715848"/>
                  </a:lnTo>
                  <a:lnTo>
                    <a:pt x="5817455" y="702016"/>
                  </a:lnTo>
                  <a:lnTo>
                    <a:pt x="5793454" y="702016"/>
                  </a:lnTo>
                  <a:cubicBezTo>
                    <a:pt x="5826256" y="666210"/>
                    <a:pt x="5856261" y="643230"/>
                    <a:pt x="5877853" y="586048"/>
                  </a:cubicBezTo>
                  <a:cubicBezTo>
                    <a:pt x="5891944" y="619850"/>
                    <a:pt x="5904982" y="648040"/>
                    <a:pt x="5931167" y="675128"/>
                  </a:cubicBezTo>
                  <a:lnTo>
                    <a:pt x="5957760" y="698125"/>
                  </a:lnTo>
                  <a:lnTo>
                    <a:pt x="5962831" y="692803"/>
                  </a:lnTo>
                  <a:cubicBezTo>
                    <a:pt x="5986122" y="668554"/>
                    <a:pt x="6007048" y="644906"/>
                    <a:pt x="6023244" y="602019"/>
                  </a:cubicBezTo>
                  <a:cubicBezTo>
                    <a:pt x="6030289" y="618920"/>
                    <a:pt x="6037070" y="634418"/>
                    <a:pt x="6045364" y="649077"/>
                  </a:cubicBezTo>
                  <a:lnTo>
                    <a:pt x="6074881" y="688844"/>
                  </a:lnTo>
                  <a:lnTo>
                    <a:pt x="6078888" y="683367"/>
                  </a:lnTo>
                  <a:cubicBezTo>
                    <a:pt x="6082911" y="676808"/>
                    <a:pt x="6086657" y="669394"/>
                    <a:pt x="6090070" y="660676"/>
                  </a:cubicBezTo>
                  <a:lnTo>
                    <a:pt x="6097661" y="675196"/>
                  </a:lnTo>
                  <a:lnTo>
                    <a:pt x="6114989" y="645824"/>
                  </a:lnTo>
                  <a:cubicBezTo>
                    <a:pt x="6121997" y="631520"/>
                    <a:pt x="6128393" y="614886"/>
                    <a:pt x="6133974" y="593442"/>
                  </a:cubicBezTo>
                  <a:cubicBezTo>
                    <a:pt x="6137211" y="604709"/>
                    <a:pt x="6140368" y="615353"/>
                    <a:pt x="6143806" y="625540"/>
                  </a:cubicBezTo>
                  <a:lnTo>
                    <a:pt x="6154411" y="652555"/>
                  </a:lnTo>
                  <a:lnTo>
                    <a:pt x="6173631" y="632380"/>
                  </a:lnTo>
                  <a:lnTo>
                    <a:pt x="6186141" y="618548"/>
                  </a:lnTo>
                  <a:lnTo>
                    <a:pt x="6162132" y="618548"/>
                  </a:lnTo>
                  <a:cubicBezTo>
                    <a:pt x="6194943" y="582744"/>
                    <a:pt x="6224945" y="559764"/>
                    <a:pt x="6246538" y="502581"/>
                  </a:cubicBezTo>
                  <a:cubicBezTo>
                    <a:pt x="6255931" y="525116"/>
                    <a:pt x="6264858" y="545157"/>
                    <a:pt x="6277524" y="564040"/>
                  </a:cubicBezTo>
                  <a:lnTo>
                    <a:pt x="6297440" y="588678"/>
                  </a:lnTo>
                  <a:lnTo>
                    <a:pt x="6305439" y="579836"/>
                  </a:lnTo>
                  <a:cubicBezTo>
                    <a:pt x="6319739" y="562468"/>
                    <a:pt x="6332638" y="542427"/>
                    <a:pt x="6343435" y="513835"/>
                  </a:cubicBezTo>
                  <a:cubicBezTo>
                    <a:pt x="6348131" y="525103"/>
                    <a:pt x="6352712" y="535747"/>
                    <a:pt x="6357701" y="545934"/>
                  </a:cubicBezTo>
                  <a:lnTo>
                    <a:pt x="6369398" y="566474"/>
                  </a:lnTo>
                  <a:lnTo>
                    <a:pt x="6372635" y="562592"/>
                  </a:lnTo>
                  <a:lnTo>
                    <a:pt x="6383588" y="548759"/>
                  </a:lnTo>
                  <a:lnTo>
                    <a:pt x="6362569" y="548759"/>
                  </a:lnTo>
                  <a:cubicBezTo>
                    <a:pt x="6391294" y="512953"/>
                    <a:pt x="6417561" y="489974"/>
                    <a:pt x="6436465" y="432790"/>
                  </a:cubicBezTo>
                  <a:cubicBezTo>
                    <a:pt x="6448802" y="466593"/>
                    <a:pt x="6460217" y="494783"/>
                    <a:pt x="6483141" y="521872"/>
                  </a:cubicBezTo>
                  <a:lnTo>
                    <a:pt x="6496818" y="535382"/>
                  </a:lnTo>
                  <a:lnTo>
                    <a:pt x="6507168" y="518626"/>
                  </a:lnTo>
                  <a:cubicBezTo>
                    <a:pt x="6512738" y="507871"/>
                    <a:pt x="6517924" y="495713"/>
                    <a:pt x="6522650" y="481417"/>
                  </a:cubicBezTo>
                  <a:lnTo>
                    <a:pt x="6539007" y="518475"/>
                  </a:lnTo>
                  <a:lnTo>
                    <a:pt x="6549226" y="488984"/>
                  </a:lnTo>
                  <a:cubicBezTo>
                    <a:pt x="6553249" y="475138"/>
                    <a:pt x="6556995" y="459486"/>
                    <a:pt x="6560408" y="441081"/>
                  </a:cubicBezTo>
                  <a:lnTo>
                    <a:pt x="6570161" y="480465"/>
                  </a:lnTo>
                  <a:lnTo>
                    <a:pt x="6582846" y="465257"/>
                  </a:lnTo>
                  <a:lnTo>
                    <a:pt x="6593799" y="451425"/>
                  </a:lnTo>
                  <a:lnTo>
                    <a:pt x="6572780" y="451425"/>
                  </a:lnTo>
                  <a:cubicBezTo>
                    <a:pt x="6601504" y="415619"/>
                    <a:pt x="6627772" y="392639"/>
                    <a:pt x="6646676" y="335456"/>
                  </a:cubicBezTo>
                  <a:cubicBezTo>
                    <a:pt x="6663126" y="380525"/>
                    <a:pt x="6677937" y="415619"/>
                    <a:pt x="6720574" y="451425"/>
                  </a:cubicBezTo>
                  <a:lnTo>
                    <a:pt x="6682200" y="451425"/>
                  </a:lnTo>
                  <a:lnTo>
                    <a:pt x="6690683" y="463411"/>
                  </a:lnTo>
                  <a:lnTo>
                    <a:pt x="6702052" y="474642"/>
                  </a:lnTo>
                  <a:lnTo>
                    <a:pt x="6721861" y="450894"/>
                  </a:lnTo>
                  <a:cubicBezTo>
                    <a:pt x="6742253" y="426645"/>
                    <a:pt x="6760573" y="402997"/>
                    <a:pt x="6774752" y="360110"/>
                  </a:cubicBezTo>
                  <a:cubicBezTo>
                    <a:pt x="6782976" y="382645"/>
                    <a:pt x="6790791" y="402686"/>
                    <a:pt x="6801880" y="421568"/>
                  </a:cubicBezTo>
                  <a:lnTo>
                    <a:pt x="6819852" y="446964"/>
                  </a:lnTo>
                  <a:lnTo>
                    <a:pt x="6834866" y="428964"/>
                  </a:lnTo>
                  <a:lnTo>
                    <a:pt x="6845819" y="415132"/>
                  </a:lnTo>
                  <a:lnTo>
                    <a:pt x="6824799" y="415132"/>
                  </a:lnTo>
                  <a:cubicBezTo>
                    <a:pt x="6853524" y="379326"/>
                    <a:pt x="6879792" y="356346"/>
                    <a:pt x="6898697" y="299163"/>
                  </a:cubicBezTo>
                  <a:cubicBezTo>
                    <a:pt x="6915145" y="344233"/>
                    <a:pt x="6929957" y="379326"/>
                    <a:pt x="6972594" y="415132"/>
                  </a:cubicBezTo>
                  <a:lnTo>
                    <a:pt x="6934220" y="415132"/>
                  </a:lnTo>
                  <a:lnTo>
                    <a:pt x="6942703" y="427119"/>
                  </a:lnTo>
                  <a:lnTo>
                    <a:pt x="6964896" y="449041"/>
                  </a:lnTo>
                  <a:lnTo>
                    <a:pt x="6974597" y="419442"/>
                  </a:lnTo>
                  <a:lnTo>
                    <a:pt x="6985980" y="452182"/>
                  </a:lnTo>
                  <a:lnTo>
                    <a:pt x="7017816" y="415094"/>
                  </a:lnTo>
                  <a:cubicBezTo>
                    <a:pt x="7028827" y="400625"/>
                    <a:pt x="7038758" y="383929"/>
                    <a:pt x="7047070" y="360110"/>
                  </a:cubicBezTo>
                  <a:lnTo>
                    <a:pt x="7069280" y="407777"/>
                  </a:lnTo>
                  <a:lnTo>
                    <a:pt x="7078979" y="394029"/>
                  </a:lnTo>
                  <a:cubicBezTo>
                    <a:pt x="7085341" y="383274"/>
                    <a:pt x="7091265" y="371116"/>
                    <a:pt x="7096663" y="356820"/>
                  </a:cubicBezTo>
                  <a:cubicBezTo>
                    <a:pt x="7103709" y="373721"/>
                    <a:pt x="7110491" y="389219"/>
                    <a:pt x="7118785" y="403878"/>
                  </a:cubicBezTo>
                  <a:lnTo>
                    <a:pt x="7139311" y="431531"/>
                  </a:lnTo>
                  <a:lnTo>
                    <a:pt x="7156928" y="398469"/>
                  </a:lnTo>
                  <a:lnTo>
                    <a:pt x="7157726" y="396498"/>
                  </a:lnTo>
                  <a:lnTo>
                    <a:pt x="7138332" y="396498"/>
                  </a:lnTo>
                  <a:cubicBezTo>
                    <a:pt x="7155462" y="366684"/>
                    <a:pt x="7171128" y="347549"/>
                    <a:pt x="7182402" y="299936"/>
                  </a:cubicBezTo>
                  <a:cubicBezTo>
                    <a:pt x="7192212" y="337463"/>
                    <a:pt x="7201046" y="366684"/>
                    <a:pt x="7226473" y="396498"/>
                  </a:cubicBezTo>
                  <a:lnTo>
                    <a:pt x="7206624" y="396498"/>
                  </a:lnTo>
                  <a:lnTo>
                    <a:pt x="7212204" y="412237"/>
                  </a:lnTo>
                  <a:lnTo>
                    <a:pt x="7216657" y="421086"/>
                  </a:lnTo>
                  <a:lnTo>
                    <a:pt x="7242054" y="372791"/>
                  </a:lnTo>
                  <a:lnTo>
                    <a:pt x="7251233" y="392319"/>
                  </a:lnTo>
                  <a:lnTo>
                    <a:pt x="7284436" y="358958"/>
                  </a:lnTo>
                  <a:cubicBezTo>
                    <a:pt x="7296906" y="344825"/>
                    <a:pt x="7308154" y="328517"/>
                    <a:pt x="7317568" y="305251"/>
                  </a:cubicBezTo>
                  <a:lnTo>
                    <a:pt x="7318036" y="306235"/>
                  </a:lnTo>
                  <a:lnTo>
                    <a:pt x="7324692" y="281110"/>
                  </a:lnTo>
                  <a:cubicBezTo>
                    <a:pt x="7328788" y="296891"/>
                    <a:pt x="7332781" y="311798"/>
                    <a:pt x="7337132" y="326067"/>
                  </a:cubicBezTo>
                  <a:lnTo>
                    <a:pt x="7349216" y="360149"/>
                  </a:lnTo>
                  <a:lnTo>
                    <a:pt x="7352483" y="365045"/>
                  </a:lnTo>
                  <a:lnTo>
                    <a:pt x="7352784" y="364214"/>
                  </a:lnTo>
                  <a:lnTo>
                    <a:pt x="7353510" y="366584"/>
                  </a:lnTo>
                  <a:lnTo>
                    <a:pt x="7353538" y="366626"/>
                  </a:lnTo>
                  <a:cubicBezTo>
                    <a:pt x="7363216" y="377848"/>
                    <a:pt x="7375243" y="388693"/>
                    <a:pt x="7391168" y="399619"/>
                  </a:cubicBezTo>
                  <a:lnTo>
                    <a:pt x="7368032" y="399619"/>
                  </a:lnTo>
                  <a:lnTo>
                    <a:pt x="7371180" y="405875"/>
                  </a:lnTo>
                  <a:lnTo>
                    <a:pt x="7379215" y="417036"/>
                  </a:lnTo>
                  <a:lnTo>
                    <a:pt x="7392441" y="403152"/>
                  </a:lnTo>
                  <a:lnTo>
                    <a:pt x="7404951" y="389320"/>
                  </a:lnTo>
                  <a:lnTo>
                    <a:pt x="7380942" y="389320"/>
                  </a:lnTo>
                  <a:lnTo>
                    <a:pt x="7397255" y="371757"/>
                  </a:lnTo>
                  <a:lnTo>
                    <a:pt x="7368959" y="371757"/>
                  </a:lnTo>
                  <a:cubicBezTo>
                    <a:pt x="7385744" y="363411"/>
                    <a:pt x="7401812" y="356560"/>
                    <a:pt x="7416445" y="348464"/>
                  </a:cubicBezTo>
                  <a:lnTo>
                    <a:pt x="7422555" y="344519"/>
                  </a:lnTo>
                  <a:lnTo>
                    <a:pt x="7427352" y="339354"/>
                  </a:lnTo>
                  <a:lnTo>
                    <a:pt x="7428974" y="337054"/>
                  </a:lnTo>
                  <a:lnTo>
                    <a:pt x="7415374" y="337054"/>
                  </a:lnTo>
                  <a:cubicBezTo>
                    <a:pt x="7420026" y="328619"/>
                    <a:pt x="7424579" y="320939"/>
                    <a:pt x="7428982" y="313322"/>
                  </a:cubicBezTo>
                  <a:lnTo>
                    <a:pt x="7435991" y="300447"/>
                  </a:lnTo>
                  <a:lnTo>
                    <a:pt x="7419776" y="300447"/>
                  </a:lnTo>
                  <a:cubicBezTo>
                    <a:pt x="7432623" y="278086"/>
                    <a:pt x="7444648" y="261733"/>
                    <a:pt x="7454613" y="234867"/>
                  </a:cubicBezTo>
                  <a:lnTo>
                    <a:pt x="7456496" y="229228"/>
                  </a:lnTo>
                  <a:lnTo>
                    <a:pt x="7470910" y="229228"/>
                  </a:lnTo>
                  <a:lnTo>
                    <a:pt x="7471295" y="230612"/>
                  </a:lnTo>
                  <a:cubicBezTo>
                    <a:pt x="7479110" y="256059"/>
                    <a:pt x="7488846" y="278086"/>
                    <a:pt x="7507917" y="300447"/>
                  </a:cubicBezTo>
                  <a:lnTo>
                    <a:pt x="7489528" y="300447"/>
                  </a:lnTo>
                  <a:lnTo>
                    <a:pt x="7511121" y="337054"/>
                  </a:lnTo>
                  <a:lnTo>
                    <a:pt x="7498146" y="337054"/>
                  </a:lnTo>
                  <a:lnTo>
                    <a:pt x="7516250" y="359450"/>
                  </a:lnTo>
                  <a:lnTo>
                    <a:pt x="7524249" y="350608"/>
                  </a:lnTo>
                  <a:cubicBezTo>
                    <a:pt x="7538549" y="333240"/>
                    <a:pt x="7551448" y="313199"/>
                    <a:pt x="7562245" y="284607"/>
                  </a:cubicBezTo>
                  <a:lnTo>
                    <a:pt x="7563049" y="286417"/>
                  </a:lnTo>
                  <a:lnTo>
                    <a:pt x="7570620" y="268516"/>
                  </a:lnTo>
                  <a:lnTo>
                    <a:pt x="7587202" y="312370"/>
                  </a:lnTo>
                  <a:lnTo>
                    <a:pt x="7622010" y="269564"/>
                  </a:lnTo>
                  <a:cubicBezTo>
                    <a:pt x="7634530" y="252195"/>
                    <a:pt x="7645823" y="232154"/>
                    <a:pt x="7655275" y="203562"/>
                  </a:cubicBezTo>
                  <a:cubicBezTo>
                    <a:pt x="7661444" y="220463"/>
                    <a:pt x="7667381" y="235962"/>
                    <a:pt x="7674643" y="250621"/>
                  </a:cubicBezTo>
                  <a:lnTo>
                    <a:pt x="7693450" y="279563"/>
                  </a:lnTo>
                  <a:lnTo>
                    <a:pt x="7700506" y="262880"/>
                  </a:lnTo>
                  <a:lnTo>
                    <a:pt x="7716398" y="304908"/>
                  </a:lnTo>
                  <a:lnTo>
                    <a:pt x="7725978" y="289398"/>
                  </a:lnTo>
                  <a:cubicBezTo>
                    <a:pt x="7731548" y="278643"/>
                    <a:pt x="7736734" y="266485"/>
                    <a:pt x="7741460" y="252189"/>
                  </a:cubicBezTo>
                  <a:lnTo>
                    <a:pt x="7767887" y="312060"/>
                  </a:lnTo>
                  <a:lnTo>
                    <a:pt x="7782361" y="292553"/>
                  </a:lnTo>
                  <a:cubicBezTo>
                    <a:pt x="7786521" y="286230"/>
                    <a:pt x="7790477" y="279420"/>
                    <a:pt x="7794177" y="271589"/>
                  </a:cubicBezTo>
                  <a:lnTo>
                    <a:pt x="7797323" y="263305"/>
                  </a:lnTo>
                  <a:lnTo>
                    <a:pt x="7778905" y="263305"/>
                  </a:lnTo>
                  <a:cubicBezTo>
                    <a:pt x="7786682" y="253610"/>
                    <a:pt x="7794294" y="244783"/>
                    <a:pt x="7801656" y="236029"/>
                  </a:cubicBezTo>
                  <a:lnTo>
                    <a:pt x="7812609" y="222197"/>
                  </a:lnTo>
                  <a:lnTo>
                    <a:pt x="7791590" y="222197"/>
                  </a:lnTo>
                  <a:cubicBezTo>
                    <a:pt x="7820314" y="186391"/>
                    <a:pt x="7846582" y="163411"/>
                    <a:pt x="7865486" y="106228"/>
                  </a:cubicBezTo>
                  <a:cubicBezTo>
                    <a:pt x="7881936" y="151297"/>
                    <a:pt x="7896747" y="186391"/>
                    <a:pt x="7939384" y="222197"/>
                  </a:cubicBezTo>
                  <a:lnTo>
                    <a:pt x="7901010" y="222197"/>
                  </a:lnTo>
                  <a:lnTo>
                    <a:pt x="7905986" y="229228"/>
                  </a:lnTo>
                  <a:lnTo>
                    <a:pt x="7909548" y="229228"/>
                  </a:lnTo>
                  <a:lnTo>
                    <a:pt x="7912288" y="236944"/>
                  </a:lnTo>
                  <a:lnTo>
                    <a:pt x="7920862" y="245414"/>
                  </a:lnTo>
                  <a:lnTo>
                    <a:pt x="7940671" y="221666"/>
                  </a:lnTo>
                  <a:cubicBezTo>
                    <a:pt x="7961063" y="197417"/>
                    <a:pt x="7979383" y="173769"/>
                    <a:pt x="7993562" y="130882"/>
                  </a:cubicBezTo>
                  <a:cubicBezTo>
                    <a:pt x="8001786" y="153417"/>
                    <a:pt x="8009601" y="173458"/>
                    <a:pt x="8020690" y="192340"/>
                  </a:cubicBezTo>
                  <a:lnTo>
                    <a:pt x="8038662" y="217736"/>
                  </a:lnTo>
                  <a:lnTo>
                    <a:pt x="8053676" y="199736"/>
                  </a:lnTo>
                  <a:lnTo>
                    <a:pt x="8064629" y="185904"/>
                  </a:lnTo>
                  <a:lnTo>
                    <a:pt x="8043609" y="185904"/>
                  </a:lnTo>
                  <a:cubicBezTo>
                    <a:pt x="8072334" y="150098"/>
                    <a:pt x="8098602" y="127118"/>
                    <a:pt x="8117507" y="69935"/>
                  </a:cubicBezTo>
                  <a:cubicBezTo>
                    <a:pt x="8133955" y="115005"/>
                    <a:pt x="8148767" y="150098"/>
                    <a:pt x="8191404" y="185904"/>
                  </a:cubicBezTo>
                  <a:lnTo>
                    <a:pt x="8153030" y="185904"/>
                  </a:lnTo>
                  <a:lnTo>
                    <a:pt x="8161513" y="197891"/>
                  </a:lnTo>
                  <a:cubicBezTo>
                    <a:pt x="8169789" y="207670"/>
                    <a:pt x="8179450" y="217317"/>
                    <a:pt x="8190994" y="227012"/>
                  </a:cubicBezTo>
                  <a:lnTo>
                    <a:pt x="8154148" y="227012"/>
                  </a:lnTo>
                  <a:lnTo>
                    <a:pt x="8157636" y="231941"/>
                  </a:lnTo>
                  <a:cubicBezTo>
                    <a:pt x="8165277" y="240970"/>
                    <a:pt x="8174197" y="249877"/>
                    <a:pt x="8184856" y="258829"/>
                  </a:cubicBezTo>
                  <a:lnTo>
                    <a:pt x="8160881" y="258829"/>
                  </a:lnTo>
                  <a:lnTo>
                    <a:pt x="8165022" y="264681"/>
                  </a:lnTo>
                  <a:cubicBezTo>
                    <a:pt x="8173873" y="275139"/>
                    <a:pt x="8184204" y="285455"/>
                    <a:pt x="8196550" y="295823"/>
                  </a:cubicBezTo>
                  <a:lnTo>
                    <a:pt x="8179229" y="295823"/>
                  </a:lnTo>
                  <a:lnTo>
                    <a:pt x="8181260" y="298692"/>
                  </a:lnTo>
                  <a:lnTo>
                    <a:pt x="8192775" y="310067"/>
                  </a:lnTo>
                  <a:lnTo>
                    <a:pt x="8206250" y="294763"/>
                  </a:lnTo>
                  <a:lnTo>
                    <a:pt x="8211699" y="288244"/>
                  </a:lnTo>
                  <a:lnTo>
                    <a:pt x="8195138" y="288244"/>
                  </a:lnTo>
                  <a:cubicBezTo>
                    <a:pt x="8201452" y="280787"/>
                    <a:pt x="8207632" y="273998"/>
                    <a:pt x="8213610" y="267264"/>
                  </a:cubicBezTo>
                  <a:lnTo>
                    <a:pt x="8218229" y="261739"/>
                  </a:lnTo>
                  <a:lnTo>
                    <a:pt x="8189740" y="261739"/>
                  </a:lnTo>
                  <a:cubicBezTo>
                    <a:pt x="8196580" y="253662"/>
                    <a:pt x="8203273" y="246309"/>
                    <a:pt x="8209747" y="239016"/>
                  </a:cubicBezTo>
                  <a:lnTo>
                    <a:pt x="8219380" y="227492"/>
                  </a:lnTo>
                  <a:lnTo>
                    <a:pt x="8200895" y="227492"/>
                  </a:lnTo>
                  <a:cubicBezTo>
                    <a:pt x="8226155" y="197663"/>
                    <a:pt x="8249256" y="178520"/>
                    <a:pt x="8265880" y="130882"/>
                  </a:cubicBezTo>
                  <a:cubicBezTo>
                    <a:pt x="8280345" y="168428"/>
                    <a:pt x="8293370" y="197663"/>
                    <a:pt x="8330865" y="227492"/>
                  </a:cubicBezTo>
                  <a:lnTo>
                    <a:pt x="8297118" y="227492"/>
                  </a:lnTo>
                  <a:lnTo>
                    <a:pt x="8304579" y="237479"/>
                  </a:lnTo>
                  <a:lnTo>
                    <a:pt x="8326570" y="258057"/>
                  </a:lnTo>
                  <a:lnTo>
                    <a:pt x="8344698" y="227494"/>
                  </a:lnTo>
                  <a:cubicBezTo>
                    <a:pt x="8355696" y="209103"/>
                    <a:pt x="8366136" y="190939"/>
                    <a:pt x="8375738" y="169241"/>
                  </a:cubicBezTo>
                  <a:lnTo>
                    <a:pt x="8376536" y="167270"/>
                  </a:lnTo>
                  <a:lnTo>
                    <a:pt x="8357142" y="167270"/>
                  </a:lnTo>
                  <a:cubicBezTo>
                    <a:pt x="8374272" y="137456"/>
                    <a:pt x="8389938" y="118321"/>
                    <a:pt x="8401212" y="70708"/>
                  </a:cubicBezTo>
                  <a:cubicBezTo>
                    <a:pt x="8411022" y="108235"/>
                    <a:pt x="8419856" y="137456"/>
                    <a:pt x="8445283" y="167270"/>
                  </a:cubicBezTo>
                  <a:lnTo>
                    <a:pt x="8425434" y="167270"/>
                  </a:lnTo>
                  <a:lnTo>
                    <a:pt x="8431014" y="183009"/>
                  </a:lnTo>
                  <a:cubicBezTo>
                    <a:pt x="8436995" y="197331"/>
                    <a:pt x="8443859" y="211214"/>
                    <a:pt x="8452101" y="224910"/>
                  </a:cubicBezTo>
                  <a:lnTo>
                    <a:pt x="8465713" y="243818"/>
                  </a:lnTo>
                  <a:lnTo>
                    <a:pt x="8481280" y="217572"/>
                  </a:lnTo>
                  <a:lnTo>
                    <a:pt x="8483120" y="214305"/>
                  </a:lnTo>
                  <a:lnTo>
                    <a:pt x="8469902" y="214305"/>
                  </a:lnTo>
                  <a:cubicBezTo>
                    <a:pt x="8477054" y="201768"/>
                    <a:pt x="8484053" y="190353"/>
                    <a:pt x="8490824" y="179032"/>
                  </a:cubicBezTo>
                  <a:lnTo>
                    <a:pt x="8495690" y="170391"/>
                  </a:lnTo>
                  <a:lnTo>
                    <a:pt x="8462778" y="170391"/>
                  </a:lnTo>
                  <a:cubicBezTo>
                    <a:pt x="8491387" y="141254"/>
                    <a:pt x="8517550" y="122555"/>
                    <a:pt x="8536378" y="76023"/>
                  </a:cubicBezTo>
                  <a:lnTo>
                    <a:pt x="8536846" y="77007"/>
                  </a:lnTo>
                  <a:lnTo>
                    <a:pt x="8543502" y="51882"/>
                  </a:lnTo>
                  <a:cubicBezTo>
                    <a:pt x="8547598" y="67663"/>
                    <a:pt x="8551591" y="82570"/>
                    <a:pt x="8555942" y="96839"/>
                  </a:cubicBezTo>
                  <a:lnTo>
                    <a:pt x="8568026" y="130921"/>
                  </a:lnTo>
                  <a:lnTo>
                    <a:pt x="8572348" y="137398"/>
                  </a:lnTo>
                  <a:cubicBezTo>
                    <a:pt x="8582026" y="148620"/>
                    <a:pt x="8594053" y="159465"/>
                    <a:pt x="8609978" y="170391"/>
                  </a:cubicBezTo>
                  <a:lnTo>
                    <a:pt x="8586842" y="170391"/>
                  </a:lnTo>
                  <a:lnTo>
                    <a:pt x="8589990" y="176647"/>
                  </a:lnTo>
                  <a:lnTo>
                    <a:pt x="8616591" y="213596"/>
                  </a:lnTo>
                  <a:lnTo>
                    <a:pt x="8629437" y="186709"/>
                  </a:lnTo>
                  <a:lnTo>
                    <a:pt x="8609977" y="186709"/>
                  </a:lnTo>
                  <a:cubicBezTo>
                    <a:pt x="8617129" y="174173"/>
                    <a:pt x="8624129" y="162758"/>
                    <a:pt x="8630899" y="151437"/>
                  </a:cubicBezTo>
                  <a:lnTo>
                    <a:pt x="8635915" y="142529"/>
                  </a:lnTo>
                  <a:lnTo>
                    <a:pt x="8587769" y="142529"/>
                  </a:lnTo>
                  <a:cubicBezTo>
                    <a:pt x="8604554" y="134183"/>
                    <a:pt x="8620622" y="127332"/>
                    <a:pt x="8635255" y="119236"/>
                  </a:cubicBezTo>
                  <a:lnTo>
                    <a:pt x="8652923" y="107826"/>
                  </a:lnTo>
                  <a:lnTo>
                    <a:pt x="8634184" y="107826"/>
                  </a:lnTo>
                  <a:cubicBezTo>
                    <a:pt x="8638836" y="99391"/>
                    <a:pt x="8643389" y="91711"/>
                    <a:pt x="8647792" y="84094"/>
                  </a:cubicBezTo>
                  <a:lnTo>
                    <a:pt x="8654801" y="71219"/>
                  </a:lnTo>
                  <a:lnTo>
                    <a:pt x="8638586" y="71219"/>
                  </a:lnTo>
                  <a:cubicBezTo>
                    <a:pt x="8651433" y="48858"/>
                    <a:pt x="8663458" y="32505"/>
                    <a:pt x="8673423" y="56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6F243A97-0C5C-4353-B6D1-A3E9B056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152" y="5086868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7CE6AD2A-9A81-43F1-BC54-EF30D1F5634A}"/>
                </a:ext>
              </a:extLst>
            </p:cNvPr>
            <p:cNvSpPr/>
            <p:nvPr/>
          </p:nvSpPr>
          <p:spPr>
            <a:xfrm flipH="1" flipV="1">
              <a:off x="0" y="6247443"/>
              <a:ext cx="12192000" cy="610559"/>
            </a:xfrm>
            <a:custGeom>
              <a:avLst/>
              <a:gdLst>
                <a:gd name="connsiteX0" fmla="*/ 3619500 w 12192000"/>
                <a:gd name="connsiteY0" fmla="*/ 609141 h 610559"/>
                <a:gd name="connsiteX1" fmla="*/ 0 w 12192000"/>
                <a:gd name="connsiteY1" fmla="*/ 508220 h 610559"/>
                <a:gd name="connsiteX2" fmla="*/ 0 w 12192000"/>
                <a:gd name="connsiteY2" fmla="*/ 0 h 610559"/>
                <a:gd name="connsiteX3" fmla="*/ 12192000 w 12192000"/>
                <a:gd name="connsiteY3" fmla="*/ 0 h 610559"/>
                <a:gd name="connsiteX4" fmla="*/ 12192000 w 12192000"/>
                <a:gd name="connsiteY4" fmla="*/ 255190 h 610559"/>
                <a:gd name="connsiteX5" fmla="*/ 3619500 w 12192000"/>
                <a:gd name="connsiteY5" fmla="*/ 609141 h 6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10559">
                  <a:moveTo>
                    <a:pt x="3619500" y="609141"/>
                  </a:moveTo>
                  <a:cubicBezTo>
                    <a:pt x="2667000" y="617256"/>
                    <a:pt x="1524000" y="591454"/>
                    <a:pt x="0" y="508220"/>
                  </a:cubicBezTo>
                  <a:lnTo>
                    <a:pt x="0" y="0"/>
                  </a:lnTo>
                  <a:lnTo>
                    <a:pt x="12192000" y="0"/>
                  </a:lnTo>
                  <a:lnTo>
                    <a:pt x="12192000" y="255190"/>
                  </a:lnTo>
                  <a:cubicBezTo>
                    <a:pt x="7620000" y="255190"/>
                    <a:pt x="6477000" y="584795"/>
                    <a:pt x="3619500" y="609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990EF9B8-093A-4A33-BD34-B2F62D5B6CA7}"/>
                </a:ext>
              </a:extLst>
            </p:cNvPr>
            <p:cNvSpPr/>
            <p:nvPr/>
          </p:nvSpPr>
          <p:spPr>
            <a:xfrm flipH="1" flipV="1">
              <a:off x="4256260" y="6373040"/>
              <a:ext cx="7935740" cy="484961"/>
            </a:xfrm>
            <a:custGeom>
              <a:avLst/>
              <a:gdLst>
                <a:gd name="connsiteX0" fmla="*/ 3253011 w 7935740"/>
                <a:gd name="connsiteY0" fmla="*/ 484939 h 484961"/>
                <a:gd name="connsiteX1" fmla="*/ 0 w 7935740"/>
                <a:gd name="connsiteY1" fmla="*/ 271039 h 484961"/>
                <a:gd name="connsiteX2" fmla="*/ 0 w 7935740"/>
                <a:gd name="connsiteY2" fmla="*/ 0 h 484961"/>
                <a:gd name="connsiteX3" fmla="*/ 7935740 w 7935740"/>
                <a:gd name="connsiteY3" fmla="*/ 0 h 484961"/>
                <a:gd name="connsiteX4" fmla="*/ 7729528 w 7935740"/>
                <a:gd name="connsiteY4" fmla="*/ 26620 h 484961"/>
                <a:gd name="connsiteX5" fmla="*/ 3619500 w 7935740"/>
                <a:gd name="connsiteY5" fmla="*/ 481997 h 484961"/>
                <a:gd name="connsiteX6" fmla="*/ 3253011 w 7935740"/>
                <a:gd name="connsiteY6" fmla="*/ 484939 h 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40" h="484961">
                  <a:moveTo>
                    <a:pt x="3253011" y="484939"/>
                  </a:moveTo>
                  <a:cubicBezTo>
                    <a:pt x="2375297" y="483601"/>
                    <a:pt x="1333500" y="423277"/>
                    <a:pt x="0" y="271039"/>
                  </a:cubicBezTo>
                  <a:lnTo>
                    <a:pt x="0" y="0"/>
                  </a:lnTo>
                  <a:lnTo>
                    <a:pt x="7935740" y="0"/>
                  </a:lnTo>
                  <a:lnTo>
                    <a:pt x="7729528" y="26620"/>
                  </a:lnTo>
                  <a:cubicBezTo>
                    <a:pt x="6291709" y="222848"/>
                    <a:pt x="5226844" y="453371"/>
                    <a:pt x="3619500" y="481997"/>
                  </a:cubicBezTo>
                  <a:cubicBezTo>
                    <a:pt x="3500438" y="484118"/>
                    <a:pt x="3378399" y="485130"/>
                    <a:pt x="3253011" y="484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CAD75A8D-F5C5-4D76-8B2A-206B04E0189C}"/>
                </a:ext>
              </a:extLst>
            </p:cNvPr>
            <p:cNvGrpSpPr/>
            <p:nvPr/>
          </p:nvGrpSpPr>
          <p:grpSpPr>
            <a:xfrm>
              <a:off x="10900728" y="5595744"/>
              <a:ext cx="863703" cy="831801"/>
              <a:chOff x="10140940" y="3922332"/>
              <a:chExt cx="1251557" cy="1205329"/>
            </a:xfrm>
          </p:grpSpPr>
          <p:sp>
            <p:nvSpPr>
              <p:cNvPr id="446" name="이등변 삼각형 445">
                <a:extLst>
                  <a:ext uri="{FF2B5EF4-FFF2-40B4-BE49-F238E27FC236}">
                    <a16:creationId xmlns:a16="http://schemas.microsoft.com/office/drawing/2014/main" id="{E9D14F08-FEC5-4D01-B0CA-A49DA4EA0CA7}"/>
                  </a:ext>
                </a:extLst>
              </p:cNvPr>
              <p:cNvSpPr/>
              <p:nvPr/>
            </p:nvSpPr>
            <p:spPr>
              <a:xfrm>
                <a:off x="10140940" y="4388619"/>
                <a:ext cx="660354" cy="371440"/>
              </a:xfrm>
              <a:prstGeom prst="triangle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평행 사변형 446">
                <a:extLst>
                  <a:ext uri="{FF2B5EF4-FFF2-40B4-BE49-F238E27FC236}">
                    <a16:creationId xmlns:a16="http://schemas.microsoft.com/office/drawing/2014/main" id="{08133416-6B89-4A3D-82D4-36AC19B3BF01}"/>
                  </a:ext>
                </a:extLst>
              </p:cNvPr>
              <p:cNvSpPr/>
              <p:nvPr/>
            </p:nvSpPr>
            <p:spPr>
              <a:xfrm flipH="1">
                <a:off x="10459809" y="4388619"/>
                <a:ext cx="932687" cy="371439"/>
              </a:xfrm>
              <a:prstGeom prst="parallelogram">
                <a:avLst>
                  <a:gd name="adj" fmla="val 934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1D6DF521-EFAE-4D3E-B44C-C24E73DD1FE0}"/>
                  </a:ext>
                </a:extLst>
              </p:cNvPr>
              <p:cNvSpPr/>
              <p:nvPr/>
            </p:nvSpPr>
            <p:spPr>
              <a:xfrm>
                <a:off x="10140940" y="4760059"/>
                <a:ext cx="1251557" cy="367602"/>
              </a:xfrm>
              <a:prstGeom prst="rect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103EF53-40B4-4FB6-924A-771F1278C4A6}"/>
                  </a:ext>
                </a:extLst>
              </p:cNvPr>
              <p:cNvSpPr/>
              <p:nvPr/>
            </p:nvSpPr>
            <p:spPr>
              <a:xfrm flipH="1">
                <a:off x="10887542" y="4271963"/>
                <a:ext cx="90015" cy="116656"/>
              </a:xfrm>
              <a:prstGeom prst="rect">
                <a:avLst/>
              </a:prstGeom>
              <a:gradFill>
                <a:gsLst>
                  <a:gs pos="13000">
                    <a:schemeClr val="accent1">
                      <a:lumMod val="5000"/>
                      <a:lumOff val="95000"/>
                    </a:schemeClr>
                  </a:gs>
                  <a:gs pos="16000">
                    <a:srgbClr val="9F818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구름 455">
                <a:extLst>
                  <a:ext uri="{FF2B5EF4-FFF2-40B4-BE49-F238E27FC236}">
                    <a16:creationId xmlns:a16="http://schemas.microsoft.com/office/drawing/2014/main" id="{7D163847-FF80-4DA2-A69C-0C959D4A7201}"/>
                  </a:ext>
                </a:extLst>
              </p:cNvPr>
              <p:cNvSpPr/>
              <p:nvPr/>
            </p:nvSpPr>
            <p:spPr>
              <a:xfrm flipH="1">
                <a:off x="10877876" y="4191049"/>
                <a:ext cx="91047" cy="5801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구름 456">
                <a:extLst>
                  <a:ext uri="{FF2B5EF4-FFF2-40B4-BE49-F238E27FC236}">
                    <a16:creationId xmlns:a16="http://schemas.microsoft.com/office/drawing/2014/main" id="{0B7901D6-A8DD-4DDD-8576-B37A6233482C}"/>
                  </a:ext>
                </a:extLst>
              </p:cNvPr>
              <p:cNvSpPr/>
              <p:nvPr/>
            </p:nvSpPr>
            <p:spPr>
              <a:xfrm flipH="1">
                <a:off x="10901936" y="4089409"/>
                <a:ext cx="71749" cy="4571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구름 457">
                <a:extLst>
                  <a:ext uri="{FF2B5EF4-FFF2-40B4-BE49-F238E27FC236}">
                    <a16:creationId xmlns:a16="http://schemas.microsoft.com/office/drawing/2014/main" id="{4071C82F-7A05-48F7-B036-3EE4DF0EC6FC}"/>
                  </a:ext>
                </a:extLst>
              </p:cNvPr>
              <p:cNvSpPr/>
              <p:nvPr/>
            </p:nvSpPr>
            <p:spPr>
              <a:xfrm flipH="1">
                <a:off x="10936223" y="3996154"/>
                <a:ext cx="36000" cy="36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구름 458">
                <a:extLst>
                  <a:ext uri="{FF2B5EF4-FFF2-40B4-BE49-F238E27FC236}">
                    <a16:creationId xmlns:a16="http://schemas.microsoft.com/office/drawing/2014/main" id="{40BBC5BB-6278-4348-9C25-D8E4E665DABF}"/>
                  </a:ext>
                </a:extLst>
              </p:cNvPr>
              <p:cNvSpPr/>
              <p:nvPr/>
            </p:nvSpPr>
            <p:spPr>
              <a:xfrm flipH="1">
                <a:off x="10968923" y="3922332"/>
                <a:ext cx="18000" cy="18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5" name="Freeform 46">
              <a:extLst>
                <a:ext uri="{FF2B5EF4-FFF2-40B4-BE49-F238E27FC236}">
                  <a16:creationId xmlns:a16="http://schemas.microsoft.com/office/drawing/2014/main" id="{B4C7E58B-6422-42D7-B5C3-5F2354EA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572" y="4670041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245561" y="153078"/>
            <a:ext cx="534361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Company 0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1D84AC88-FF97-4507-A1BF-86EA8C09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93799"/>
              </p:ext>
            </p:extLst>
          </p:nvPr>
        </p:nvGraphicFramePr>
        <p:xfrm>
          <a:off x="2206801" y="1318049"/>
          <a:ext cx="7385544" cy="424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87">
                  <a:extLst>
                    <a:ext uri="{9D8B030D-6E8A-4147-A177-3AD203B41FA5}">
                      <a16:colId xmlns:a16="http://schemas.microsoft.com/office/drawing/2014/main" val="3661400688"/>
                    </a:ext>
                  </a:extLst>
                </a:gridCol>
                <a:gridCol w="6083757">
                  <a:extLst>
                    <a:ext uri="{9D8B030D-6E8A-4147-A177-3AD203B41FA5}">
                      <a16:colId xmlns:a16="http://schemas.microsoft.com/office/drawing/2014/main" val="1938306078"/>
                    </a:ext>
                  </a:extLst>
                </a:gridCol>
              </a:tblGrid>
              <a:tr h="49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ESTsecurity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4161"/>
                  </a:ext>
                </a:extLst>
              </a:tr>
              <a:tr h="564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모집분야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악성코드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77396"/>
                  </a:ext>
                </a:extLst>
              </a:tr>
              <a:tr h="133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악성코드 분석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악성코드 분석 보고서 작성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신규 이슈 및 샘플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2544"/>
                  </a:ext>
                </a:extLst>
              </a:tr>
              <a:tr h="539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자격요건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리버스 엔지니어링 가능한 사람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03133"/>
                  </a:ext>
                </a:extLst>
              </a:tr>
              <a:tr h="834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우대사항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Java/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c/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python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 하나 이상의 언어 사용 가능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구조와 원리에 대한 지식 보유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포렌식 실무 경험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15848"/>
                  </a:ext>
                </a:extLst>
              </a:tr>
            </a:tbl>
          </a:graphicData>
        </a:graphic>
      </p:graphicFrame>
      <p:pic>
        <p:nvPicPr>
          <p:cNvPr id="1026" name="Picture 2" descr="알약 2.5 다운로드: 무료 백신 프로그램, 설치방법">
            <a:extLst>
              <a:ext uri="{FF2B5EF4-FFF2-40B4-BE49-F238E27FC236}">
                <a16:creationId xmlns:a16="http://schemas.microsoft.com/office/drawing/2014/main" id="{341C9111-AA08-4E16-988A-9CC8D883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5" y="1318049"/>
            <a:ext cx="1628032" cy="16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HN엔터테인먼트, 보안업체 이스트시큐리티에 30억규모 투자 - Byline Network">
            <a:extLst>
              <a:ext uri="{FF2B5EF4-FFF2-40B4-BE49-F238E27FC236}">
                <a16:creationId xmlns:a16="http://schemas.microsoft.com/office/drawing/2014/main" id="{9896084E-4C8E-4FC4-8CEF-0B16404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73" y="1350627"/>
            <a:ext cx="1231069" cy="4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670041"/>
            <a:ext cx="12192000" cy="2187961"/>
            <a:chOff x="0" y="4670041"/>
            <a:chExt cx="12192000" cy="2187961"/>
          </a:xfrm>
        </p:grpSpPr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269E48B5-43C3-46FE-A037-0B44A778D13F}"/>
                </a:ext>
              </a:extLst>
            </p:cNvPr>
            <p:cNvSpPr/>
            <p:nvPr/>
          </p:nvSpPr>
          <p:spPr>
            <a:xfrm>
              <a:off x="11332579" y="4878879"/>
              <a:ext cx="767809" cy="767809"/>
            </a:xfrm>
            <a:prstGeom prst="ellipse">
              <a:avLst/>
            </a:prstGeom>
            <a:gradFill>
              <a:gsLst>
                <a:gs pos="37000">
                  <a:schemeClr val="tx1">
                    <a:alpha val="0"/>
                  </a:schemeClr>
                </a:gs>
                <a:gs pos="69000">
                  <a:schemeClr val="tx1">
                    <a:lumMod val="75000"/>
                    <a:lumOff val="25000"/>
                    <a:alpha val="22000"/>
                  </a:schemeClr>
                </a:gs>
              </a:gsLst>
              <a:lin ang="13200000" scaled="0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847BBE5A-5BB0-4C9C-9B47-115EB15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371" y="5039064"/>
              <a:ext cx="9274629" cy="1810296"/>
            </a:xfrm>
            <a:custGeom>
              <a:avLst/>
              <a:gdLst>
                <a:gd name="connsiteX0" fmla="*/ 4441158 w 9274629"/>
                <a:gd name="connsiteY0" fmla="*/ 1125882 h 1810296"/>
                <a:gd name="connsiteX1" fmla="*/ 4440368 w 9274629"/>
                <a:gd name="connsiteY1" fmla="*/ 1126339 h 1810296"/>
                <a:gd name="connsiteX2" fmla="*/ 4438868 w 9274629"/>
                <a:gd name="connsiteY2" fmla="*/ 1126866 h 1810296"/>
                <a:gd name="connsiteX3" fmla="*/ 4438050 w 9274629"/>
                <a:gd name="connsiteY3" fmla="*/ 1127094 h 1810296"/>
                <a:gd name="connsiteX4" fmla="*/ 4439096 w 9274629"/>
                <a:gd name="connsiteY4" fmla="*/ 1130253 h 1810296"/>
                <a:gd name="connsiteX5" fmla="*/ 4439232 w 9274629"/>
                <a:gd name="connsiteY5" fmla="*/ 1130390 h 1810296"/>
                <a:gd name="connsiteX6" fmla="*/ 4439551 w 9274629"/>
                <a:gd name="connsiteY6" fmla="*/ 1130575 h 1810296"/>
                <a:gd name="connsiteX7" fmla="*/ 4439900 w 9274629"/>
                <a:gd name="connsiteY7" fmla="*/ 1130643 h 1810296"/>
                <a:gd name="connsiteX8" fmla="*/ 4440238 w 9274629"/>
                <a:gd name="connsiteY8" fmla="*/ 1130614 h 1810296"/>
                <a:gd name="connsiteX9" fmla="*/ 4440558 w 9274629"/>
                <a:gd name="connsiteY9" fmla="*/ 1130487 h 1810296"/>
                <a:gd name="connsiteX10" fmla="*/ 4440838 w 9274629"/>
                <a:gd name="connsiteY10" fmla="*/ 1130282 h 1810296"/>
                <a:gd name="connsiteX11" fmla="*/ 4441032 w 9274629"/>
                <a:gd name="connsiteY11" fmla="*/ 1129980 h 1810296"/>
                <a:gd name="connsiteX12" fmla="*/ 4441148 w 9274629"/>
                <a:gd name="connsiteY12" fmla="*/ 1129628 h 1810296"/>
                <a:gd name="connsiteX13" fmla="*/ 4441158 w 9274629"/>
                <a:gd name="connsiteY13" fmla="*/ 1129433 h 1810296"/>
                <a:gd name="connsiteX14" fmla="*/ 4450283 w 9274629"/>
                <a:gd name="connsiteY14" fmla="*/ 1123246 h 1810296"/>
                <a:gd name="connsiteX15" fmla="*/ 4450283 w 9274629"/>
                <a:gd name="connsiteY15" fmla="*/ 1127872 h 1810296"/>
                <a:gd name="connsiteX16" fmla="*/ 4450303 w 9274629"/>
                <a:gd name="connsiteY16" fmla="*/ 1128067 h 1810296"/>
                <a:gd name="connsiteX17" fmla="*/ 4450409 w 9274629"/>
                <a:gd name="connsiteY17" fmla="*/ 1128418 h 1810296"/>
                <a:gd name="connsiteX18" fmla="*/ 4450602 w 9274629"/>
                <a:gd name="connsiteY18" fmla="*/ 1128701 h 1810296"/>
                <a:gd name="connsiteX19" fmla="*/ 4450883 w 9274629"/>
                <a:gd name="connsiteY19" fmla="*/ 1128916 h 1810296"/>
                <a:gd name="connsiteX20" fmla="*/ 4451193 w 9274629"/>
                <a:gd name="connsiteY20" fmla="*/ 1129043 h 1810296"/>
                <a:gd name="connsiteX21" fmla="*/ 4451541 w 9274629"/>
                <a:gd name="connsiteY21" fmla="*/ 1129082 h 1810296"/>
                <a:gd name="connsiteX22" fmla="*/ 4451870 w 9274629"/>
                <a:gd name="connsiteY22" fmla="*/ 1129014 h 1810296"/>
                <a:gd name="connsiteX23" fmla="*/ 4452199 w 9274629"/>
                <a:gd name="connsiteY23" fmla="*/ 1128828 h 1810296"/>
                <a:gd name="connsiteX24" fmla="*/ 4452335 w 9274629"/>
                <a:gd name="connsiteY24" fmla="*/ 1128692 h 1810296"/>
                <a:gd name="connsiteX25" fmla="*/ 4455617 w 9274629"/>
                <a:gd name="connsiteY25" fmla="*/ 1124803 h 1810296"/>
                <a:gd name="connsiteX26" fmla="*/ 4454382 w 9274629"/>
                <a:gd name="connsiteY26" fmla="*/ 1124270 h 1810296"/>
                <a:gd name="connsiteX27" fmla="*/ 4452862 w 9274629"/>
                <a:gd name="connsiteY27" fmla="*/ 1123762 h 1810296"/>
                <a:gd name="connsiteX28" fmla="*/ 4451285 w 9274629"/>
                <a:gd name="connsiteY28" fmla="*/ 1123401 h 1810296"/>
                <a:gd name="connsiteX29" fmla="*/ 4458654 w 9274629"/>
                <a:gd name="connsiteY29" fmla="*/ 1121206 h 1810296"/>
                <a:gd name="connsiteX30" fmla="*/ 4458312 w 9274629"/>
                <a:gd name="connsiteY30" fmla="*/ 1121215 h 1810296"/>
                <a:gd name="connsiteX31" fmla="*/ 4458224 w 9274629"/>
                <a:gd name="connsiteY31" fmla="*/ 1121420 h 1810296"/>
                <a:gd name="connsiteX32" fmla="*/ 4458191 w 9274629"/>
                <a:gd name="connsiteY32" fmla="*/ 1121754 h 1810296"/>
                <a:gd name="connsiteX33" fmla="*/ 4507585 w 9274629"/>
                <a:gd name="connsiteY33" fmla="*/ 1090101 h 1810296"/>
                <a:gd name="connsiteX34" fmla="*/ 4506796 w 9274629"/>
                <a:gd name="connsiteY34" fmla="*/ 1090558 h 1810296"/>
                <a:gd name="connsiteX35" fmla="*/ 4505295 w 9274629"/>
                <a:gd name="connsiteY35" fmla="*/ 1091085 h 1810296"/>
                <a:gd name="connsiteX36" fmla="*/ 4504477 w 9274629"/>
                <a:gd name="connsiteY36" fmla="*/ 1091313 h 1810296"/>
                <a:gd name="connsiteX37" fmla="*/ 4505524 w 9274629"/>
                <a:gd name="connsiteY37" fmla="*/ 1094472 h 1810296"/>
                <a:gd name="connsiteX38" fmla="*/ 4505659 w 9274629"/>
                <a:gd name="connsiteY38" fmla="*/ 1094608 h 1810296"/>
                <a:gd name="connsiteX39" fmla="*/ 4505978 w 9274629"/>
                <a:gd name="connsiteY39" fmla="*/ 1094794 h 1810296"/>
                <a:gd name="connsiteX40" fmla="*/ 4506327 w 9274629"/>
                <a:gd name="connsiteY40" fmla="*/ 1094862 h 1810296"/>
                <a:gd name="connsiteX41" fmla="*/ 4506665 w 9274629"/>
                <a:gd name="connsiteY41" fmla="*/ 1094833 h 1810296"/>
                <a:gd name="connsiteX42" fmla="*/ 4506985 w 9274629"/>
                <a:gd name="connsiteY42" fmla="*/ 1094706 h 1810296"/>
                <a:gd name="connsiteX43" fmla="*/ 4507266 w 9274629"/>
                <a:gd name="connsiteY43" fmla="*/ 1094501 h 1810296"/>
                <a:gd name="connsiteX44" fmla="*/ 4507459 w 9274629"/>
                <a:gd name="connsiteY44" fmla="*/ 1094198 h 1810296"/>
                <a:gd name="connsiteX45" fmla="*/ 4507575 w 9274629"/>
                <a:gd name="connsiteY45" fmla="*/ 1093847 h 1810296"/>
                <a:gd name="connsiteX46" fmla="*/ 4507585 w 9274629"/>
                <a:gd name="connsiteY46" fmla="*/ 1093652 h 1810296"/>
                <a:gd name="connsiteX47" fmla="*/ 4516711 w 9274629"/>
                <a:gd name="connsiteY47" fmla="*/ 1087465 h 1810296"/>
                <a:gd name="connsiteX48" fmla="*/ 4516711 w 9274629"/>
                <a:gd name="connsiteY48" fmla="*/ 1092090 h 1810296"/>
                <a:gd name="connsiteX49" fmla="*/ 4516730 w 9274629"/>
                <a:gd name="connsiteY49" fmla="*/ 1092286 h 1810296"/>
                <a:gd name="connsiteX50" fmla="*/ 4516836 w 9274629"/>
                <a:gd name="connsiteY50" fmla="*/ 1092637 h 1810296"/>
                <a:gd name="connsiteX51" fmla="*/ 4517030 w 9274629"/>
                <a:gd name="connsiteY51" fmla="*/ 1092920 h 1810296"/>
                <a:gd name="connsiteX52" fmla="*/ 4517311 w 9274629"/>
                <a:gd name="connsiteY52" fmla="*/ 1093135 h 1810296"/>
                <a:gd name="connsiteX53" fmla="*/ 4517620 w 9274629"/>
                <a:gd name="connsiteY53" fmla="*/ 1093262 h 1810296"/>
                <a:gd name="connsiteX54" fmla="*/ 4517969 w 9274629"/>
                <a:gd name="connsiteY54" fmla="*/ 1093301 h 1810296"/>
                <a:gd name="connsiteX55" fmla="*/ 4518297 w 9274629"/>
                <a:gd name="connsiteY55" fmla="*/ 1093232 h 1810296"/>
                <a:gd name="connsiteX56" fmla="*/ 4518627 w 9274629"/>
                <a:gd name="connsiteY56" fmla="*/ 1093047 h 1810296"/>
                <a:gd name="connsiteX57" fmla="*/ 4518762 w 9274629"/>
                <a:gd name="connsiteY57" fmla="*/ 1092910 h 1810296"/>
                <a:gd name="connsiteX58" fmla="*/ 4522045 w 9274629"/>
                <a:gd name="connsiteY58" fmla="*/ 1089021 h 1810296"/>
                <a:gd name="connsiteX59" fmla="*/ 4520809 w 9274629"/>
                <a:gd name="connsiteY59" fmla="*/ 1088489 h 1810296"/>
                <a:gd name="connsiteX60" fmla="*/ 4519290 w 9274629"/>
                <a:gd name="connsiteY60" fmla="*/ 1087981 h 1810296"/>
                <a:gd name="connsiteX61" fmla="*/ 4517712 w 9274629"/>
                <a:gd name="connsiteY61" fmla="*/ 1087620 h 1810296"/>
                <a:gd name="connsiteX62" fmla="*/ 4525082 w 9274629"/>
                <a:gd name="connsiteY62" fmla="*/ 1085424 h 1810296"/>
                <a:gd name="connsiteX63" fmla="*/ 4524739 w 9274629"/>
                <a:gd name="connsiteY63" fmla="*/ 1085434 h 1810296"/>
                <a:gd name="connsiteX64" fmla="*/ 4524652 w 9274629"/>
                <a:gd name="connsiteY64" fmla="*/ 1085639 h 1810296"/>
                <a:gd name="connsiteX65" fmla="*/ 4524618 w 9274629"/>
                <a:gd name="connsiteY65" fmla="*/ 1085973 h 1810296"/>
                <a:gd name="connsiteX66" fmla="*/ 4587863 w 9274629"/>
                <a:gd name="connsiteY66" fmla="*/ 1061283 h 1810296"/>
                <a:gd name="connsiteX67" fmla="*/ 4587033 w 9274629"/>
                <a:gd name="connsiteY67" fmla="*/ 1061764 h 1810296"/>
                <a:gd name="connsiteX68" fmla="*/ 4585455 w 9274629"/>
                <a:gd name="connsiteY68" fmla="*/ 1062318 h 1810296"/>
                <a:gd name="connsiteX69" fmla="*/ 4584594 w 9274629"/>
                <a:gd name="connsiteY69" fmla="*/ 1062558 h 1810296"/>
                <a:gd name="connsiteX70" fmla="*/ 4585695 w 9274629"/>
                <a:gd name="connsiteY70" fmla="*/ 1065880 h 1810296"/>
                <a:gd name="connsiteX71" fmla="*/ 4585838 w 9274629"/>
                <a:gd name="connsiteY71" fmla="*/ 1066024 h 1810296"/>
                <a:gd name="connsiteX72" fmla="*/ 4586174 w 9274629"/>
                <a:gd name="connsiteY72" fmla="*/ 1066219 h 1810296"/>
                <a:gd name="connsiteX73" fmla="*/ 4586540 w 9274629"/>
                <a:gd name="connsiteY73" fmla="*/ 1066291 h 1810296"/>
                <a:gd name="connsiteX74" fmla="*/ 4586896 w 9274629"/>
                <a:gd name="connsiteY74" fmla="*/ 1066260 h 1810296"/>
                <a:gd name="connsiteX75" fmla="*/ 4587232 w 9274629"/>
                <a:gd name="connsiteY75" fmla="*/ 1066127 h 1810296"/>
                <a:gd name="connsiteX76" fmla="*/ 4587527 w 9274629"/>
                <a:gd name="connsiteY76" fmla="*/ 1065911 h 1810296"/>
                <a:gd name="connsiteX77" fmla="*/ 4587731 w 9274629"/>
                <a:gd name="connsiteY77" fmla="*/ 1065593 h 1810296"/>
                <a:gd name="connsiteX78" fmla="*/ 4587853 w 9274629"/>
                <a:gd name="connsiteY78" fmla="*/ 1065224 h 1810296"/>
                <a:gd name="connsiteX79" fmla="*/ 4587863 w 9274629"/>
                <a:gd name="connsiteY79" fmla="*/ 1065018 h 1810296"/>
                <a:gd name="connsiteX80" fmla="*/ 4597461 w 9274629"/>
                <a:gd name="connsiteY80" fmla="*/ 1058511 h 1810296"/>
                <a:gd name="connsiteX81" fmla="*/ 4597461 w 9274629"/>
                <a:gd name="connsiteY81" fmla="*/ 1063376 h 1810296"/>
                <a:gd name="connsiteX82" fmla="*/ 4597481 w 9274629"/>
                <a:gd name="connsiteY82" fmla="*/ 1063581 h 1810296"/>
                <a:gd name="connsiteX83" fmla="*/ 4597594 w 9274629"/>
                <a:gd name="connsiteY83" fmla="*/ 1063951 h 1810296"/>
                <a:gd name="connsiteX84" fmla="*/ 4597797 w 9274629"/>
                <a:gd name="connsiteY84" fmla="*/ 1064248 h 1810296"/>
                <a:gd name="connsiteX85" fmla="*/ 4598092 w 9274629"/>
                <a:gd name="connsiteY85" fmla="*/ 1064474 h 1810296"/>
                <a:gd name="connsiteX86" fmla="*/ 4598418 w 9274629"/>
                <a:gd name="connsiteY86" fmla="*/ 1064608 h 1810296"/>
                <a:gd name="connsiteX87" fmla="*/ 4598784 w 9274629"/>
                <a:gd name="connsiteY87" fmla="*/ 1064648 h 1810296"/>
                <a:gd name="connsiteX88" fmla="*/ 4599131 w 9274629"/>
                <a:gd name="connsiteY88" fmla="*/ 1064577 h 1810296"/>
                <a:gd name="connsiteX89" fmla="*/ 4599477 w 9274629"/>
                <a:gd name="connsiteY89" fmla="*/ 1064382 h 1810296"/>
                <a:gd name="connsiteX90" fmla="*/ 4599619 w 9274629"/>
                <a:gd name="connsiteY90" fmla="*/ 1064238 h 1810296"/>
                <a:gd name="connsiteX91" fmla="*/ 4603072 w 9274629"/>
                <a:gd name="connsiteY91" fmla="*/ 1060148 h 1810296"/>
                <a:gd name="connsiteX92" fmla="*/ 4601772 w 9274629"/>
                <a:gd name="connsiteY92" fmla="*/ 1059587 h 1810296"/>
                <a:gd name="connsiteX93" fmla="*/ 4600174 w 9274629"/>
                <a:gd name="connsiteY93" fmla="*/ 1059054 h 1810296"/>
                <a:gd name="connsiteX94" fmla="*/ 4598515 w 9274629"/>
                <a:gd name="connsiteY94" fmla="*/ 1058674 h 1810296"/>
                <a:gd name="connsiteX95" fmla="*/ 4606266 w 9274629"/>
                <a:gd name="connsiteY95" fmla="*/ 1056365 h 1810296"/>
                <a:gd name="connsiteX96" fmla="*/ 4605905 w 9274629"/>
                <a:gd name="connsiteY96" fmla="*/ 1056374 h 1810296"/>
                <a:gd name="connsiteX97" fmla="*/ 4605813 w 9274629"/>
                <a:gd name="connsiteY97" fmla="*/ 1056590 h 1810296"/>
                <a:gd name="connsiteX98" fmla="*/ 4605778 w 9274629"/>
                <a:gd name="connsiteY98" fmla="*/ 1056942 h 1810296"/>
                <a:gd name="connsiteX99" fmla="*/ 4674121 w 9274629"/>
                <a:gd name="connsiteY99" fmla="*/ 1041790 h 1810296"/>
                <a:gd name="connsiteX100" fmla="*/ 4673036 w 9274629"/>
                <a:gd name="connsiteY100" fmla="*/ 1042419 h 1810296"/>
                <a:gd name="connsiteX101" fmla="*/ 4670973 w 9274629"/>
                <a:gd name="connsiteY101" fmla="*/ 1043144 h 1810296"/>
                <a:gd name="connsiteX102" fmla="*/ 4669847 w 9274629"/>
                <a:gd name="connsiteY102" fmla="*/ 1043457 h 1810296"/>
                <a:gd name="connsiteX103" fmla="*/ 4671286 w 9274629"/>
                <a:gd name="connsiteY103" fmla="*/ 1047801 h 1810296"/>
                <a:gd name="connsiteX104" fmla="*/ 4671473 w 9274629"/>
                <a:gd name="connsiteY104" fmla="*/ 1047989 h 1810296"/>
                <a:gd name="connsiteX105" fmla="*/ 4671912 w 9274629"/>
                <a:gd name="connsiteY105" fmla="*/ 1048244 h 1810296"/>
                <a:gd name="connsiteX106" fmla="*/ 4672391 w 9274629"/>
                <a:gd name="connsiteY106" fmla="*/ 1048338 h 1810296"/>
                <a:gd name="connsiteX107" fmla="*/ 4672857 w 9274629"/>
                <a:gd name="connsiteY107" fmla="*/ 1048297 h 1810296"/>
                <a:gd name="connsiteX108" fmla="*/ 4673296 w 9274629"/>
                <a:gd name="connsiteY108" fmla="*/ 1048123 h 1810296"/>
                <a:gd name="connsiteX109" fmla="*/ 4673682 w 9274629"/>
                <a:gd name="connsiteY109" fmla="*/ 1047841 h 1810296"/>
                <a:gd name="connsiteX110" fmla="*/ 4673948 w 9274629"/>
                <a:gd name="connsiteY110" fmla="*/ 1047425 h 1810296"/>
                <a:gd name="connsiteX111" fmla="*/ 4674108 w 9274629"/>
                <a:gd name="connsiteY111" fmla="*/ 1046942 h 1810296"/>
                <a:gd name="connsiteX112" fmla="*/ 4674121 w 9274629"/>
                <a:gd name="connsiteY112" fmla="*/ 1046674 h 1810296"/>
                <a:gd name="connsiteX113" fmla="*/ 4929927 w 9274629"/>
                <a:gd name="connsiteY113" fmla="*/ 1039929 h 1810296"/>
                <a:gd name="connsiteX114" fmla="*/ 4944639 w 9274629"/>
                <a:gd name="connsiteY114" fmla="*/ 1052198 h 1810296"/>
                <a:gd name="connsiteX115" fmla="*/ 4915960 w 9274629"/>
                <a:gd name="connsiteY115" fmla="*/ 1052198 h 1810296"/>
                <a:gd name="connsiteX116" fmla="*/ 4918200 w 9274629"/>
                <a:gd name="connsiteY116" fmla="*/ 1054870 h 1810296"/>
                <a:gd name="connsiteX117" fmla="*/ 4933783 w 9274629"/>
                <a:gd name="connsiteY117" fmla="*/ 1067866 h 1810296"/>
                <a:gd name="connsiteX118" fmla="*/ 5048105 w 9274629"/>
                <a:gd name="connsiteY118" fmla="*/ 1046166 h 1810296"/>
                <a:gd name="connsiteX119" fmla="*/ 5051451 w 9274629"/>
                <a:gd name="connsiteY119" fmla="*/ 1042779 h 1810296"/>
                <a:gd name="connsiteX120" fmla="*/ 5030116 w 9274629"/>
                <a:gd name="connsiteY120" fmla="*/ 1042779 h 1810296"/>
                <a:gd name="connsiteX121" fmla="*/ 5032932 w 9274629"/>
                <a:gd name="connsiteY121" fmla="*/ 1039929 h 1810296"/>
                <a:gd name="connsiteX122" fmla="*/ 4686669 w 9274629"/>
                <a:gd name="connsiteY122" fmla="*/ 1038166 h 1810296"/>
                <a:gd name="connsiteX123" fmla="*/ 4686669 w 9274629"/>
                <a:gd name="connsiteY123" fmla="*/ 1044527 h 1810296"/>
                <a:gd name="connsiteX124" fmla="*/ 4686696 w 9274629"/>
                <a:gd name="connsiteY124" fmla="*/ 1044795 h 1810296"/>
                <a:gd name="connsiteX125" fmla="*/ 4686842 w 9274629"/>
                <a:gd name="connsiteY125" fmla="*/ 1045278 h 1810296"/>
                <a:gd name="connsiteX126" fmla="*/ 4687108 w 9274629"/>
                <a:gd name="connsiteY126" fmla="*/ 1045667 h 1810296"/>
                <a:gd name="connsiteX127" fmla="*/ 4687494 w 9274629"/>
                <a:gd name="connsiteY127" fmla="*/ 1045962 h 1810296"/>
                <a:gd name="connsiteX128" fmla="*/ 4687920 w 9274629"/>
                <a:gd name="connsiteY128" fmla="*/ 1046137 h 1810296"/>
                <a:gd name="connsiteX129" fmla="*/ 4688399 w 9274629"/>
                <a:gd name="connsiteY129" fmla="*/ 1046190 h 1810296"/>
                <a:gd name="connsiteX130" fmla="*/ 4688851 w 9274629"/>
                <a:gd name="connsiteY130" fmla="*/ 1046097 h 1810296"/>
                <a:gd name="connsiteX131" fmla="*/ 4689304 w 9274629"/>
                <a:gd name="connsiteY131" fmla="*/ 1045842 h 1810296"/>
                <a:gd name="connsiteX132" fmla="*/ 4689490 w 9274629"/>
                <a:gd name="connsiteY132" fmla="*/ 1045654 h 1810296"/>
                <a:gd name="connsiteX133" fmla="*/ 4694004 w 9274629"/>
                <a:gd name="connsiteY133" fmla="*/ 1040307 h 1810296"/>
                <a:gd name="connsiteX134" fmla="*/ 4692305 w 9274629"/>
                <a:gd name="connsiteY134" fmla="*/ 1039574 h 1810296"/>
                <a:gd name="connsiteX135" fmla="*/ 4690216 w 9274629"/>
                <a:gd name="connsiteY135" fmla="*/ 1038876 h 1810296"/>
                <a:gd name="connsiteX136" fmla="*/ 4688047 w 9274629"/>
                <a:gd name="connsiteY136" fmla="*/ 1038380 h 1810296"/>
                <a:gd name="connsiteX137" fmla="*/ 4702243 w 9274629"/>
                <a:gd name="connsiteY137" fmla="*/ 1035776 h 1810296"/>
                <a:gd name="connsiteX138" fmla="*/ 4702823 w 9274629"/>
                <a:gd name="connsiteY138" fmla="*/ 1038407 h 1810296"/>
                <a:gd name="connsiteX139" fmla="*/ 4702863 w 9274629"/>
                <a:gd name="connsiteY139" fmla="*/ 1038636 h 1810296"/>
                <a:gd name="connsiteX140" fmla="*/ 4702849 w 9274629"/>
                <a:gd name="connsiteY140" fmla="*/ 1039118 h 1810296"/>
                <a:gd name="connsiteX141" fmla="*/ 4702677 w 9274629"/>
                <a:gd name="connsiteY141" fmla="*/ 1039561 h 1810296"/>
                <a:gd name="connsiteX142" fmla="*/ 4702410 w 9274629"/>
                <a:gd name="connsiteY142" fmla="*/ 1039937 h 1810296"/>
                <a:gd name="connsiteX143" fmla="*/ 4702319 w 9274629"/>
                <a:gd name="connsiteY143" fmla="*/ 1040005 h 1810296"/>
                <a:gd name="connsiteX144" fmla="*/ 4702552 w 9274629"/>
                <a:gd name="connsiteY144" fmla="*/ 1040191 h 1810296"/>
                <a:gd name="connsiteX145" fmla="*/ 4702938 w 9274629"/>
                <a:gd name="connsiteY145" fmla="*/ 1040621 h 1810296"/>
                <a:gd name="connsiteX146" fmla="*/ 4703191 w 9274629"/>
                <a:gd name="connsiteY146" fmla="*/ 1041104 h 1810296"/>
                <a:gd name="connsiteX147" fmla="*/ 4703284 w 9274629"/>
                <a:gd name="connsiteY147" fmla="*/ 1041614 h 1810296"/>
                <a:gd name="connsiteX148" fmla="*/ 4703258 w 9274629"/>
                <a:gd name="connsiteY148" fmla="*/ 1041909 h 1810296"/>
                <a:gd name="connsiteX149" fmla="*/ 4703217 w 9274629"/>
                <a:gd name="connsiteY149" fmla="*/ 1042137 h 1810296"/>
                <a:gd name="connsiteX150" fmla="*/ 4703058 w 9274629"/>
                <a:gd name="connsiteY150" fmla="*/ 1042553 h 1810296"/>
                <a:gd name="connsiteX151" fmla="*/ 4702805 w 9274629"/>
                <a:gd name="connsiteY151" fmla="*/ 1042902 h 1810296"/>
                <a:gd name="connsiteX152" fmla="*/ 4702459 w 9274629"/>
                <a:gd name="connsiteY152" fmla="*/ 1043184 h 1810296"/>
                <a:gd name="connsiteX153" fmla="*/ 4701860 w 9274629"/>
                <a:gd name="connsiteY153" fmla="*/ 1043520 h 1810296"/>
                <a:gd name="connsiteX154" fmla="*/ 4700942 w 9274629"/>
                <a:gd name="connsiteY154" fmla="*/ 1043694 h 1810296"/>
                <a:gd name="connsiteX155" fmla="*/ 4700489 w 9274629"/>
                <a:gd name="connsiteY155" fmla="*/ 1043654 h 1810296"/>
                <a:gd name="connsiteX156" fmla="*/ 4700024 w 9274629"/>
                <a:gd name="connsiteY156" fmla="*/ 1043574 h 1810296"/>
                <a:gd name="connsiteX157" fmla="*/ 4699185 w 9274629"/>
                <a:gd name="connsiteY157" fmla="*/ 1043265 h 1810296"/>
                <a:gd name="connsiteX158" fmla="*/ 4699024 w 9274629"/>
                <a:gd name="connsiteY158" fmla="*/ 1043171 h 1810296"/>
                <a:gd name="connsiteX159" fmla="*/ 4698472 w 9274629"/>
                <a:gd name="connsiteY159" fmla="*/ 1043802 h 1810296"/>
                <a:gd name="connsiteX160" fmla="*/ 4697062 w 9274629"/>
                <a:gd name="connsiteY160" fmla="*/ 1045600 h 1810296"/>
                <a:gd name="connsiteX161" fmla="*/ 4695598 w 9274629"/>
                <a:gd name="connsiteY161" fmla="*/ 1047680 h 1810296"/>
                <a:gd name="connsiteX162" fmla="*/ 4694107 w 9274629"/>
                <a:gd name="connsiteY162" fmla="*/ 1050095 h 1810296"/>
                <a:gd name="connsiteX163" fmla="*/ 4692670 w 9274629"/>
                <a:gd name="connsiteY163" fmla="*/ 1052779 h 1810296"/>
                <a:gd name="connsiteX164" fmla="*/ 4691286 w 9274629"/>
                <a:gd name="connsiteY164" fmla="*/ 1055799 h 1810296"/>
                <a:gd name="connsiteX165" fmla="*/ 4690049 w 9274629"/>
                <a:gd name="connsiteY165" fmla="*/ 1059086 h 1810296"/>
                <a:gd name="connsiteX166" fmla="*/ 4688998 w 9274629"/>
                <a:gd name="connsiteY166" fmla="*/ 1062656 h 1810296"/>
                <a:gd name="connsiteX167" fmla="*/ 4688146 w 9274629"/>
                <a:gd name="connsiteY167" fmla="*/ 1066521 h 1810296"/>
                <a:gd name="connsiteX168" fmla="*/ 4687574 w 9274629"/>
                <a:gd name="connsiteY168" fmla="*/ 1070654 h 1810296"/>
                <a:gd name="connsiteX169" fmla="*/ 4687361 w 9274629"/>
                <a:gd name="connsiteY169" fmla="*/ 1073942 h 1810296"/>
                <a:gd name="connsiteX170" fmla="*/ 4687321 w 9274629"/>
                <a:gd name="connsiteY170" fmla="*/ 1076223 h 1810296"/>
                <a:gd name="connsiteX171" fmla="*/ 4687387 w 9274629"/>
                <a:gd name="connsiteY171" fmla="*/ 1078558 h 1810296"/>
                <a:gd name="connsiteX172" fmla="*/ 4687560 w 9274629"/>
                <a:gd name="connsiteY172" fmla="*/ 1080947 h 1810296"/>
                <a:gd name="connsiteX173" fmla="*/ 4687800 w 9274629"/>
                <a:gd name="connsiteY173" fmla="*/ 1083429 h 1810296"/>
                <a:gd name="connsiteX174" fmla="*/ 4688186 w 9274629"/>
                <a:gd name="connsiteY174" fmla="*/ 1085952 h 1810296"/>
                <a:gd name="connsiteX175" fmla="*/ 4688439 w 9274629"/>
                <a:gd name="connsiteY175" fmla="*/ 1087253 h 1810296"/>
                <a:gd name="connsiteX176" fmla="*/ 4688452 w 9274629"/>
                <a:gd name="connsiteY176" fmla="*/ 1087361 h 1810296"/>
                <a:gd name="connsiteX177" fmla="*/ 4688492 w 9274629"/>
                <a:gd name="connsiteY177" fmla="*/ 1087482 h 1810296"/>
                <a:gd name="connsiteX178" fmla="*/ 4688652 w 9274629"/>
                <a:gd name="connsiteY178" fmla="*/ 1088099 h 1810296"/>
                <a:gd name="connsiteX179" fmla="*/ 4689197 w 9274629"/>
                <a:gd name="connsiteY179" fmla="*/ 1090326 h 1810296"/>
                <a:gd name="connsiteX180" fmla="*/ 4689836 w 9274629"/>
                <a:gd name="connsiteY180" fmla="*/ 1092299 h 1810296"/>
                <a:gd name="connsiteX181" fmla="*/ 4690754 w 9274629"/>
                <a:gd name="connsiteY181" fmla="*/ 1094607 h 1810296"/>
                <a:gd name="connsiteX182" fmla="*/ 4692018 w 9274629"/>
                <a:gd name="connsiteY182" fmla="*/ 1097130 h 1810296"/>
                <a:gd name="connsiteX183" fmla="*/ 4693242 w 9274629"/>
                <a:gd name="connsiteY183" fmla="*/ 1099089 h 1810296"/>
                <a:gd name="connsiteX184" fmla="*/ 4694201 w 9274629"/>
                <a:gd name="connsiteY184" fmla="*/ 1100404 h 1810296"/>
                <a:gd name="connsiteX185" fmla="*/ 4695252 w 9274629"/>
                <a:gd name="connsiteY185" fmla="*/ 1101719 h 1810296"/>
                <a:gd name="connsiteX186" fmla="*/ 4696463 w 9274629"/>
                <a:gd name="connsiteY186" fmla="*/ 1103021 h 1810296"/>
                <a:gd name="connsiteX187" fmla="*/ 4697115 w 9274629"/>
                <a:gd name="connsiteY187" fmla="*/ 1103652 h 1810296"/>
                <a:gd name="connsiteX188" fmla="*/ 4697274 w 9274629"/>
                <a:gd name="connsiteY188" fmla="*/ 1103826 h 1810296"/>
                <a:gd name="connsiteX189" fmla="*/ 4697500 w 9274629"/>
                <a:gd name="connsiteY189" fmla="*/ 1104215 h 1810296"/>
                <a:gd name="connsiteX190" fmla="*/ 4697620 w 9274629"/>
                <a:gd name="connsiteY190" fmla="*/ 1104645 h 1810296"/>
                <a:gd name="connsiteX191" fmla="*/ 4697620 w 9274629"/>
                <a:gd name="connsiteY191" fmla="*/ 1105061 h 1810296"/>
                <a:gd name="connsiteX192" fmla="*/ 4697514 w 9274629"/>
                <a:gd name="connsiteY192" fmla="*/ 1105477 h 1810296"/>
                <a:gd name="connsiteX193" fmla="*/ 4697301 w 9274629"/>
                <a:gd name="connsiteY193" fmla="*/ 1105852 h 1810296"/>
                <a:gd name="connsiteX194" fmla="*/ 4697022 w 9274629"/>
                <a:gd name="connsiteY194" fmla="*/ 1106161 h 1810296"/>
                <a:gd name="connsiteX195" fmla="*/ 4696636 w 9274629"/>
                <a:gd name="connsiteY195" fmla="*/ 1106376 h 1810296"/>
                <a:gd name="connsiteX196" fmla="*/ 4696410 w 9274629"/>
                <a:gd name="connsiteY196" fmla="*/ 1106456 h 1810296"/>
                <a:gd name="connsiteX197" fmla="*/ 4694985 w 9274629"/>
                <a:gd name="connsiteY197" fmla="*/ 1106819 h 1810296"/>
                <a:gd name="connsiteX198" fmla="*/ 4692005 w 9274629"/>
                <a:gd name="connsiteY198" fmla="*/ 1107677 h 1810296"/>
                <a:gd name="connsiteX199" fmla="*/ 4690674 w 9274629"/>
                <a:gd name="connsiteY199" fmla="*/ 1108120 h 1810296"/>
                <a:gd name="connsiteX200" fmla="*/ 4690222 w 9274629"/>
                <a:gd name="connsiteY200" fmla="*/ 1108268 h 1810296"/>
                <a:gd name="connsiteX201" fmla="*/ 4689264 w 9274629"/>
                <a:gd name="connsiteY201" fmla="*/ 1108469 h 1810296"/>
                <a:gd name="connsiteX202" fmla="*/ 4688279 w 9274629"/>
                <a:gd name="connsiteY202" fmla="*/ 1108536 h 1810296"/>
                <a:gd name="connsiteX203" fmla="*/ 4687308 w 9274629"/>
                <a:gd name="connsiteY203" fmla="*/ 1108509 h 1810296"/>
                <a:gd name="connsiteX204" fmla="*/ 4685791 w 9274629"/>
                <a:gd name="connsiteY204" fmla="*/ 1108295 h 1810296"/>
                <a:gd name="connsiteX205" fmla="*/ 4683821 w 9274629"/>
                <a:gd name="connsiteY205" fmla="*/ 1107745 h 1810296"/>
                <a:gd name="connsiteX206" fmla="*/ 4681918 w 9274629"/>
                <a:gd name="connsiteY206" fmla="*/ 1106980 h 1810296"/>
                <a:gd name="connsiteX207" fmla="*/ 4680175 w 9274629"/>
                <a:gd name="connsiteY207" fmla="*/ 1106121 h 1810296"/>
                <a:gd name="connsiteX208" fmla="*/ 4677993 w 9274629"/>
                <a:gd name="connsiteY208" fmla="*/ 1104833 h 1810296"/>
                <a:gd name="connsiteX209" fmla="*/ 4677035 w 9274629"/>
                <a:gd name="connsiteY209" fmla="*/ 1104175 h 1810296"/>
                <a:gd name="connsiteX210" fmla="*/ 4676849 w 9274629"/>
                <a:gd name="connsiteY210" fmla="*/ 1104054 h 1810296"/>
                <a:gd name="connsiteX211" fmla="*/ 4676436 w 9274629"/>
                <a:gd name="connsiteY211" fmla="*/ 1103920 h 1810296"/>
                <a:gd name="connsiteX212" fmla="*/ 4676037 w 9274629"/>
                <a:gd name="connsiteY212" fmla="*/ 1103880 h 1810296"/>
                <a:gd name="connsiteX213" fmla="*/ 4675612 w 9274629"/>
                <a:gd name="connsiteY213" fmla="*/ 1103960 h 1810296"/>
                <a:gd name="connsiteX214" fmla="*/ 4675425 w 9274629"/>
                <a:gd name="connsiteY214" fmla="*/ 1104041 h 1810296"/>
                <a:gd name="connsiteX215" fmla="*/ 4674334 w 9274629"/>
                <a:gd name="connsiteY215" fmla="*/ 1104564 h 1810296"/>
                <a:gd name="connsiteX216" fmla="*/ 4671114 w 9274629"/>
                <a:gd name="connsiteY216" fmla="*/ 1105933 h 1810296"/>
                <a:gd name="connsiteX217" fmla="*/ 4668319 w 9274629"/>
                <a:gd name="connsiteY217" fmla="*/ 1106939 h 1810296"/>
                <a:gd name="connsiteX218" fmla="*/ 4666497 w 9274629"/>
                <a:gd name="connsiteY218" fmla="*/ 1107463 h 1810296"/>
                <a:gd name="connsiteX219" fmla="*/ 4664806 w 9274629"/>
                <a:gd name="connsiteY219" fmla="*/ 1107772 h 1810296"/>
                <a:gd name="connsiteX220" fmla="*/ 4663742 w 9274629"/>
                <a:gd name="connsiteY220" fmla="*/ 1107825 h 1810296"/>
                <a:gd name="connsiteX221" fmla="*/ 4663103 w 9274629"/>
                <a:gd name="connsiteY221" fmla="*/ 1107772 h 1810296"/>
                <a:gd name="connsiteX222" fmla="*/ 4662837 w 9274629"/>
                <a:gd name="connsiteY222" fmla="*/ 1107691 h 1810296"/>
                <a:gd name="connsiteX223" fmla="*/ 4661453 w 9274629"/>
                <a:gd name="connsiteY223" fmla="*/ 1107288 h 1810296"/>
                <a:gd name="connsiteX224" fmla="*/ 4660389 w 9274629"/>
                <a:gd name="connsiteY224" fmla="*/ 1106886 h 1810296"/>
                <a:gd name="connsiteX225" fmla="*/ 4660176 w 9274629"/>
                <a:gd name="connsiteY225" fmla="*/ 1106805 h 1810296"/>
                <a:gd name="connsiteX226" fmla="*/ 4659830 w 9274629"/>
                <a:gd name="connsiteY226" fmla="*/ 1106550 h 1810296"/>
                <a:gd name="connsiteX227" fmla="*/ 4659563 w 9274629"/>
                <a:gd name="connsiteY227" fmla="*/ 1106242 h 1810296"/>
                <a:gd name="connsiteX228" fmla="*/ 4659390 w 9274629"/>
                <a:gd name="connsiteY228" fmla="*/ 1105879 h 1810296"/>
                <a:gd name="connsiteX229" fmla="*/ 4659311 w 9274629"/>
                <a:gd name="connsiteY229" fmla="*/ 1105477 h 1810296"/>
                <a:gd name="connsiteX230" fmla="*/ 4659324 w 9274629"/>
                <a:gd name="connsiteY230" fmla="*/ 1105061 h 1810296"/>
                <a:gd name="connsiteX231" fmla="*/ 4659457 w 9274629"/>
                <a:gd name="connsiteY231" fmla="*/ 1104672 h 1810296"/>
                <a:gd name="connsiteX232" fmla="*/ 4659670 w 9274629"/>
                <a:gd name="connsiteY232" fmla="*/ 1104309 h 1810296"/>
                <a:gd name="connsiteX233" fmla="*/ 4659843 w 9274629"/>
                <a:gd name="connsiteY233" fmla="*/ 1104162 h 1810296"/>
                <a:gd name="connsiteX234" fmla="*/ 4660415 w 9274629"/>
                <a:gd name="connsiteY234" fmla="*/ 1103571 h 1810296"/>
                <a:gd name="connsiteX235" fmla="*/ 4661586 w 9274629"/>
                <a:gd name="connsiteY235" fmla="*/ 1102095 h 1810296"/>
                <a:gd name="connsiteX236" fmla="*/ 4662757 w 9274629"/>
                <a:gd name="connsiteY236" fmla="*/ 1100163 h 1810296"/>
                <a:gd name="connsiteX237" fmla="*/ 4663968 w 9274629"/>
                <a:gd name="connsiteY237" fmla="*/ 1097720 h 1810296"/>
                <a:gd name="connsiteX238" fmla="*/ 4665206 w 9274629"/>
                <a:gd name="connsiteY238" fmla="*/ 1094768 h 1810296"/>
                <a:gd name="connsiteX239" fmla="*/ 4666457 w 9274629"/>
                <a:gd name="connsiteY239" fmla="*/ 1091266 h 1810296"/>
                <a:gd name="connsiteX240" fmla="*/ 4667747 w 9274629"/>
                <a:gd name="connsiteY240" fmla="*/ 1087160 h 1810296"/>
                <a:gd name="connsiteX241" fmla="*/ 4669038 w 9274629"/>
                <a:gd name="connsiteY241" fmla="*/ 1082422 h 1810296"/>
                <a:gd name="connsiteX242" fmla="*/ 4669690 w 9274629"/>
                <a:gd name="connsiteY242" fmla="*/ 1079779 h 1810296"/>
                <a:gd name="connsiteX243" fmla="*/ 4669716 w 9274629"/>
                <a:gd name="connsiteY243" fmla="*/ 1079698 h 1810296"/>
                <a:gd name="connsiteX244" fmla="*/ 4669730 w 9274629"/>
                <a:gd name="connsiteY244" fmla="*/ 1079618 h 1810296"/>
                <a:gd name="connsiteX245" fmla="*/ 4669863 w 9274629"/>
                <a:gd name="connsiteY245" fmla="*/ 1078665 h 1810296"/>
                <a:gd name="connsiteX246" fmla="*/ 4670275 w 9274629"/>
                <a:gd name="connsiteY246" fmla="*/ 1074250 h 1810296"/>
                <a:gd name="connsiteX247" fmla="*/ 4670448 w 9274629"/>
                <a:gd name="connsiteY247" fmla="*/ 1070077 h 1810296"/>
                <a:gd name="connsiteX248" fmla="*/ 4670409 w 9274629"/>
                <a:gd name="connsiteY248" fmla="*/ 1065044 h 1810296"/>
                <a:gd name="connsiteX249" fmla="*/ 4670142 w 9274629"/>
                <a:gd name="connsiteY249" fmla="*/ 1060818 h 1810296"/>
                <a:gd name="connsiteX250" fmla="*/ 4669823 w 9274629"/>
                <a:gd name="connsiteY250" fmla="*/ 1057879 h 1810296"/>
                <a:gd name="connsiteX251" fmla="*/ 4669384 w 9274629"/>
                <a:gd name="connsiteY251" fmla="*/ 1054833 h 1810296"/>
                <a:gd name="connsiteX252" fmla="*/ 4668838 w 9274629"/>
                <a:gd name="connsiteY252" fmla="*/ 1051719 h 1810296"/>
                <a:gd name="connsiteX253" fmla="*/ 4668106 w 9274629"/>
                <a:gd name="connsiteY253" fmla="*/ 1048552 h 1810296"/>
                <a:gd name="connsiteX254" fmla="*/ 4667202 w 9274629"/>
                <a:gd name="connsiteY254" fmla="*/ 1045386 h 1810296"/>
                <a:gd name="connsiteX255" fmla="*/ 4666816 w 9274629"/>
                <a:gd name="connsiteY255" fmla="*/ 1044237 h 1810296"/>
                <a:gd name="connsiteX256" fmla="*/ 4666102 w 9274629"/>
                <a:gd name="connsiteY256" fmla="*/ 1044419 h 1810296"/>
                <a:gd name="connsiteX257" fmla="*/ 4662655 w 9274629"/>
                <a:gd name="connsiteY257" fmla="*/ 1045305 h 1810296"/>
                <a:gd name="connsiteX258" fmla="*/ 4661711 w 9274629"/>
                <a:gd name="connsiteY258" fmla="*/ 1045546 h 1810296"/>
                <a:gd name="connsiteX259" fmla="*/ 4660260 w 9274629"/>
                <a:gd name="connsiteY259" fmla="*/ 1045734 h 1810296"/>
                <a:gd name="connsiteX260" fmla="*/ 4659315 w 9274629"/>
                <a:gd name="connsiteY260" fmla="*/ 1045654 h 1810296"/>
                <a:gd name="connsiteX261" fmla="*/ 4658863 w 9274629"/>
                <a:gd name="connsiteY261" fmla="*/ 1045546 h 1810296"/>
                <a:gd name="connsiteX262" fmla="*/ 4658437 w 9274629"/>
                <a:gd name="connsiteY262" fmla="*/ 1045385 h 1810296"/>
                <a:gd name="connsiteX263" fmla="*/ 4657652 w 9274629"/>
                <a:gd name="connsiteY263" fmla="*/ 1044929 h 1810296"/>
                <a:gd name="connsiteX264" fmla="*/ 4656574 w 9274629"/>
                <a:gd name="connsiteY264" fmla="*/ 1044070 h 1810296"/>
                <a:gd name="connsiteX265" fmla="*/ 4655855 w 9274629"/>
                <a:gd name="connsiteY265" fmla="*/ 1043520 h 1810296"/>
                <a:gd name="connsiteX266" fmla="*/ 4655256 w 9274629"/>
                <a:gd name="connsiteY266" fmla="*/ 1043144 h 1810296"/>
                <a:gd name="connsiteX267" fmla="*/ 4654005 w 9274629"/>
                <a:gd name="connsiteY267" fmla="*/ 1042567 h 1810296"/>
                <a:gd name="connsiteX268" fmla="*/ 4652688 w 9274629"/>
                <a:gd name="connsiteY268" fmla="*/ 1042204 h 1810296"/>
                <a:gd name="connsiteX269" fmla="*/ 4651330 w 9274629"/>
                <a:gd name="connsiteY269" fmla="*/ 1041990 h 1810296"/>
                <a:gd name="connsiteX270" fmla="*/ 4649201 w 9274629"/>
                <a:gd name="connsiteY270" fmla="*/ 1041856 h 1810296"/>
                <a:gd name="connsiteX271" fmla="*/ 4647563 w 9274629"/>
                <a:gd name="connsiteY271" fmla="*/ 1041878 h 1810296"/>
                <a:gd name="connsiteX272" fmla="*/ 4647914 w 9274629"/>
                <a:gd name="connsiteY272" fmla="*/ 1042177 h 1810296"/>
                <a:gd name="connsiteX273" fmla="*/ 4648524 w 9274629"/>
                <a:gd name="connsiteY273" fmla="*/ 1043019 h 1810296"/>
                <a:gd name="connsiteX274" fmla="*/ 4648972 w 9274629"/>
                <a:gd name="connsiteY274" fmla="*/ 1044004 h 1810296"/>
                <a:gd name="connsiteX275" fmla="*/ 4649257 w 9274629"/>
                <a:gd name="connsiteY275" fmla="*/ 1045103 h 1810296"/>
                <a:gd name="connsiteX276" fmla="*/ 4649420 w 9274629"/>
                <a:gd name="connsiteY276" fmla="*/ 1046273 h 1810296"/>
                <a:gd name="connsiteX277" fmla="*/ 4649512 w 9274629"/>
                <a:gd name="connsiteY277" fmla="*/ 1048039 h 1810296"/>
                <a:gd name="connsiteX278" fmla="*/ 4649471 w 9274629"/>
                <a:gd name="connsiteY278" fmla="*/ 1049198 h 1810296"/>
                <a:gd name="connsiteX279" fmla="*/ 4649420 w 9274629"/>
                <a:gd name="connsiteY279" fmla="*/ 1049876 h 1810296"/>
                <a:gd name="connsiteX280" fmla="*/ 4649206 w 9274629"/>
                <a:gd name="connsiteY280" fmla="*/ 1050862 h 1810296"/>
                <a:gd name="connsiteX281" fmla="*/ 4648881 w 9274629"/>
                <a:gd name="connsiteY281" fmla="*/ 1051426 h 1810296"/>
                <a:gd name="connsiteX282" fmla="*/ 4648647 w 9274629"/>
                <a:gd name="connsiteY282" fmla="*/ 1051652 h 1810296"/>
                <a:gd name="connsiteX283" fmla="*/ 4648392 w 9274629"/>
                <a:gd name="connsiteY283" fmla="*/ 1051857 h 1810296"/>
                <a:gd name="connsiteX284" fmla="*/ 4647842 w 9274629"/>
                <a:gd name="connsiteY284" fmla="*/ 1052063 h 1810296"/>
                <a:gd name="connsiteX285" fmla="*/ 4647222 w 9274629"/>
                <a:gd name="connsiteY285" fmla="*/ 1052093 h 1810296"/>
                <a:gd name="connsiteX286" fmla="*/ 4646581 w 9274629"/>
                <a:gd name="connsiteY286" fmla="*/ 1052001 h 1810296"/>
                <a:gd name="connsiteX287" fmla="*/ 4645583 w 9274629"/>
                <a:gd name="connsiteY287" fmla="*/ 1051755 h 1810296"/>
                <a:gd name="connsiteX288" fmla="*/ 4644554 w 9274629"/>
                <a:gd name="connsiteY288" fmla="*/ 1051529 h 1810296"/>
                <a:gd name="connsiteX289" fmla="*/ 4643862 w 9274629"/>
                <a:gd name="connsiteY289" fmla="*/ 1051457 h 1810296"/>
                <a:gd name="connsiteX290" fmla="*/ 4643547 w 9274629"/>
                <a:gd name="connsiteY290" fmla="*/ 1051488 h 1810296"/>
                <a:gd name="connsiteX291" fmla="*/ 4643221 w 9274629"/>
                <a:gd name="connsiteY291" fmla="*/ 1051529 h 1810296"/>
                <a:gd name="connsiteX292" fmla="*/ 4642651 w 9274629"/>
                <a:gd name="connsiteY292" fmla="*/ 1051734 h 1810296"/>
                <a:gd name="connsiteX293" fmla="*/ 4642163 w 9274629"/>
                <a:gd name="connsiteY293" fmla="*/ 1052032 h 1810296"/>
                <a:gd name="connsiteX294" fmla="*/ 4641725 w 9274629"/>
                <a:gd name="connsiteY294" fmla="*/ 1052442 h 1810296"/>
                <a:gd name="connsiteX295" fmla="*/ 4641155 w 9274629"/>
                <a:gd name="connsiteY295" fmla="*/ 1053182 h 1810296"/>
                <a:gd name="connsiteX296" fmla="*/ 4640544 w 9274629"/>
                <a:gd name="connsiteY296" fmla="*/ 1054372 h 1810296"/>
                <a:gd name="connsiteX297" fmla="*/ 4639954 w 9274629"/>
                <a:gd name="connsiteY297" fmla="*/ 1055666 h 1810296"/>
                <a:gd name="connsiteX298" fmla="*/ 4639353 w 9274629"/>
                <a:gd name="connsiteY298" fmla="*/ 1056939 h 1810296"/>
                <a:gd name="connsiteX299" fmla="*/ 4638824 w 9274629"/>
                <a:gd name="connsiteY299" fmla="*/ 1057811 h 1810296"/>
                <a:gd name="connsiteX300" fmla="*/ 4638417 w 9274629"/>
                <a:gd name="connsiteY300" fmla="*/ 1058325 h 1810296"/>
                <a:gd name="connsiteX301" fmla="*/ 4637958 w 9274629"/>
                <a:gd name="connsiteY301" fmla="*/ 1058776 h 1810296"/>
                <a:gd name="connsiteX302" fmla="*/ 4637429 w 9274629"/>
                <a:gd name="connsiteY302" fmla="*/ 1059126 h 1810296"/>
                <a:gd name="connsiteX303" fmla="*/ 4637134 w 9274629"/>
                <a:gd name="connsiteY303" fmla="*/ 1059259 h 1810296"/>
                <a:gd name="connsiteX304" fmla="*/ 4636819 w 9274629"/>
                <a:gd name="connsiteY304" fmla="*/ 1059382 h 1810296"/>
                <a:gd name="connsiteX305" fmla="*/ 4636188 w 9274629"/>
                <a:gd name="connsiteY305" fmla="*/ 1059516 h 1810296"/>
                <a:gd name="connsiteX306" fmla="*/ 4635190 w 9274629"/>
                <a:gd name="connsiteY306" fmla="*/ 1059516 h 1810296"/>
                <a:gd name="connsiteX307" fmla="*/ 4633154 w 9274629"/>
                <a:gd name="connsiteY307" fmla="*/ 1059115 h 1810296"/>
                <a:gd name="connsiteX308" fmla="*/ 4631790 w 9274629"/>
                <a:gd name="connsiteY308" fmla="*/ 1058859 h 1810296"/>
                <a:gd name="connsiteX309" fmla="*/ 4631454 w 9274629"/>
                <a:gd name="connsiteY309" fmla="*/ 1058848 h 1810296"/>
                <a:gd name="connsiteX310" fmla="*/ 4630752 w 9274629"/>
                <a:gd name="connsiteY310" fmla="*/ 1058910 h 1810296"/>
                <a:gd name="connsiteX311" fmla="*/ 4630039 w 9274629"/>
                <a:gd name="connsiteY311" fmla="*/ 1059095 h 1810296"/>
                <a:gd name="connsiteX312" fmla="*/ 4629418 w 9274629"/>
                <a:gd name="connsiteY312" fmla="*/ 1059413 h 1810296"/>
                <a:gd name="connsiteX313" fmla="*/ 4628859 w 9274629"/>
                <a:gd name="connsiteY313" fmla="*/ 1059803 h 1810296"/>
                <a:gd name="connsiteX314" fmla="*/ 4628462 w 9274629"/>
                <a:gd name="connsiteY314" fmla="*/ 1060296 h 1810296"/>
                <a:gd name="connsiteX315" fmla="*/ 4628227 w 9274629"/>
                <a:gd name="connsiteY315" fmla="*/ 1060840 h 1810296"/>
                <a:gd name="connsiteX316" fmla="*/ 4628207 w 9274629"/>
                <a:gd name="connsiteY316" fmla="*/ 1061446 h 1810296"/>
                <a:gd name="connsiteX317" fmla="*/ 4628319 w 9274629"/>
                <a:gd name="connsiteY317" fmla="*/ 1061764 h 1810296"/>
                <a:gd name="connsiteX318" fmla="*/ 4628665 w 9274629"/>
                <a:gd name="connsiteY318" fmla="*/ 1062442 h 1810296"/>
                <a:gd name="connsiteX319" fmla="*/ 4629103 w 9274629"/>
                <a:gd name="connsiteY319" fmla="*/ 1063293 h 1810296"/>
                <a:gd name="connsiteX320" fmla="*/ 4629185 w 9274629"/>
                <a:gd name="connsiteY320" fmla="*/ 1063601 h 1810296"/>
                <a:gd name="connsiteX321" fmla="*/ 4629164 w 9274629"/>
                <a:gd name="connsiteY321" fmla="*/ 1063889 h 1810296"/>
                <a:gd name="connsiteX322" fmla="*/ 4629032 w 9274629"/>
                <a:gd name="connsiteY322" fmla="*/ 1064135 h 1810296"/>
                <a:gd name="connsiteX323" fmla="*/ 4628899 w 9274629"/>
                <a:gd name="connsiteY323" fmla="*/ 1064228 h 1810296"/>
                <a:gd name="connsiteX324" fmla="*/ 4624706 w 9274629"/>
                <a:gd name="connsiteY324" fmla="*/ 1062144 h 1810296"/>
                <a:gd name="connsiteX325" fmla="*/ 4620532 w 9274629"/>
                <a:gd name="connsiteY325" fmla="*/ 1060070 h 1810296"/>
                <a:gd name="connsiteX326" fmla="*/ 4620461 w 9274629"/>
                <a:gd name="connsiteY326" fmla="*/ 1061004 h 1810296"/>
                <a:gd name="connsiteX327" fmla="*/ 4620125 w 9274629"/>
                <a:gd name="connsiteY327" fmla="*/ 1062852 h 1810296"/>
                <a:gd name="connsiteX328" fmla="*/ 4619860 w 9274629"/>
                <a:gd name="connsiteY328" fmla="*/ 1063755 h 1810296"/>
                <a:gd name="connsiteX329" fmla="*/ 4619605 w 9274629"/>
                <a:gd name="connsiteY329" fmla="*/ 1063858 h 1810296"/>
                <a:gd name="connsiteX330" fmla="*/ 4619107 w 9274629"/>
                <a:gd name="connsiteY330" fmla="*/ 1063920 h 1810296"/>
                <a:gd name="connsiteX331" fmla="*/ 4618629 w 9274629"/>
                <a:gd name="connsiteY331" fmla="*/ 1063786 h 1810296"/>
                <a:gd name="connsiteX332" fmla="*/ 4618160 w 9274629"/>
                <a:gd name="connsiteY332" fmla="*/ 1063530 h 1810296"/>
                <a:gd name="connsiteX333" fmla="*/ 4617499 w 9274629"/>
                <a:gd name="connsiteY333" fmla="*/ 1062955 h 1810296"/>
                <a:gd name="connsiteX334" fmla="*/ 4616705 w 9274629"/>
                <a:gd name="connsiteY334" fmla="*/ 1061979 h 1810296"/>
                <a:gd name="connsiteX335" fmla="*/ 4616379 w 9274629"/>
                <a:gd name="connsiteY335" fmla="*/ 1061497 h 1810296"/>
                <a:gd name="connsiteX336" fmla="*/ 4615941 w 9274629"/>
                <a:gd name="connsiteY336" fmla="*/ 1060860 h 1810296"/>
                <a:gd name="connsiteX337" fmla="*/ 4614913 w 9274629"/>
                <a:gd name="connsiteY337" fmla="*/ 1059721 h 1810296"/>
                <a:gd name="connsiteX338" fmla="*/ 4613763 w 9274629"/>
                <a:gd name="connsiteY338" fmla="*/ 1058725 h 1810296"/>
                <a:gd name="connsiteX339" fmla="*/ 4612481 w 9274629"/>
                <a:gd name="connsiteY339" fmla="*/ 1057904 h 1810296"/>
                <a:gd name="connsiteX340" fmla="*/ 4611106 w 9274629"/>
                <a:gd name="connsiteY340" fmla="*/ 1057237 h 1810296"/>
                <a:gd name="connsiteX341" fmla="*/ 4609671 w 9274629"/>
                <a:gd name="connsiteY341" fmla="*/ 1056744 h 1810296"/>
                <a:gd name="connsiteX342" fmla="*/ 4609373 w 9274629"/>
                <a:gd name="connsiteY342" fmla="*/ 1056683 h 1810296"/>
                <a:gd name="connsiteX343" fmla="*/ 4609818 w 9274629"/>
                <a:gd name="connsiteY343" fmla="*/ 1058695 h 1810296"/>
                <a:gd name="connsiteX344" fmla="*/ 4609848 w 9274629"/>
                <a:gd name="connsiteY344" fmla="*/ 1058870 h 1810296"/>
                <a:gd name="connsiteX345" fmla="*/ 4609838 w 9274629"/>
                <a:gd name="connsiteY345" fmla="*/ 1059239 h 1810296"/>
                <a:gd name="connsiteX346" fmla="*/ 4609705 w 9274629"/>
                <a:gd name="connsiteY346" fmla="*/ 1059578 h 1810296"/>
                <a:gd name="connsiteX347" fmla="*/ 4609502 w 9274629"/>
                <a:gd name="connsiteY347" fmla="*/ 1059865 h 1810296"/>
                <a:gd name="connsiteX348" fmla="*/ 4609432 w 9274629"/>
                <a:gd name="connsiteY348" fmla="*/ 1059917 h 1810296"/>
                <a:gd name="connsiteX349" fmla="*/ 4609610 w 9274629"/>
                <a:gd name="connsiteY349" fmla="*/ 1060060 h 1810296"/>
                <a:gd name="connsiteX350" fmla="*/ 4609905 w 9274629"/>
                <a:gd name="connsiteY350" fmla="*/ 1060388 h 1810296"/>
                <a:gd name="connsiteX351" fmla="*/ 4610098 w 9274629"/>
                <a:gd name="connsiteY351" fmla="*/ 1060758 h 1810296"/>
                <a:gd name="connsiteX352" fmla="*/ 4610170 w 9274629"/>
                <a:gd name="connsiteY352" fmla="*/ 1061148 h 1810296"/>
                <a:gd name="connsiteX353" fmla="*/ 4610149 w 9274629"/>
                <a:gd name="connsiteY353" fmla="*/ 1061374 h 1810296"/>
                <a:gd name="connsiteX354" fmla="*/ 4610119 w 9274629"/>
                <a:gd name="connsiteY354" fmla="*/ 1061548 h 1810296"/>
                <a:gd name="connsiteX355" fmla="*/ 4609997 w 9274629"/>
                <a:gd name="connsiteY355" fmla="*/ 1061866 h 1810296"/>
                <a:gd name="connsiteX356" fmla="*/ 4609803 w 9274629"/>
                <a:gd name="connsiteY356" fmla="*/ 1062133 h 1810296"/>
                <a:gd name="connsiteX357" fmla="*/ 4609538 w 9274629"/>
                <a:gd name="connsiteY357" fmla="*/ 1062349 h 1810296"/>
                <a:gd name="connsiteX358" fmla="*/ 4609081 w 9274629"/>
                <a:gd name="connsiteY358" fmla="*/ 1062606 h 1810296"/>
                <a:gd name="connsiteX359" fmla="*/ 4608378 w 9274629"/>
                <a:gd name="connsiteY359" fmla="*/ 1062739 h 1810296"/>
                <a:gd name="connsiteX360" fmla="*/ 4608032 w 9274629"/>
                <a:gd name="connsiteY360" fmla="*/ 1062708 h 1810296"/>
                <a:gd name="connsiteX361" fmla="*/ 4607676 w 9274629"/>
                <a:gd name="connsiteY361" fmla="*/ 1062647 h 1810296"/>
                <a:gd name="connsiteX362" fmla="*/ 4607035 w 9274629"/>
                <a:gd name="connsiteY362" fmla="*/ 1062411 h 1810296"/>
                <a:gd name="connsiteX363" fmla="*/ 4606911 w 9274629"/>
                <a:gd name="connsiteY363" fmla="*/ 1062339 h 1810296"/>
                <a:gd name="connsiteX364" fmla="*/ 4606489 w 9274629"/>
                <a:gd name="connsiteY364" fmla="*/ 1062822 h 1810296"/>
                <a:gd name="connsiteX365" fmla="*/ 4605410 w 9274629"/>
                <a:gd name="connsiteY365" fmla="*/ 1064197 h 1810296"/>
                <a:gd name="connsiteX366" fmla="*/ 4604291 w 9274629"/>
                <a:gd name="connsiteY366" fmla="*/ 1065788 h 1810296"/>
                <a:gd name="connsiteX367" fmla="*/ 4603151 w 9274629"/>
                <a:gd name="connsiteY367" fmla="*/ 1067636 h 1810296"/>
                <a:gd name="connsiteX368" fmla="*/ 4602052 w 9274629"/>
                <a:gd name="connsiteY368" fmla="*/ 1069688 h 1810296"/>
                <a:gd name="connsiteX369" fmla="*/ 4600993 w 9274629"/>
                <a:gd name="connsiteY369" fmla="*/ 1071998 h 1810296"/>
                <a:gd name="connsiteX370" fmla="*/ 4600047 w 9274629"/>
                <a:gd name="connsiteY370" fmla="*/ 1074513 h 1810296"/>
                <a:gd name="connsiteX371" fmla="*/ 4599243 w 9274629"/>
                <a:gd name="connsiteY371" fmla="*/ 1077243 h 1810296"/>
                <a:gd name="connsiteX372" fmla="*/ 4598591 w 9274629"/>
                <a:gd name="connsiteY372" fmla="*/ 1080199 h 1810296"/>
                <a:gd name="connsiteX373" fmla="*/ 4598153 w 9274629"/>
                <a:gd name="connsiteY373" fmla="*/ 1083360 h 1810296"/>
                <a:gd name="connsiteX374" fmla="*/ 4597990 w 9274629"/>
                <a:gd name="connsiteY374" fmla="*/ 1085875 h 1810296"/>
                <a:gd name="connsiteX375" fmla="*/ 4597960 w 9274629"/>
                <a:gd name="connsiteY375" fmla="*/ 1087620 h 1810296"/>
                <a:gd name="connsiteX376" fmla="*/ 4598011 w 9274629"/>
                <a:gd name="connsiteY376" fmla="*/ 1089406 h 1810296"/>
                <a:gd name="connsiteX377" fmla="*/ 4598143 w 9274629"/>
                <a:gd name="connsiteY377" fmla="*/ 1091233 h 1810296"/>
                <a:gd name="connsiteX378" fmla="*/ 4598326 w 9274629"/>
                <a:gd name="connsiteY378" fmla="*/ 1093132 h 1810296"/>
                <a:gd name="connsiteX379" fmla="*/ 4598622 w 9274629"/>
                <a:gd name="connsiteY379" fmla="*/ 1095062 h 1810296"/>
                <a:gd name="connsiteX380" fmla="*/ 4598815 w 9274629"/>
                <a:gd name="connsiteY380" fmla="*/ 1096057 h 1810296"/>
                <a:gd name="connsiteX381" fmla="*/ 4598826 w 9274629"/>
                <a:gd name="connsiteY381" fmla="*/ 1096139 h 1810296"/>
                <a:gd name="connsiteX382" fmla="*/ 4598855 w 9274629"/>
                <a:gd name="connsiteY382" fmla="*/ 1096232 h 1810296"/>
                <a:gd name="connsiteX383" fmla="*/ 4598978 w 9274629"/>
                <a:gd name="connsiteY383" fmla="*/ 1096704 h 1810296"/>
                <a:gd name="connsiteX384" fmla="*/ 4599395 w 9274629"/>
                <a:gd name="connsiteY384" fmla="*/ 1098408 h 1810296"/>
                <a:gd name="connsiteX385" fmla="*/ 4599884 w 9274629"/>
                <a:gd name="connsiteY385" fmla="*/ 1099917 h 1810296"/>
                <a:gd name="connsiteX386" fmla="*/ 4600586 w 9274629"/>
                <a:gd name="connsiteY386" fmla="*/ 1101682 h 1810296"/>
                <a:gd name="connsiteX387" fmla="*/ 4601553 w 9274629"/>
                <a:gd name="connsiteY387" fmla="*/ 1103612 h 1810296"/>
                <a:gd name="connsiteX388" fmla="*/ 4602489 w 9274629"/>
                <a:gd name="connsiteY388" fmla="*/ 1105110 h 1810296"/>
                <a:gd name="connsiteX389" fmla="*/ 4603222 w 9274629"/>
                <a:gd name="connsiteY389" fmla="*/ 1106116 h 1810296"/>
                <a:gd name="connsiteX390" fmla="*/ 4604026 w 9274629"/>
                <a:gd name="connsiteY390" fmla="*/ 1107122 h 1810296"/>
                <a:gd name="connsiteX391" fmla="*/ 4604952 w 9274629"/>
                <a:gd name="connsiteY391" fmla="*/ 1108118 h 1810296"/>
                <a:gd name="connsiteX392" fmla="*/ 4605451 w 9274629"/>
                <a:gd name="connsiteY392" fmla="*/ 1108600 h 1810296"/>
                <a:gd name="connsiteX393" fmla="*/ 4605573 w 9274629"/>
                <a:gd name="connsiteY393" fmla="*/ 1108734 h 1810296"/>
                <a:gd name="connsiteX394" fmla="*/ 4605746 w 9274629"/>
                <a:gd name="connsiteY394" fmla="*/ 1109031 h 1810296"/>
                <a:gd name="connsiteX395" fmla="*/ 4605838 w 9274629"/>
                <a:gd name="connsiteY395" fmla="*/ 1109360 h 1810296"/>
                <a:gd name="connsiteX396" fmla="*/ 4605838 w 9274629"/>
                <a:gd name="connsiteY396" fmla="*/ 1109678 h 1810296"/>
                <a:gd name="connsiteX397" fmla="*/ 4605756 w 9274629"/>
                <a:gd name="connsiteY397" fmla="*/ 1109996 h 1810296"/>
                <a:gd name="connsiteX398" fmla="*/ 4605593 w 9274629"/>
                <a:gd name="connsiteY398" fmla="*/ 1110283 h 1810296"/>
                <a:gd name="connsiteX399" fmla="*/ 4605380 w 9274629"/>
                <a:gd name="connsiteY399" fmla="*/ 1110520 h 1810296"/>
                <a:gd name="connsiteX400" fmla="*/ 4605084 w 9274629"/>
                <a:gd name="connsiteY400" fmla="*/ 1110684 h 1810296"/>
                <a:gd name="connsiteX401" fmla="*/ 4604912 w 9274629"/>
                <a:gd name="connsiteY401" fmla="*/ 1110745 h 1810296"/>
                <a:gd name="connsiteX402" fmla="*/ 4603823 w 9274629"/>
                <a:gd name="connsiteY402" fmla="*/ 1111023 h 1810296"/>
                <a:gd name="connsiteX403" fmla="*/ 4601542 w 9274629"/>
                <a:gd name="connsiteY403" fmla="*/ 1111679 h 1810296"/>
                <a:gd name="connsiteX404" fmla="*/ 4600525 w 9274629"/>
                <a:gd name="connsiteY404" fmla="*/ 1112018 h 1810296"/>
                <a:gd name="connsiteX405" fmla="*/ 4600179 w 9274629"/>
                <a:gd name="connsiteY405" fmla="*/ 1112131 h 1810296"/>
                <a:gd name="connsiteX406" fmla="*/ 4599446 w 9274629"/>
                <a:gd name="connsiteY406" fmla="*/ 1112285 h 1810296"/>
                <a:gd name="connsiteX407" fmla="*/ 4598692 w 9274629"/>
                <a:gd name="connsiteY407" fmla="*/ 1112336 h 1810296"/>
                <a:gd name="connsiteX408" fmla="*/ 4597950 w 9274629"/>
                <a:gd name="connsiteY408" fmla="*/ 1112316 h 1810296"/>
                <a:gd name="connsiteX409" fmla="*/ 4596789 w 9274629"/>
                <a:gd name="connsiteY409" fmla="*/ 1112152 h 1810296"/>
                <a:gd name="connsiteX410" fmla="*/ 4595283 w 9274629"/>
                <a:gd name="connsiteY410" fmla="*/ 1111731 h 1810296"/>
                <a:gd name="connsiteX411" fmla="*/ 4593827 w 9274629"/>
                <a:gd name="connsiteY411" fmla="*/ 1111146 h 1810296"/>
                <a:gd name="connsiteX412" fmla="*/ 4592494 w 9274629"/>
                <a:gd name="connsiteY412" fmla="*/ 1110489 h 1810296"/>
                <a:gd name="connsiteX413" fmla="*/ 4590824 w 9274629"/>
                <a:gd name="connsiteY413" fmla="*/ 1109503 h 1810296"/>
                <a:gd name="connsiteX414" fmla="*/ 4590092 w 9274629"/>
                <a:gd name="connsiteY414" fmla="*/ 1109001 h 1810296"/>
                <a:gd name="connsiteX415" fmla="*/ 4589950 w 9274629"/>
                <a:gd name="connsiteY415" fmla="*/ 1108908 h 1810296"/>
                <a:gd name="connsiteX416" fmla="*/ 4589634 w 9274629"/>
                <a:gd name="connsiteY416" fmla="*/ 1108806 h 1810296"/>
                <a:gd name="connsiteX417" fmla="*/ 4589329 w 9274629"/>
                <a:gd name="connsiteY417" fmla="*/ 1108775 h 1810296"/>
                <a:gd name="connsiteX418" fmla="*/ 4589003 w 9274629"/>
                <a:gd name="connsiteY418" fmla="*/ 1108836 h 1810296"/>
                <a:gd name="connsiteX419" fmla="*/ 4588861 w 9274629"/>
                <a:gd name="connsiteY419" fmla="*/ 1108898 h 1810296"/>
                <a:gd name="connsiteX420" fmla="*/ 4588026 w 9274629"/>
                <a:gd name="connsiteY420" fmla="*/ 1109298 h 1810296"/>
                <a:gd name="connsiteX421" fmla="*/ 4585563 w 9274629"/>
                <a:gd name="connsiteY421" fmla="*/ 1110345 h 1810296"/>
                <a:gd name="connsiteX422" fmla="*/ 4583426 w 9274629"/>
                <a:gd name="connsiteY422" fmla="*/ 1111115 h 1810296"/>
                <a:gd name="connsiteX423" fmla="*/ 4582031 w 9274629"/>
                <a:gd name="connsiteY423" fmla="*/ 1111515 h 1810296"/>
                <a:gd name="connsiteX424" fmla="*/ 4580738 w 9274629"/>
                <a:gd name="connsiteY424" fmla="*/ 1111751 h 1810296"/>
                <a:gd name="connsiteX425" fmla="*/ 4579924 w 9274629"/>
                <a:gd name="connsiteY425" fmla="*/ 1111793 h 1810296"/>
                <a:gd name="connsiteX426" fmla="*/ 4579436 w 9274629"/>
                <a:gd name="connsiteY426" fmla="*/ 1111751 h 1810296"/>
                <a:gd name="connsiteX427" fmla="*/ 4579232 w 9274629"/>
                <a:gd name="connsiteY427" fmla="*/ 1111690 h 1810296"/>
                <a:gd name="connsiteX428" fmla="*/ 4578174 w 9274629"/>
                <a:gd name="connsiteY428" fmla="*/ 1111382 h 1810296"/>
                <a:gd name="connsiteX429" fmla="*/ 4577359 w 9274629"/>
                <a:gd name="connsiteY429" fmla="*/ 1111074 h 1810296"/>
                <a:gd name="connsiteX430" fmla="*/ 4577196 w 9274629"/>
                <a:gd name="connsiteY430" fmla="*/ 1111012 h 1810296"/>
                <a:gd name="connsiteX431" fmla="*/ 4576932 w 9274629"/>
                <a:gd name="connsiteY431" fmla="*/ 1110817 h 1810296"/>
                <a:gd name="connsiteX432" fmla="*/ 4576728 w 9274629"/>
                <a:gd name="connsiteY432" fmla="*/ 1110581 h 1810296"/>
                <a:gd name="connsiteX433" fmla="*/ 4576596 w 9274629"/>
                <a:gd name="connsiteY433" fmla="*/ 1110304 h 1810296"/>
                <a:gd name="connsiteX434" fmla="*/ 4576535 w 9274629"/>
                <a:gd name="connsiteY434" fmla="*/ 1109996 h 1810296"/>
                <a:gd name="connsiteX435" fmla="*/ 4576545 w 9274629"/>
                <a:gd name="connsiteY435" fmla="*/ 1109678 h 1810296"/>
                <a:gd name="connsiteX436" fmla="*/ 4576647 w 9274629"/>
                <a:gd name="connsiteY436" fmla="*/ 1109380 h 1810296"/>
                <a:gd name="connsiteX437" fmla="*/ 4576810 w 9274629"/>
                <a:gd name="connsiteY437" fmla="*/ 1109103 h 1810296"/>
                <a:gd name="connsiteX438" fmla="*/ 4576942 w 9274629"/>
                <a:gd name="connsiteY438" fmla="*/ 1108990 h 1810296"/>
                <a:gd name="connsiteX439" fmla="*/ 4577380 w 9274629"/>
                <a:gd name="connsiteY439" fmla="*/ 1108539 h 1810296"/>
                <a:gd name="connsiteX440" fmla="*/ 4578275 w 9274629"/>
                <a:gd name="connsiteY440" fmla="*/ 1107410 h 1810296"/>
                <a:gd name="connsiteX441" fmla="*/ 4579171 w 9274629"/>
                <a:gd name="connsiteY441" fmla="*/ 1105931 h 1810296"/>
                <a:gd name="connsiteX442" fmla="*/ 4580097 w 9274629"/>
                <a:gd name="connsiteY442" fmla="*/ 1104063 h 1810296"/>
                <a:gd name="connsiteX443" fmla="*/ 4581044 w 9274629"/>
                <a:gd name="connsiteY443" fmla="*/ 1101805 h 1810296"/>
                <a:gd name="connsiteX444" fmla="*/ 4582000 w 9274629"/>
                <a:gd name="connsiteY444" fmla="*/ 1099126 h 1810296"/>
                <a:gd name="connsiteX445" fmla="*/ 4582988 w 9274629"/>
                <a:gd name="connsiteY445" fmla="*/ 1095985 h 1810296"/>
                <a:gd name="connsiteX446" fmla="*/ 4583975 w 9274629"/>
                <a:gd name="connsiteY446" fmla="*/ 1092362 h 1810296"/>
                <a:gd name="connsiteX447" fmla="*/ 4584474 w 9274629"/>
                <a:gd name="connsiteY447" fmla="*/ 1090340 h 1810296"/>
                <a:gd name="connsiteX448" fmla="*/ 4584494 w 9274629"/>
                <a:gd name="connsiteY448" fmla="*/ 1090278 h 1810296"/>
                <a:gd name="connsiteX449" fmla="*/ 4584504 w 9274629"/>
                <a:gd name="connsiteY449" fmla="*/ 1090217 h 1810296"/>
                <a:gd name="connsiteX450" fmla="*/ 4584606 w 9274629"/>
                <a:gd name="connsiteY450" fmla="*/ 1089488 h 1810296"/>
                <a:gd name="connsiteX451" fmla="*/ 4584921 w 9274629"/>
                <a:gd name="connsiteY451" fmla="*/ 1086111 h 1810296"/>
                <a:gd name="connsiteX452" fmla="*/ 4585054 w 9274629"/>
                <a:gd name="connsiteY452" fmla="*/ 1082919 h 1810296"/>
                <a:gd name="connsiteX453" fmla="*/ 4585023 w 9274629"/>
                <a:gd name="connsiteY453" fmla="*/ 1079070 h 1810296"/>
                <a:gd name="connsiteX454" fmla="*/ 4584820 w 9274629"/>
                <a:gd name="connsiteY454" fmla="*/ 1075837 h 1810296"/>
                <a:gd name="connsiteX455" fmla="*/ 4584576 w 9274629"/>
                <a:gd name="connsiteY455" fmla="*/ 1073589 h 1810296"/>
                <a:gd name="connsiteX456" fmla="*/ 4584240 w 9274629"/>
                <a:gd name="connsiteY456" fmla="*/ 1071259 h 1810296"/>
                <a:gd name="connsiteX457" fmla="*/ 4583823 w 9274629"/>
                <a:gd name="connsiteY457" fmla="*/ 1068877 h 1810296"/>
                <a:gd name="connsiteX458" fmla="*/ 4583262 w 9274629"/>
                <a:gd name="connsiteY458" fmla="*/ 1066455 h 1810296"/>
                <a:gd name="connsiteX459" fmla="*/ 4582570 w 9274629"/>
                <a:gd name="connsiteY459" fmla="*/ 1064033 h 1810296"/>
                <a:gd name="connsiteX460" fmla="*/ 4582275 w 9274629"/>
                <a:gd name="connsiteY460" fmla="*/ 1063154 h 1810296"/>
                <a:gd name="connsiteX461" fmla="*/ 4581730 w 9274629"/>
                <a:gd name="connsiteY461" fmla="*/ 1063293 h 1810296"/>
                <a:gd name="connsiteX462" fmla="*/ 4579093 w 9274629"/>
                <a:gd name="connsiteY462" fmla="*/ 1063971 h 1810296"/>
                <a:gd name="connsiteX463" fmla="*/ 4578371 w 9274629"/>
                <a:gd name="connsiteY463" fmla="*/ 1064156 h 1810296"/>
                <a:gd name="connsiteX464" fmla="*/ 4577261 w 9274629"/>
                <a:gd name="connsiteY464" fmla="*/ 1064299 h 1810296"/>
                <a:gd name="connsiteX465" fmla="*/ 4576538 w 9274629"/>
                <a:gd name="connsiteY465" fmla="*/ 1064238 h 1810296"/>
                <a:gd name="connsiteX466" fmla="*/ 4576192 w 9274629"/>
                <a:gd name="connsiteY466" fmla="*/ 1064156 h 1810296"/>
                <a:gd name="connsiteX467" fmla="*/ 4575867 w 9274629"/>
                <a:gd name="connsiteY467" fmla="*/ 1064033 h 1810296"/>
                <a:gd name="connsiteX468" fmla="*/ 4575266 w 9274629"/>
                <a:gd name="connsiteY468" fmla="*/ 1063684 h 1810296"/>
                <a:gd name="connsiteX469" fmla="*/ 4574441 w 9274629"/>
                <a:gd name="connsiteY469" fmla="*/ 1063026 h 1810296"/>
                <a:gd name="connsiteX470" fmla="*/ 4573891 w 9274629"/>
                <a:gd name="connsiteY470" fmla="*/ 1062606 h 1810296"/>
                <a:gd name="connsiteX471" fmla="*/ 4573433 w 9274629"/>
                <a:gd name="connsiteY471" fmla="*/ 1062318 h 1810296"/>
                <a:gd name="connsiteX472" fmla="*/ 4572476 w 9274629"/>
                <a:gd name="connsiteY472" fmla="*/ 1061877 h 1810296"/>
                <a:gd name="connsiteX473" fmla="*/ 4571469 w 9274629"/>
                <a:gd name="connsiteY473" fmla="*/ 1061600 h 1810296"/>
                <a:gd name="connsiteX474" fmla="*/ 4570431 w 9274629"/>
                <a:gd name="connsiteY474" fmla="*/ 1061435 h 1810296"/>
                <a:gd name="connsiteX475" fmla="*/ 4568802 w 9274629"/>
                <a:gd name="connsiteY475" fmla="*/ 1061333 h 1810296"/>
                <a:gd name="connsiteX476" fmla="*/ 4566594 w 9274629"/>
                <a:gd name="connsiteY476" fmla="*/ 1061363 h 1810296"/>
                <a:gd name="connsiteX477" fmla="*/ 4565504 w 9274629"/>
                <a:gd name="connsiteY477" fmla="*/ 1061343 h 1810296"/>
                <a:gd name="connsiteX478" fmla="*/ 4564964 w 9274629"/>
                <a:gd name="connsiteY478" fmla="*/ 1061333 h 1810296"/>
                <a:gd name="connsiteX479" fmla="*/ 4563845 w 9274629"/>
                <a:gd name="connsiteY479" fmla="*/ 1061199 h 1810296"/>
                <a:gd name="connsiteX480" fmla="*/ 4563056 w 9274629"/>
                <a:gd name="connsiteY480" fmla="*/ 1061030 h 1810296"/>
                <a:gd name="connsiteX481" fmla="*/ 4562842 w 9274629"/>
                <a:gd name="connsiteY481" fmla="*/ 1062028 h 1810296"/>
                <a:gd name="connsiteX482" fmla="*/ 4562126 w 9274629"/>
                <a:gd name="connsiteY482" fmla="*/ 1065093 h 1810296"/>
                <a:gd name="connsiteX483" fmla="*/ 4561709 w 9274629"/>
                <a:gd name="connsiteY483" fmla="*/ 1067143 h 1810296"/>
                <a:gd name="connsiteX484" fmla="*/ 4561555 w 9274629"/>
                <a:gd name="connsiteY484" fmla="*/ 1068167 h 1810296"/>
                <a:gd name="connsiteX485" fmla="*/ 4561516 w 9274629"/>
                <a:gd name="connsiteY485" fmla="*/ 1068451 h 1810296"/>
                <a:gd name="connsiteX486" fmla="*/ 4561477 w 9274629"/>
                <a:gd name="connsiteY486" fmla="*/ 1069026 h 1810296"/>
                <a:gd name="connsiteX487" fmla="*/ 4561525 w 9274629"/>
                <a:gd name="connsiteY487" fmla="*/ 1069573 h 1810296"/>
                <a:gd name="connsiteX488" fmla="*/ 4561729 w 9274629"/>
                <a:gd name="connsiteY488" fmla="*/ 1070080 h 1810296"/>
                <a:gd name="connsiteX489" fmla="*/ 4561893 w 9274629"/>
                <a:gd name="connsiteY489" fmla="*/ 1070285 h 1810296"/>
                <a:gd name="connsiteX490" fmla="*/ 4562048 w 9274629"/>
                <a:gd name="connsiteY490" fmla="*/ 1070442 h 1810296"/>
                <a:gd name="connsiteX491" fmla="*/ 4562406 w 9274629"/>
                <a:gd name="connsiteY491" fmla="*/ 1070666 h 1810296"/>
                <a:gd name="connsiteX492" fmla="*/ 4563035 w 9274629"/>
                <a:gd name="connsiteY492" fmla="*/ 1070910 h 1810296"/>
                <a:gd name="connsiteX493" fmla="*/ 4563452 w 9274629"/>
                <a:gd name="connsiteY493" fmla="*/ 1071076 h 1810296"/>
                <a:gd name="connsiteX494" fmla="*/ 4563693 w 9274629"/>
                <a:gd name="connsiteY494" fmla="*/ 1071183 h 1810296"/>
                <a:gd name="connsiteX495" fmla="*/ 4564119 w 9274629"/>
                <a:gd name="connsiteY495" fmla="*/ 1071457 h 1810296"/>
                <a:gd name="connsiteX496" fmla="*/ 4564680 w 9274629"/>
                <a:gd name="connsiteY496" fmla="*/ 1071935 h 1810296"/>
                <a:gd name="connsiteX497" fmla="*/ 4565261 w 9274629"/>
                <a:gd name="connsiteY497" fmla="*/ 1072735 h 1810296"/>
                <a:gd name="connsiteX498" fmla="*/ 4565687 w 9274629"/>
                <a:gd name="connsiteY498" fmla="*/ 1073672 h 1810296"/>
                <a:gd name="connsiteX499" fmla="*/ 4565958 w 9274629"/>
                <a:gd name="connsiteY499" fmla="*/ 1074717 h 1810296"/>
                <a:gd name="connsiteX500" fmla="*/ 4566113 w 9274629"/>
                <a:gd name="connsiteY500" fmla="*/ 1075829 h 1810296"/>
                <a:gd name="connsiteX501" fmla="*/ 4566200 w 9274629"/>
                <a:gd name="connsiteY501" fmla="*/ 1077508 h 1810296"/>
                <a:gd name="connsiteX502" fmla="*/ 4566161 w 9274629"/>
                <a:gd name="connsiteY502" fmla="*/ 1078611 h 1810296"/>
                <a:gd name="connsiteX503" fmla="*/ 4566113 w 9274629"/>
                <a:gd name="connsiteY503" fmla="*/ 1079255 h 1810296"/>
                <a:gd name="connsiteX504" fmla="*/ 4565910 w 9274629"/>
                <a:gd name="connsiteY504" fmla="*/ 1080192 h 1810296"/>
                <a:gd name="connsiteX505" fmla="*/ 4565600 w 9274629"/>
                <a:gd name="connsiteY505" fmla="*/ 1080729 h 1810296"/>
                <a:gd name="connsiteX506" fmla="*/ 4565377 w 9274629"/>
                <a:gd name="connsiteY506" fmla="*/ 1080944 h 1810296"/>
                <a:gd name="connsiteX507" fmla="*/ 4565135 w 9274629"/>
                <a:gd name="connsiteY507" fmla="*/ 1081139 h 1810296"/>
                <a:gd name="connsiteX508" fmla="*/ 4564613 w 9274629"/>
                <a:gd name="connsiteY508" fmla="*/ 1081334 h 1810296"/>
                <a:gd name="connsiteX509" fmla="*/ 4564023 w 9274629"/>
                <a:gd name="connsiteY509" fmla="*/ 1081364 h 1810296"/>
                <a:gd name="connsiteX510" fmla="*/ 4563412 w 9274629"/>
                <a:gd name="connsiteY510" fmla="*/ 1081276 h 1810296"/>
                <a:gd name="connsiteX511" fmla="*/ 4562464 w 9274629"/>
                <a:gd name="connsiteY511" fmla="*/ 1081041 h 1810296"/>
                <a:gd name="connsiteX512" fmla="*/ 4561487 w 9274629"/>
                <a:gd name="connsiteY512" fmla="*/ 1080827 h 1810296"/>
                <a:gd name="connsiteX513" fmla="*/ 4560828 w 9274629"/>
                <a:gd name="connsiteY513" fmla="*/ 1080759 h 1810296"/>
                <a:gd name="connsiteX514" fmla="*/ 4560528 w 9274629"/>
                <a:gd name="connsiteY514" fmla="*/ 1080788 h 1810296"/>
                <a:gd name="connsiteX515" fmla="*/ 4560219 w 9274629"/>
                <a:gd name="connsiteY515" fmla="*/ 1080827 h 1810296"/>
                <a:gd name="connsiteX516" fmla="*/ 4559677 w 9274629"/>
                <a:gd name="connsiteY516" fmla="*/ 1081022 h 1810296"/>
                <a:gd name="connsiteX517" fmla="*/ 4559212 w 9274629"/>
                <a:gd name="connsiteY517" fmla="*/ 1081305 h 1810296"/>
                <a:gd name="connsiteX518" fmla="*/ 4558796 w 9274629"/>
                <a:gd name="connsiteY518" fmla="*/ 1081695 h 1810296"/>
                <a:gd name="connsiteX519" fmla="*/ 4558254 w 9274629"/>
                <a:gd name="connsiteY519" fmla="*/ 1082398 h 1810296"/>
                <a:gd name="connsiteX520" fmla="*/ 4557674 w 9274629"/>
                <a:gd name="connsiteY520" fmla="*/ 1083530 h 1810296"/>
                <a:gd name="connsiteX521" fmla="*/ 4557112 w 9274629"/>
                <a:gd name="connsiteY521" fmla="*/ 1084760 h 1810296"/>
                <a:gd name="connsiteX522" fmla="*/ 4556541 w 9274629"/>
                <a:gd name="connsiteY522" fmla="*/ 1085971 h 1810296"/>
                <a:gd name="connsiteX523" fmla="*/ 4556038 w 9274629"/>
                <a:gd name="connsiteY523" fmla="*/ 1086800 h 1810296"/>
                <a:gd name="connsiteX524" fmla="*/ 4555651 w 9274629"/>
                <a:gd name="connsiteY524" fmla="*/ 1087288 h 1810296"/>
                <a:gd name="connsiteX525" fmla="*/ 4555215 w 9274629"/>
                <a:gd name="connsiteY525" fmla="*/ 1087718 h 1810296"/>
                <a:gd name="connsiteX526" fmla="*/ 4554712 w 9274629"/>
                <a:gd name="connsiteY526" fmla="*/ 1088049 h 1810296"/>
                <a:gd name="connsiteX527" fmla="*/ 4554431 w 9274629"/>
                <a:gd name="connsiteY527" fmla="*/ 1088176 h 1810296"/>
                <a:gd name="connsiteX528" fmla="*/ 4554131 w 9274629"/>
                <a:gd name="connsiteY528" fmla="*/ 1088293 h 1810296"/>
                <a:gd name="connsiteX529" fmla="*/ 4553531 w 9274629"/>
                <a:gd name="connsiteY529" fmla="*/ 1088421 h 1810296"/>
                <a:gd name="connsiteX530" fmla="*/ 4552583 w 9274629"/>
                <a:gd name="connsiteY530" fmla="*/ 1088421 h 1810296"/>
                <a:gd name="connsiteX531" fmla="*/ 4550647 w 9274629"/>
                <a:gd name="connsiteY531" fmla="*/ 1088040 h 1810296"/>
                <a:gd name="connsiteX532" fmla="*/ 4549350 w 9274629"/>
                <a:gd name="connsiteY532" fmla="*/ 1087796 h 1810296"/>
                <a:gd name="connsiteX533" fmla="*/ 4549031 w 9274629"/>
                <a:gd name="connsiteY533" fmla="*/ 1087786 h 1810296"/>
                <a:gd name="connsiteX534" fmla="*/ 4548363 w 9274629"/>
                <a:gd name="connsiteY534" fmla="*/ 1087844 h 1810296"/>
                <a:gd name="connsiteX535" fmla="*/ 4547686 w 9274629"/>
                <a:gd name="connsiteY535" fmla="*/ 1088020 h 1810296"/>
                <a:gd name="connsiteX536" fmla="*/ 4547095 w 9274629"/>
                <a:gd name="connsiteY536" fmla="*/ 1088323 h 1810296"/>
                <a:gd name="connsiteX537" fmla="*/ 4546563 w 9274629"/>
                <a:gd name="connsiteY537" fmla="*/ 1088694 h 1810296"/>
                <a:gd name="connsiteX538" fmla="*/ 4546185 w 9274629"/>
                <a:gd name="connsiteY538" fmla="*/ 1089162 h 1810296"/>
                <a:gd name="connsiteX539" fmla="*/ 4545963 w 9274629"/>
                <a:gd name="connsiteY539" fmla="*/ 1089680 h 1810296"/>
                <a:gd name="connsiteX540" fmla="*/ 4545944 w 9274629"/>
                <a:gd name="connsiteY540" fmla="*/ 1090255 h 1810296"/>
                <a:gd name="connsiteX541" fmla="*/ 4546050 w 9274629"/>
                <a:gd name="connsiteY541" fmla="*/ 1090558 h 1810296"/>
                <a:gd name="connsiteX542" fmla="*/ 4546379 w 9274629"/>
                <a:gd name="connsiteY542" fmla="*/ 1091202 h 1810296"/>
                <a:gd name="connsiteX543" fmla="*/ 4546795 w 9274629"/>
                <a:gd name="connsiteY543" fmla="*/ 1092012 h 1810296"/>
                <a:gd name="connsiteX544" fmla="*/ 4546873 w 9274629"/>
                <a:gd name="connsiteY544" fmla="*/ 1092305 h 1810296"/>
                <a:gd name="connsiteX545" fmla="*/ 4546853 w 9274629"/>
                <a:gd name="connsiteY545" fmla="*/ 1092578 h 1810296"/>
                <a:gd name="connsiteX546" fmla="*/ 4546728 w 9274629"/>
                <a:gd name="connsiteY546" fmla="*/ 1092813 h 1810296"/>
                <a:gd name="connsiteX547" fmla="*/ 4546602 w 9274629"/>
                <a:gd name="connsiteY547" fmla="*/ 1092900 h 1810296"/>
                <a:gd name="connsiteX548" fmla="*/ 4542614 w 9274629"/>
                <a:gd name="connsiteY548" fmla="*/ 1090919 h 1810296"/>
                <a:gd name="connsiteX549" fmla="*/ 4538647 w 9274629"/>
                <a:gd name="connsiteY549" fmla="*/ 1088947 h 1810296"/>
                <a:gd name="connsiteX550" fmla="*/ 4538579 w 9274629"/>
                <a:gd name="connsiteY550" fmla="*/ 1089836 h 1810296"/>
                <a:gd name="connsiteX551" fmla="*/ 4538259 w 9274629"/>
                <a:gd name="connsiteY551" fmla="*/ 1091592 h 1810296"/>
                <a:gd name="connsiteX552" fmla="*/ 4538008 w 9274629"/>
                <a:gd name="connsiteY552" fmla="*/ 1092451 h 1810296"/>
                <a:gd name="connsiteX553" fmla="*/ 4537766 w 9274629"/>
                <a:gd name="connsiteY553" fmla="*/ 1092549 h 1810296"/>
                <a:gd name="connsiteX554" fmla="*/ 4537291 w 9274629"/>
                <a:gd name="connsiteY554" fmla="*/ 1092608 h 1810296"/>
                <a:gd name="connsiteX555" fmla="*/ 4536837 w 9274629"/>
                <a:gd name="connsiteY555" fmla="*/ 1092481 h 1810296"/>
                <a:gd name="connsiteX556" fmla="*/ 4536391 w 9274629"/>
                <a:gd name="connsiteY556" fmla="*/ 1092237 h 1810296"/>
                <a:gd name="connsiteX557" fmla="*/ 4535762 w 9274629"/>
                <a:gd name="connsiteY557" fmla="*/ 1091690 h 1810296"/>
                <a:gd name="connsiteX558" fmla="*/ 4535007 w 9274629"/>
                <a:gd name="connsiteY558" fmla="*/ 1090763 h 1810296"/>
                <a:gd name="connsiteX559" fmla="*/ 4534698 w 9274629"/>
                <a:gd name="connsiteY559" fmla="*/ 1090304 h 1810296"/>
                <a:gd name="connsiteX560" fmla="*/ 4534281 w 9274629"/>
                <a:gd name="connsiteY560" fmla="*/ 1089699 h 1810296"/>
                <a:gd name="connsiteX561" fmla="*/ 4533304 w 9274629"/>
                <a:gd name="connsiteY561" fmla="*/ 1088616 h 1810296"/>
                <a:gd name="connsiteX562" fmla="*/ 4532210 w 9274629"/>
                <a:gd name="connsiteY562" fmla="*/ 1087669 h 1810296"/>
                <a:gd name="connsiteX563" fmla="*/ 4530991 w 9274629"/>
                <a:gd name="connsiteY563" fmla="*/ 1086888 h 1810296"/>
                <a:gd name="connsiteX564" fmla="*/ 4529685 w 9274629"/>
                <a:gd name="connsiteY564" fmla="*/ 1086254 h 1810296"/>
                <a:gd name="connsiteX565" fmla="*/ 4528320 w 9274629"/>
                <a:gd name="connsiteY565" fmla="*/ 1085785 h 1810296"/>
                <a:gd name="connsiteX566" fmla="*/ 4528036 w 9274629"/>
                <a:gd name="connsiteY566" fmla="*/ 1085727 h 1810296"/>
                <a:gd name="connsiteX567" fmla="*/ 4528459 w 9274629"/>
                <a:gd name="connsiteY567" fmla="*/ 1087640 h 1810296"/>
                <a:gd name="connsiteX568" fmla="*/ 4528488 w 9274629"/>
                <a:gd name="connsiteY568" fmla="*/ 1087806 h 1810296"/>
                <a:gd name="connsiteX569" fmla="*/ 4528478 w 9274629"/>
                <a:gd name="connsiteY569" fmla="*/ 1088157 h 1810296"/>
                <a:gd name="connsiteX570" fmla="*/ 4528352 w 9274629"/>
                <a:gd name="connsiteY570" fmla="*/ 1088480 h 1810296"/>
                <a:gd name="connsiteX571" fmla="*/ 4528159 w 9274629"/>
                <a:gd name="connsiteY571" fmla="*/ 1088753 h 1810296"/>
                <a:gd name="connsiteX572" fmla="*/ 4528092 w 9274629"/>
                <a:gd name="connsiteY572" fmla="*/ 1088802 h 1810296"/>
                <a:gd name="connsiteX573" fmla="*/ 4528262 w 9274629"/>
                <a:gd name="connsiteY573" fmla="*/ 1088938 h 1810296"/>
                <a:gd name="connsiteX574" fmla="*/ 4528542 w 9274629"/>
                <a:gd name="connsiteY574" fmla="*/ 1089250 h 1810296"/>
                <a:gd name="connsiteX575" fmla="*/ 4528726 w 9274629"/>
                <a:gd name="connsiteY575" fmla="*/ 1089601 h 1810296"/>
                <a:gd name="connsiteX576" fmla="*/ 4528794 w 9274629"/>
                <a:gd name="connsiteY576" fmla="*/ 1089972 h 1810296"/>
                <a:gd name="connsiteX577" fmla="*/ 4528775 w 9274629"/>
                <a:gd name="connsiteY577" fmla="*/ 1090187 h 1810296"/>
                <a:gd name="connsiteX578" fmla="*/ 4528746 w 9274629"/>
                <a:gd name="connsiteY578" fmla="*/ 1090353 h 1810296"/>
                <a:gd name="connsiteX579" fmla="*/ 4528629 w 9274629"/>
                <a:gd name="connsiteY579" fmla="*/ 1090655 h 1810296"/>
                <a:gd name="connsiteX580" fmla="*/ 4528445 w 9274629"/>
                <a:gd name="connsiteY580" fmla="*/ 1090909 h 1810296"/>
                <a:gd name="connsiteX581" fmla="*/ 4528194 w 9274629"/>
                <a:gd name="connsiteY581" fmla="*/ 1091114 h 1810296"/>
                <a:gd name="connsiteX582" fmla="*/ 4527758 w 9274629"/>
                <a:gd name="connsiteY582" fmla="*/ 1091358 h 1810296"/>
                <a:gd name="connsiteX583" fmla="*/ 4527091 w 9274629"/>
                <a:gd name="connsiteY583" fmla="*/ 1091485 h 1810296"/>
                <a:gd name="connsiteX584" fmla="*/ 4526762 w 9274629"/>
                <a:gd name="connsiteY584" fmla="*/ 1091456 h 1810296"/>
                <a:gd name="connsiteX585" fmla="*/ 4526423 w 9274629"/>
                <a:gd name="connsiteY585" fmla="*/ 1091397 h 1810296"/>
                <a:gd name="connsiteX586" fmla="*/ 4525813 w 9274629"/>
                <a:gd name="connsiteY586" fmla="*/ 1091173 h 1810296"/>
                <a:gd name="connsiteX587" fmla="*/ 4525696 w 9274629"/>
                <a:gd name="connsiteY587" fmla="*/ 1091104 h 1810296"/>
                <a:gd name="connsiteX588" fmla="*/ 4525294 w 9274629"/>
                <a:gd name="connsiteY588" fmla="*/ 1091564 h 1810296"/>
                <a:gd name="connsiteX589" fmla="*/ 4524268 w 9274629"/>
                <a:gd name="connsiteY589" fmla="*/ 1092871 h 1810296"/>
                <a:gd name="connsiteX590" fmla="*/ 4523203 w 9274629"/>
                <a:gd name="connsiteY590" fmla="*/ 1094384 h 1810296"/>
                <a:gd name="connsiteX591" fmla="*/ 4522120 w 9274629"/>
                <a:gd name="connsiteY591" fmla="*/ 1096141 h 1810296"/>
                <a:gd name="connsiteX592" fmla="*/ 4521075 w 9274629"/>
                <a:gd name="connsiteY592" fmla="*/ 1098092 h 1810296"/>
                <a:gd name="connsiteX593" fmla="*/ 4520069 w 9274629"/>
                <a:gd name="connsiteY593" fmla="*/ 1100288 h 1810296"/>
                <a:gd name="connsiteX594" fmla="*/ 4519169 w 9274629"/>
                <a:gd name="connsiteY594" fmla="*/ 1102679 h 1810296"/>
                <a:gd name="connsiteX595" fmla="*/ 4518405 w 9274629"/>
                <a:gd name="connsiteY595" fmla="*/ 1105275 h 1810296"/>
                <a:gd name="connsiteX596" fmla="*/ 4517785 w 9274629"/>
                <a:gd name="connsiteY596" fmla="*/ 1108086 h 1810296"/>
                <a:gd name="connsiteX597" fmla="*/ 4517369 w 9274629"/>
                <a:gd name="connsiteY597" fmla="*/ 1111092 h 1810296"/>
                <a:gd name="connsiteX598" fmla="*/ 4517214 w 9274629"/>
                <a:gd name="connsiteY598" fmla="*/ 1113482 h 1810296"/>
                <a:gd name="connsiteX599" fmla="*/ 4517185 w 9274629"/>
                <a:gd name="connsiteY599" fmla="*/ 1115142 h 1810296"/>
                <a:gd name="connsiteX600" fmla="*/ 4517233 w 9274629"/>
                <a:gd name="connsiteY600" fmla="*/ 1116840 h 1810296"/>
                <a:gd name="connsiteX601" fmla="*/ 4517359 w 9274629"/>
                <a:gd name="connsiteY601" fmla="*/ 1118577 h 1810296"/>
                <a:gd name="connsiteX602" fmla="*/ 4517533 w 9274629"/>
                <a:gd name="connsiteY602" fmla="*/ 1120382 h 1810296"/>
                <a:gd name="connsiteX603" fmla="*/ 4517814 w 9274629"/>
                <a:gd name="connsiteY603" fmla="*/ 1122217 h 1810296"/>
                <a:gd name="connsiteX604" fmla="*/ 4517998 w 9274629"/>
                <a:gd name="connsiteY604" fmla="*/ 1123164 h 1810296"/>
                <a:gd name="connsiteX605" fmla="*/ 4518007 w 9274629"/>
                <a:gd name="connsiteY605" fmla="*/ 1123242 h 1810296"/>
                <a:gd name="connsiteX606" fmla="*/ 4518036 w 9274629"/>
                <a:gd name="connsiteY606" fmla="*/ 1123330 h 1810296"/>
                <a:gd name="connsiteX607" fmla="*/ 4518153 w 9274629"/>
                <a:gd name="connsiteY607" fmla="*/ 1123779 h 1810296"/>
                <a:gd name="connsiteX608" fmla="*/ 4518549 w 9274629"/>
                <a:gd name="connsiteY608" fmla="*/ 1125399 h 1810296"/>
                <a:gd name="connsiteX609" fmla="*/ 4519014 w 9274629"/>
                <a:gd name="connsiteY609" fmla="*/ 1126833 h 1810296"/>
                <a:gd name="connsiteX610" fmla="*/ 4519681 w 9274629"/>
                <a:gd name="connsiteY610" fmla="*/ 1128512 h 1810296"/>
                <a:gd name="connsiteX611" fmla="*/ 4520601 w 9274629"/>
                <a:gd name="connsiteY611" fmla="*/ 1130346 h 1810296"/>
                <a:gd name="connsiteX612" fmla="*/ 4521491 w 9274629"/>
                <a:gd name="connsiteY612" fmla="*/ 1131771 h 1810296"/>
                <a:gd name="connsiteX613" fmla="*/ 4522188 w 9274629"/>
                <a:gd name="connsiteY613" fmla="*/ 1132728 h 1810296"/>
                <a:gd name="connsiteX614" fmla="*/ 4522953 w 9274629"/>
                <a:gd name="connsiteY614" fmla="*/ 1133684 h 1810296"/>
                <a:gd name="connsiteX615" fmla="*/ 4523833 w 9274629"/>
                <a:gd name="connsiteY615" fmla="*/ 1134631 h 1810296"/>
                <a:gd name="connsiteX616" fmla="*/ 4524307 w 9274629"/>
                <a:gd name="connsiteY616" fmla="*/ 1135089 h 1810296"/>
                <a:gd name="connsiteX617" fmla="*/ 4524424 w 9274629"/>
                <a:gd name="connsiteY617" fmla="*/ 1135216 h 1810296"/>
                <a:gd name="connsiteX618" fmla="*/ 4524588 w 9274629"/>
                <a:gd name="connsiteY618" fmla="*/ 1135499 h 1810296"/>
                <a:gd name="connsiteX619" fmla="*/ 4524675 w 9274629"/>
                <a:gd name="connsiteY619" fmla="*/ 1135812 h 1810296"/>
                <a:gd name="connsiteX620" fmla="*/ 4524675 w 9274629"/>
                <a:gd name="connsiteY620" fmla="*/ 1136114 h 1810296"/>
                <a:gd name="connsiteX621" fmla="*/ 4524598 w 9274629"/>
                <a:gd name="connsiteY621" fmla="*/ 1136417 h 1810296"/>
                <a:gd name="connsiteX622" fmla="*/ 4524443 w 9274629"/>
                <a:gd name="connsiteY622" fmla="*/ 1136690 h 1810296"/>
                <a:gd name="connsiteX623" fmla="*/ 4524240 w 9274629"/>
                <a:gd name="connsiteY623" fmla="*/ 1136914 h 1810296"/>
                <a:gd name="connsiteX624" fmla="*/ 4523959 w 9274629"/>
                <a:gd name="connsiteY624" fmla="*/ 1137070 h 1810296"/>
                <a:gd name="connsiteX625" fmla="*/ 4523794 w 9274629"/>
                <a:gd name="connsiteY625" fmla="*/ 1137129 h 1810296"/>
                <a:gd name="connsiteX626" fmla="*/ 4522759 w 9274629"/>
                <a:gd name="connsiteY626" fmla="*/ 1137393 h 1810296"/>
                <a:gd name="connsiteX627" fmla="*/ 4520591 w 9274629"/>
                <a:gd name="connsiteY627" fmla="*/ 1138017 h 1810296"/>
                <a:gd name="connsiteX628" fmla="*/ 4519624 w 9274629"/>
                <a:gd name="connsiteY628" fmla="*/ 1138339 h 1810296"/>
                <a:gd name="connsiteX629" fmla="*/ 4519295 w 9274629"/>
                <a:gd name="connsiteY629" fmla="*/ 1138447 h 1810296"/>
                <a:gd name="connsiteX630" fmla="*/ 4518598 w 9274629"/>
                <a:gd name="connsiteY630" fmla="*/ 1138593 h 1810296"/>
                <a:gd name="connsiteX631" fmla="*/ 4517882 w 9274629"/>
                <a:gd name="connsiteY631" fmla="*/ 1138642 h 1810296"/>
                <a:gd name="connsiteX632" fmla="*/ 4517175 w 9274629"/>
                <a:gd name="connsiteY632" fmla="*/ 1138622 h 1810296"/>
                <a:gd name="connsiteX633" fmla="*/ 4516072 w 9274629"/>
                <a:gd name="connsiteY633" fmla="*/ 1138466 h 1810296"/>
                <a:gd name="connsiteX634" fmla="*/ 4514639 w 9274629"/>
                <a:gd name="connsiteY634" fmla="*/ 1138066 h 1810296"/>
                <a:gd name="connsiteX635" fmla="*/ 4513256 w 9274629"/>
                <a:gd name="connsiteY635" fmla="*/ 1137510 h 1810296"/>
                <a:gd name="connsiteX636" fmla="*/ 4511988 w 9274629"/>
                <a:gd name="connsiteY636" fmla="*/ 1136885 h 1810296"/>
                <a:gd name="connsiteX637" fmla="*/ 4510401 w 9274629"/>
                <a:gd name="connsiteY637" fmla="*/ 1135948 h 1810296"/>
                <a:gd name="connsiteX638" fmla="*/ 4509704 w 9274629"/>
                <a:gd name="connsiteY638" fmla="*/ 1135470 h 1810296"/>
                <a:gd name="connsiteX639" fmla="*/ 4509569 w 9274629"/>
                <a:gd name="connsiteY639" fmla="*/ 1135382 h 1810296"/>
                <a:gd name="connsiteX640" fmla="*/ 4509268 w 9274629"/>
                <a:gd name="connsiteY640" fmla="*/ 1135284 h 1810296"/>
                <a:gd name="connsiteX641" fmla="*/ 4508979 w 9274629"/>
                <a:gd name="connsiteY641" fmla="*/ 1135255 h 1810296"/>
                <a:gd name="connsiteX642" fmla="*/ 4508669 w 9274629"/>
                <a:gd name="connsiteY642" fmla="*/ 1135314 h 1810296"/>
                <a:gd name="connsiteX643" fmla="*/ 4508534 w 9274629"/>
                <a:gd name="connsiteY643" fmla="*/ 1135373 h 1810296"/>
                <a:gd name="connsiteX644" fmla="*/ 4507739 w 9274629"/>
                <a:gd name="connsiteY644" fmla="*/ 1135753 h 1810296"/>
                <a:gd name="connsiteX645" fmla="*/ 4505398 w 9274629"/>
                <a:gd name="connsiteY645" fmla="*/ 1136748 h 1810296"/>
                <a:gd name="connsiteX646" fmla="*/ 4503366 w 9274629"/>
                <a:gd name="connsiteY646" fmla="*/ 1137480 h 1810296"/>
                <a:gd name="connsiteX647" fmla="*/ 4502040 w 9274629"/>
                <a:gd name="connsiteY647" fmla="*/ 1137861 h 1810296"/>
                <a:gd name="connsiteX648" fmla="*/ 4500811 w 9274629"/>
                <a:gd name="connsiteY648" fmla="*/ 1138086 h 1810296"/>
                <a:gd name="connsiteX649" fmla="*/ 4500037 w 9274629"/>
                <a:gd name="connsiteY649" fmla="*/ 1138124 h 1810296"/>
                <a:gd name="connsiteX650" fmla="*/ 4499572 w 9274629"/>
                <a:gd name="connsiteY650" fmla="*/ 1138086 h 1810296"/>
                <a:gd name="connsiteX651" fmla="*/ 4499379 w 9274629"/>
                <a:gd name="connsiteY651" fmla="*/ 1138027 h 1810296"/>
                <a:gd name="connsiteX652" fmla="*/ 4498372 w 9274629"/>
                <a:gd name="connsiteY652" fmla="*/ 1137734 h 1810296"/>
                <a:gd name="connsiteX653" fmla="*/ 4497598 w 9274629"/>
                <a:gd name="connsiteY653" fmla="*/ 1137441 h 1810296"/>
                <a:gd name="connsiteX654" fmla="*/ 4497443 w 9274629"/>
                <a:gd name="connsiteY654" fmla="*/ 1137383 h 1810296"/>
                <a:gd name="connsiteX655" fmla="*/ 4497191 w 9274629"/>
                <a:gd name="connsiteY655" fmla="*/ 1137197 h 1810296"/>
                <a:gd name="connsiteX656" fmla="*/ 4496998 w 9274629"/>
                <a:gd name="connsiteY656" fmla="*/ 1136973 h 1810296"/>
                <a:gd name="connsiteX657" fmla="*/ 4496872 w 9274629"/>
                <a:gd name="connsiteY657" fmla="*/ 1136709 h 1810296"/>
                <a:gd name="connsiteX658" fmla="*/ 4496814 w 9274629"/>
                <a:gd name="connsiteY658" fmla="*/ 1136417 h 1810296"/>
                <a:gd name="connsiteX659" fmla="*/ 4496824 w 9274629"/>
                <a:gd name="connsiteY659" fmla="*/ 1136114 h 1810296"/>
                <a:gd name="connsiteX660" fmla="*/ 4496921 w 9274629"/>
                <a:gd name="connsiteY660" fmla="*/ 1135831 h 1810296"/>
                <a:gd name="connsiteX661" fmla="*/ 4497075 w 9274629"/>
                <a:gd name="connsiteY661" fmla="*/ 1135568 h 1810296"/>
                <a:gd name="connsiteX662" fmla="*/ 4497201 w 9274629"/>
                <a:gd name="connsiteY662" fmla="*/ 1135460 h 1810296"/>
                <a:gd name="connsiteX663" fmla="*/ 4497617 w 9274629"/>
                <a:gd name="connsiteY663" fmla="*/ 1135031 h 1810296"/>
                <a:gd name="connsiteX664" fmla="*/ 4498469 w 9274629"/>
                <a:gd name="connsiteY664" fmla="*/ 1133957 h 1810296"/>
                <a:gd name="connsiteX665" fmla="*/ 4499321 w 9274629"/>
                <a:gd name="connsiteY665" fmla="*/ 1132552 h 1810296"/>
                <a:gd name="connsiteX666" fmla="*/ 4500201 w 9274629"/>
                <a:gd name="connsiteY666" fmla="*/ 1130776 h 1810296"/>
                <a:gd name="connsiteX667" fmla="*/ 4501101 w 9274629"/>
                <a:gd name="connsiteY667" fmla="*/ 1128629 h 1810296"/>
                <a:gd name="connsiteX668" fmla="*/ 4502011 w 9274629"/>
                <a:gd name="connsiteY668" fmla="*/ 1126082 h 1810296"/>
                <a:gd name="connsiteX669" fmla="*/ 4502950 w 9274629"/>
                <a:gd name="connsiteY669" fmla="*/ 1123095 h 1810296"/>
                <a:gd name="connsiteX670" fmla="*/ 4503888 w 9274629"/>
                <a:gd name="connsiteY670" fmla="*/ 1119650 h 1810296"/>
                <a:gd name="connsiteX671" fmla="*/ 4504363 w 9274629"/>
                <a:gd name="connsiteY671" fmla="*/ 1117728 h 1810296"/>
                <a:gd name="connsiteX672" fmla="*/ 4504382 w 9274629"/>
                <a:gd name="connsiteY672" fmla="*/ 1117669 h 1810296"/>
                <a:gd name="connsiteX673" fmla="*/ 4504392 w 9274629"/>
                <a:gd name="connsiteY673" fmla="*/ 1117611 h 1810296"/>
                <a:gd name="connsiteX674" fmla="*/ 4504488 w 9274629"/>
                <a:gd name="connsiteY674" fmla="*/ 1116918 h 1810296"/>
                <a:gd name="connsiteX675" fmla="*/ 4504788 w 9274629"/>
                <a:gd name="connsiteY675" fmla="*/ 1113707 h 1810296"/>
                <a:gd name="connsiteX676" fmla="*/ 4504914 w 9274629"/>
                <a:gd name="connsiteY676" fmla="*/ 1110672 h 1810296"/>
                <a:gd name="connsiteX677" fmla="*/ 4504885 w 9274629"/>
                <a:gd name="connsiteY677" fmla="*/ 1107012 h 1810296"/>
                <a:gd name="connsiteX678" fmla="*/ 4504691 w 9274629"/>
                <a:gd name="connsiteY678" fmla="*/ 1103938 h 1810296"/>
                <a:gd name="connsiteX679" fmla="*/ 4504459 w 9274629"/>
                <a:gd name="connsiteY679" fmla="*/ 1101801 h 1810296"/>
                <a:gd name="connsiteX680" fmla="*/ 4504140 w 9274629"/>
                <a:gd name="connsiteY680" fmla="*/ 1099585 h 1810296"/>
                <a:gd name="connsiteX681" fmla="*/ 4503743 w 9274629"/>
                <a:gd name="connsiteY681" fmla="*/ 1097321 h 1810296"/>
                <a:gd name="connsiteX682" fmla="*/ 4503211 w 9274629"/>
                <a:gd name="connsiteY682" fmla="*/ 1095018 h 1810296"/>
                <a:gd name="connsiteX683" fmla="*/ 4502553 w 9274629"/>
                <a:gd name="connsiteY683" fmla="*/ 1092715 h 1810296"/>
                <a:gd name="connsiteX684" fmla="*/ 4502273 w 9274629"/>
                <a:gd name="connsiteY684" fmla="*/ 1091880 h 1810296"/>
                <a:gd name="connsiteX685" fmla="*/ 4501754 w 9274629"/>
                <a:gd name="connsiteY685" fmla="*/ 1092012 h 1810296"/>
                <a:gd name="connsiteX686" fmla="*/ 4499247 w 9274629"/>
                <a:gd name="connsiteY686" fmla="*/ 1092656 h 1810296"/>
                <a:gd name="connsiteX687" fmla="*/ 4498560 w 9274629"/>
                <a:gd name="connsiteY687" fmla="*/ 1092832 h 1810296"/>
                <a:gd name="connsiteX688" fmla="*/ 4497504 w 9274629"/>
                <a:gd name="connsiteY688" fmla="*/ 1092969 h 1810296"/>
                <a:gd name="connsiteX689" fmla="*/ 4497335 w 9274629"/>
                <a:gd name="connsiteY689" fmla="*/ 1092954 h 1810296"/>
                <a:gd name="connsiteX690" fmla="*/ 4497072 w 9274629"/>
                <a:gd name="connsiteY690" fmla="*/ 1094745 h 1810296"/>
                <a:gd name="connsiteX691" fmla="*/ 4496414 w 9274629"/>
                <a:gd name="connsiteY691" fmla="*/ 1097810 h 1810296"/>
                <a:gd name="connsiteX692" fmla="*/ 4495698 w 9274629"/>
                <a:gd name="connsiteY692" fmla="*/ 1100874 h 1810296"/>
                <a:gd name="connsiteX693" fmla="*/ 4495282 w 9274629"/>
                <a:gd name="connsiteY693" fmla="*/ 1102924 h 1810296"/>
                <a:gd name="connsiteX694" fmla="*/ 4495127 w 9274629"/>
                <a:gd name="connsiteY694" fmla="*/ 1103949 h 1810296"/>
                <a:gd name="connsiteX695" fmla="*/ 4495088 w 9274629"/>
                <a:gd name="connsiteY695" fmla="*/ 1104232 h 1810296"/>
                <a:gd name="connsiteX696" fmla="*/ 4495049 w 9274629"/>
                <a:gd name="connsiteY696" fmla="*/ 1104808 h 1810296"/>
                <a:gd name="connsiteX697" fmla="*/ 4495098 w 9274629"/>
                <a:gd name="connsiteY697" fmla="*/ 1105354 h 1810296"/>
                <a:gd name="connsiteX698" fmla="*/ 4495301 w 9274629"/>
                <a:gd name="connsiteY698" fmla="*/ 1105862 h 1810296"/>
                <a:gd name="connsiteX699" fmla="*/ 4495465 w 9274629"/>
                <a:gd name="connsiteY699" fmla="*/ 1106067 h 1810296"/>
                <a:gd name="connsiteX700" fmla="*/ 4495620 w 9274629"/>
                <a:gd name="connsiteY700" fmla="*/ 1106223 h 1810296"/>
                <a:gd name="connsiteX701" fmla="*/ 4495979 w 9274629"/>
                <a:gd name="connsiteY701" fmla="*/ 1106447 h 1810296"/>
                <a:gd name="connsiteX702" fmla="*/ 4496608 w 9274629"/>
                <a:gd name="connsiteY702" fmla="*/ 1106691 h 1810296"/>
                <a:gd name="connsiteX703" fmla="*/ 4497024 w 9274629"/>
                <a:gd name="connsiteY703" fmla="*/ 1106857 h 1810296"/>
                <a:gd name="connsiteX704" fmla="*/ 4497266 w 9274629"/>
                <a:gd name="connsiteY704" fmla="*/ 1106965 h 1810296"/>
                <a:gd name="connsiteX705" fmla="*/ 4497692 w 9274629"/>
                <a:gd name="connsiteY705" fmla="*/ 1107238 h 1810296"/>
                <a:gd name="connsiteX706" fmla="*/ 4498253 w 9274629"/>
                <a:gd name="connsiteY706" fmla="*/ 1107716 h 1810296"/>
                <a:gd name="connsiteX707" fmla="*/ 4498833 w 9274629"/>
                <a:gd name="connsiteY707" fmla="*/ 1108517 h 1810296"/>
                <a:gd name="connsiteX708" fmla="*/ 4499260 w 9274629"/>
                <a:gd name="connsiteY708" fmla="*/ 1109454 h 1810296"/>
                <a:gd name="connsiteX709" fmla="*/ 4499531 w 9274629"/>
                <a:gd name="connsiteY709" fmla="*/ 1110498 h 1810296"/>
                <a:gd name="connsiteX710" fmla="*/ 4499685 w 9274629"/>
                <a:gd name="connsiteY710" fmla="*/ 1111611 h 1810296"/>
                <a:gd name="connsiteX711" fmla="*/ 4499773 w 9274629"/>
                <a:gd name="connsiteY711" fmla="*/ 1113289 h 1810296"/>
                <a:gd name="connsiteX712" fmla="*/ 4499734 w 9274629"/>
                <a:gd name="connsiteY712" fmla="*/ 1114392 h 1810296"/>
                <a:gd name="connsiteX713" fmla="*/ 4499685 w 9274629"/>
                <a:gd name="connsiteY713" fmla="*/ 1115036 h 1810296"/>
                <a:gd name="connsiteX714" fmla="*/ 4499482 w 9274629"/>
                <a:gd name="connsiteY714" fmla="*/ 1115974 h 1810296"/>
                <a:gd name="connsiteX715" fmla="*/ 4499172 w 9274629"/>
                <a:gd name="connsiteY715" fmla="*/ 1116510 h 1810296"/>
                <a:gd name="connsiteX716" fmla="*/ 4498950 w 9274629"/>
                <a:gd name="connsiteY716" fmla="*/ 1116725 h 1810296"/>
                <a:gd name="connsiteX717" fmla="*/ 4498708 w 9274629"/>
                <a:gd name="connsiteY717" fmla="*/ 1116921 h 1810296"/>
                <a:gd name="connsiteX718" fmla="*/ 4498185 w 9274629"/>
                <a:gd name="connsiteY718" fmla="*/ 1117116 h 1810296"/>
                <a:gd name="connsiteX719" fmla="*/ 4497595 w 9274629"/>
                <a:gd name="connsiteY719" fmla="*/ 1117145 h 1810296"/>
                <a:gd name="connsiteX720" fmla="*/ 4496985 w 9274629"/>
                <a:gd name="connsiteY720" fmla="*/ 1117057 h 1810296"/>
                <a:gd name="connsiteX721" fmla="*/ 4496037 w 9274629"/>
                <a:gd name="connsiteY721" fmla="*/ 1116823 h 1810296"/>
                <a:gd name="connsiteX722" fmla="*/ 4495059 w 9274629"/>
                <a:gd name="connsiteY722" fmla="*/ 1116608 h 1810296"/>
                <a:gd name="connsiteX723" fmla="*/ 4494401 w 9274629"/>
                <a:gd name="connsiteY723" fmla="*/ 1116540 h 1810296"/>
                <a:gd name="connsiteX724" fmla="*/ 4494101 w 9274629"/>
                <a:gd name="connsiteY724" fmla="*/ 1116569 h 1810296"/>
                <a:gd name="connsiteX725" fmla="*/ 4493791 w 9274629"/>
                <a:gd name="connsiteY725" fmla="*/ 1116608 h 1810296"/>
                <a:gd name="connsiteX726" fmla="*/ 4493249 w 9274629"/>
                <a:gd name="connsiteY726" fmla="*/ 1116803 h 1810296"/>
                <a:gd name="connsiteX727" fmla="*/ 4492785 w 9274629"/>
                <a:gd name="connsiteY727" fmla="*/ 1117086 h 1810296"/>
                <a:gd name="connsiteX728" fmla="*/ 4492369 w 9274629"/>
                <a:gd name="connsiteY728" fmla="*/ 1117477 h 1810296"/>
                <a:gd name="connsiteX729" fmla="*/ 4491827 w 9274629"/>
                <a:gd name="connsiteY729" fmla="*/ 1118180 h 1810296"/>
                <a:gd name="connsiteX730" fmla="*/ 4491246 w 9274629"/>
                <a:gd name="connsiteY730" fmla="*/ 1119312 h 1810296"/>
                <a:gd name="connsiteX731" fmla="*/ 4490685 w 9274629"/>
                <a:gd name="connsiteY731" fmla="*/ 1120541 h 1810296"/>
                <a:gd name="connsiteX732" fmla="*/ 4490114 w 9274629"/>
                <a:gd name="connsiteY732" fmla="*/ 1121752 h 1810296"/>
                <a:gd name="connsiteX733" fmla="*/ 4489610 w 9274629"/>
                <a:gd name="connsiteY733" fmla="*/ 1122582 h 1810296"/>
                <a:gd name="connsiteX734" fmla="*/ 4489224 w 9274629"/>
                <a:gd name="connsiteY734" fmla="*/ 1123070 h 1810296"/>
                <a:gd name="connsiteX735" fmla="*/ 4488788 w 9274629"/>
                <a:gd name="connsiteY735" fmla="*/ 1123499 h 1810296"/>
                <a:gd name="connsiteX736" fmla="*/ 4488284 w 9274629"/>
                <a:gd name="connsiteY736" fmla="*/ 1123831 h 1810296"/>
                <a:gd name="connsiteX737" fmla="*/ 4488004 w 9274629"/>
                <a:gd name="connsiteY737" fmla="*/ 1123958 h 1810296"/>
                <a:gd name="connsiteX738" fmla="*/ 4487704 w 9274629"/>
                <a:gd name="connsiteY738" fmla="*/ 1124075 h 1810296"/>
                <a:gd name="connsiteX739" fmla="*/ 4487104 w 9274629"/>
                <a:gd name="connsiteY739" fmla="*/ 1124202 h 1810296"/>
                <a:gd name="connsiteX740" fmla="*/ 4486155 w 9274629"/>
                <a:gd name="connsiteY740" fmla="*/ 1124202 h 1810296"/>
                <a:gd name="connsiteX741" fmla="*/ 4484220 w 9274629"/>
                <a:gd name="connsiteY741" fmla="*/ 1123821 h 1810296"/>
                <a:gd name="connsiteX742" fmla="*/ 4482923 w 9274629"/>
                <a:gd name="connsiteY742" fmla="*/ 1123577 h 1810296"/>
                <a:gd name="connsiteX743" fmla="*/ 4482603 w 9274629"/>
                <a:gd name="connsiteY743" fmla="*/ 1123567 h 1810296"/>
                <a:gd name="connsiteX744" fmla="*/ 4481936 w 9274629"/>
                <a:gd name="connsiteY744" fmla="*/ 1123626 h 1810296"/>
                <a:gd name="connsiteX745" fmla="*/ 4481258 w 9274629"/>
                <a:gd name="connsiteY745" fmla="*/ 1123801 h 1810296"/>
                <a:gd name="connsiteX746" fmla="*/ 4480668 w 9274629"/>
                <a:gd name="connsiteY746" fmla="*/ 1124104 h 1810296"/>
                <a:gd name="connsiteX747" fmla="*/ 4480135 w 9274629"/>
                <a:gd name="connsiteY747" fmla="*/ 1124475 h 1810296"/>
                <a:gd name="connsiteX748" fmla="*/ 4479758 w 9274629"/>
                <a:gd name="connsiteY748" fmla="*/ 1124943 h 1810296"/>
                <a:gd name="connsiteX749" fmla="*/ 4479535 w 9274629"/>
                <a:gd name="connsiteY749" fmla="*/ 1125461 h 1810296"/>
                <a:gd name="connsiteX750" fmla="*/ 4479516 w 9274629"/>
                <a:gd name="connsiteY750" fmla="*/ 1126037 h 1810296"/>
                <a:gd name="connsiteX751" fmla="*/ 4479623 w 9274629"/>
                <a:gd name="connsiteY751" fmla="*/ 1126339 h 1810296"/>
                <a:gd name="connsiteX752" fmla="*/ 4479952 w 9274629"/>
                <a:gd name="connsiteY752" fmla="*/ 1126984 h 1810296"/>
                <a:gd name="connsiteX753" fmla="*/ 4480368 w 9274629"/>
                <a:gd name="connsiteY753" fmla="*/ 1127794 h 1810296"/>
                <a:gd name="connsiteX754" fmla="*/ 4480445 w 9274629"/>
                <a:gd name="connsiteY754" fmla="*/ 1128086 h 1810296"/>
                <a:gd name="connsiteX755" fmla="*/ 4480426 w 9274629"/>
                <a:gd name="connsiteY755" fmla="*/ 1128359 h 1810296"/>
                <a:gd name="connsiteX756" fmla="*/ 4480300 w 9274629"/>
                <a:gd name="connsiteY756" fmla="*/ 1128594 h 1810296"/>
                <a:gd name="connsiteX757" fmla="*/ 4480174 w 9274629"/>
                <a:gd name="connsiteY757" fmla="*/ 1128682 h 1810296"/>
                <a:gd name="connsiteX758" fmla="*/ 4476187 w 9274629"/>
                <a:gd name="connsiteY758" fmla="*/ 1126700 h 1810296"/>
                <a:gd name="connsiteX759" fmla="*/ 4472219 w 9274629"/>
                <a:gd name="connsiteY759" fmla="*/ 1124729 h 1810296"/>
                <a:gd name="connsiteX760" fmla="*/ 4472151 w 9274629"/>
                <a:gd name="connsiteY760" fmla="*/ 1125617 h 1810296"/>
                <a:gd name="connsiteX761" fmla="*/ 4471832 w 9274629"/>
                <a:gd name="connsiteY761" fmla="*/ 1127374 h 1810296"/>
                <a:gd name="connsiteX762" fmla="*/ 4471580 w 9274629"/>
                <a:gd name="connsiteY762" fmla="*/ 1128233 h 1810296"/>
                <a:gd name="connsiteX763" fmla="*/ 4471338 w 9274629"/>
                <a:gd name="connsiteY763" fmla="*/ 1128330 h 1810296"/>
                <a:gd name="connsiteX764" fmla="*/ 4470864 w 9274629"/>
                <a:gd name="connsiteY764" fmla="*/ 1128389 h 1810296"/>
                <a:gd name="connsiteX765" fmla="*/ 4470409 w 9274629"/>
                <a:gd name="connsiteY765" fmla="*/ 1128262 h 1810296"/>
                <a:gd name="connsiteX766" fmla="*/ 4469964 w 9274629"/>
                <a:gd name="connsiteY766" fmla="*/ 1128018 h 1810296"/>
                <a:gd name="connsiteX767" fmla="*/ 4469335 w 9274629"/>
                <a:gd name="connsiteY767" fmla="*/ 1127471 h 1810296"/>
                <a:gd name="connsiteX768" fmla="*/ 4468580 w 9274629"/>
                <a:gd name="connsiteY768" fmla="*/ 1126544 h 1810296"/>
                <a:gd name="connsiteX769" fmla="*/ 4468270 w 9274629"/>
                <a:gd name="connsiteY769" fmla="*/ 1126086 h 1810296"/>
                <a:gd name="connsiteX770" fmla="*/ 4467854 w 9274629"/>
                <a:gd name="connsiteY770" fmla="*/ 1125480 h 1810296"/>
                <a:gd name="connsiteX771" fmla="*/ 4466876 w 9274629"/>
                <a:gd name="connsiteY771" fmla="*/ 1124397 h 1810296"/>
                <a:gd name="connsiteX772" fmla="*/ 4465783 w 9274629"/>
                <a:gd name="connsiteY772" fmla="*/ 1123450 h 1810296"/>
                <a:gd name="connsiteX773" fmla="*/ 4464563 w 9274629"/>
                <a:gd name="connsiteY773" fmla="*/ 1122669 h 1810296"/>
                <a:gd name="connsiteX774" fmla="*/ 4463257 w 9274629"/>
                <a:gd name="connsiteY774" fmla="*/ 1122035 h 1810296"/>
                <a:gd name="connsiteX775" fmla="*/ 4461892 w 9274629"/>
                <a:gd name="connsiteY775" fmla="*/ 1121566 h 1810296"/>
                <a:gd name="connsiteX776" fmla="*/ 4461609 w 9274629"/>
                <a:gd name="connsiteY776" fmla="*/ 1121508 h 1810296"/>
                <a:gd name="connsiteX777" fmla="*/ 4462031 w 9274629"/>
                <a:gd name="connsiteY777" fmla="*/ 1123421 h 1810296"/>
                <a:gd name="connsiteX778" fmla="*/ 4462060 w 9274629"/>
                <a:gd name="connsiteY778" fmla="*/ 1123588 h 1810296"/>
                <a:gd name="connsiteX779" fmla="*/ 4462051 w 9274629"/>
                <a:gd name="connsiteY779" fmla="*/ 1123939 h 1810296"/>
                <a:gd name="connsiteX780" fmla="*/ 4461924 w 9274629"/>
                <a:gd name="connsiteY780" fmla="*/ 1124261 h 1810296"/>
                <a:gd name="connsiteX781" fmla="*/ 4461731 w 9274629"/>
                <a:gd name="connsiteY781" fmla="*/ 1124534 h 1810296"/>
                <a:gd name="connsiteX782" fmla="*/ 4461665 w 9274629"/>
                <a:gd name="connsiteY782" fmla="*/ 1124584 h 1810296"/>
                <a:gd name="connsiteX783" fmla="*/ 4461834 w 9274629"/>
                <a:gd name="connsiteY783" fmla="*/ 1124719 h 1810296"/>
                <a:gd name="connsiteX784" fmla="*/ 4462115 w 9274629"/>
                <a:gd name="connsiteY784" fmla="*/ 1125031 h 1810296"/>
                <a:gd name="connsiteX785" fmla="*/ 4462299 w 9274629"/>
                <a:gd name="connsiteY785" fmla="*/ 1125383 h 1810296"/>
                <a:gd name="connsiteX786" fmla="*/ 4462367 w 9274629"/>
                <a:gd name="connsiteY786" fmla="*/ 1125753 h 1810296"/>
                <a:gd name="connsiteX787" fmla="*/ 4462347 w 9274629"/>
                <a:gd name="connsiteY787" fmla="*/ 1125968 h 1810296"/>
                <a:gd name="connsiteX788" fmla="*/ 4462318 w 9274629"/>
                <a:gd name="connsiteY788" fmla="*/ 1126134 h 1810296"/>
                <a:gd name="connsiteX789" fmla="*/ 4462202 w 9274629"/>
                <a:gd name="connsiteY789" fmla="*/ 1126437 h 1810296"/>
                <a:gd name="connsiteX790" fmla="*/ 4462018 w 9274629"/>
                <a:gd name="connsiteY790" fmla="*/ 1126691 h 1810296"/>
                <a:gd name="connsiteX791" fmla="*/ 4461766 w 9274629"/>
                <a:gd name="connsiteY791" fmla="*/ 1126895 h 1810296"/>
                <a:gd name="connsiteX792" fmla="*/ 4461331 w 9274629"/>
                <a:gd name="connsiteY792" fmla="*/ 1127140 h 1810296"/>
                <a:gd name="connsiteX793" fmla="*/ 4460663 w 9274629"/>
                <a:gd name="connsiteY793" fmla="*/ 1127266 h 1810296"/>
                <a:gd name="connsiteX794" fmla="*/ 4460334 w 9274629"/>
                <a:gd name="connsiteY794" fmla="*/ 1127237 h 1810296"/>
                <a:gd name="connsiteX795" fmla="*/ 4459995 w 9274629"/>
                <a:gd name="connsiteY795" fmla="*/ 1127179 h 1810296"/>
                <a:gd name="connsiteX796" fmla="*/ 4459386 w 9274629"/>
                <a:gd name="connsiteY796" fmla="*/ 1126954 h 1810296"/>
                <a:gd name="connsiteX797" fmla="*/ 4459269 w 9274629"/>
                <a:gd name="connsiteY797" fmla="*/ 1126886 h 1810296"/>
                <a:gd name="connsiteX798" fmla="*/ 4458867 w 9274629"/>
                <a:gd name="connsiteY798" fmla="*/ 1127345 h 1810296"/>
                <a:gd name="connsiteX799" fmla="*/ 4457841 w 9274629"/>
                <a:gd name="connsiteY799" fmla="*/ 1128652 h 1810296"/>
                <a:gd name="connsiteX800" fmla="*/ 4456777 w 9274629"/>
                <a:gd name="connsiteY800" fmla="*/ 1130165 h 1810296"/>
                <a:gd name="connsiteX801" fmla="*/ 4455693 w 9274629"/>
                <a:gd name="connsiteY801" fmla="*/ 1131922 h 1810296"/>
                <a:gd name="connsiteX802" fmla="*/ 4454648 w 9274629"/>
                <a:gd name="connsiteY802" fmla="*/ 1133874 h 1810296"/>
                <a:gd name="connsiteX803" fmla="*/ 4453641 w 9274629"/>
                <a:gd name="connsiteY803" fmla="*/ 1136069 h 1810296"/>
                <a:gd name="connsiteX804" fmla="*/ 4452741 w 9274629"/>
                <a:gd name="connsiteY804" fmla="*/ 1138460 h 1810296"/>
                <a:gd name="connsiteX805" fmla="*/ 4451976 w 9274629"/>
                <a:gd name="connsiteY805" fmla="*/ 1141056 h 1810296"/>
                <a:gd name="connsiteX806" fmla="*/ 4451358 w 9274629"/>
                <a:gd name="connsiteY806" fmla="*/ 1143867 h 1810296"/>
                <a:gd name="connsiteX807" fmla="*/ 4450941 w 9274629"/>
                <a:gd name="connsiteY807" fmla="*/ 1146873 h 1810296"/>
                <a:gd name="connsiteX808" fmla="*/ 4450787 w 9274629"/>
                <a:gd name="connsiteY808" fmla="*/ 1149264 h 1810296"/>
                <a:gd name="connsiteX809" fmla="*/ 4450758 w 9274629"/>
                <a:gd name="connsiteY809" fmla="*/ 1150923 h 1810296"/>
                <a:gd name="connsiteX810" fmla="*/ 4450806 w 9274629"/>
                <a:gd name="connsiteY810" fmla="*/ 1152621 h 1810296"/>
                <a:gd name="connsiteX811" fmla="*/ 4450931 w 9274629"/>
                <a:gd name="connsiteY811" fmla="*/ 1154358 h 1810296"/>
                <a:gd name="connsiteX812" fmla="*/ 4451064 w 9274629"/>
                <a:gd name="connsiteY812" fmla="*/ 1155722 h 1810296"/>
                <a:gd name="connsiteX813" fmla="*/ 4722444 w 9274629"/>
                <a:gd name="connsiteY813" fmla="*/ 1106503 h 1810296"/>
                <a:gd name="connsiteX814" fmla="*/ 4739745 w 9274629"/>
                <a:gd name="connsiteY814" fmla="*/ 1088989 h 1810296"/>
                <a:gd name="connsiteX815" fmla="*/ 4742740 w 9274629"/>
                <a:gd name="connsiteY815" fmla="*/ 1085796 h 1810296"/>
                <a:gd name="connsiteX816" fmla="*/ 4727135 w 9274629"/>
                <a:gd name="connsiteY816" fmla="*/ 1085796 h 1810296"/>
                <a:gd name="connsiteX817" fmla="*/ 4744707 w 9274629"/>
                <a:gd name="connsiteY817" fmla="*/ 1068008 h 1810296"/>
                <a:gd name="connsiteX818" fmla="*/ 4749182 w 9274629"/>
                <a:gd name="connsiteY818" fmla="*/ 1063236 h 1810296"/>
                <a:gd name="connsiteX819" fmla="*/ 4735580 w 9274629"/>
                <a:gd name="connsiteY819" fmla="*/ 1063236 h 1810296"/>
                <a:gd name="connsiteX820" fmla="*/ 4750752 w 9274629"/>
                <a:gd name="connsiteY820" fmla="*/ 1047878 h 1810296"/>
                <a:gd name="connsiteX821" fmla="*/ 4754545 w 9274629"/>
                <a:gd name="connsiteY821" fmla="*/ 1043834 h 1810296"/>
                <a:gd name="connsiteX822" fmla="*/ 4731147 w 9274629"/>
                <a:gd name="connsiteY822" fmla="*/ 1043834 h 1810296"/>
                <a:gd name="connsiteX823" fmla="*/ 4735537 w 9274629"/>
                <a:gd name="connsiteY823" fmla="*/ 1039390 h 1810296"/>
                <a:gd name="connsiteX824" fmla="*/ 4733333 w 9274629"/>
                <a:gd name="connsiteY824" fmla="*/ 1038957 h 1810296"/>
                <a:gd name="connsiteX825" fmla="*/ 4731550 w 9274629"/>
                <a:gd name="connsiteY825" fmla="*/ 1038621 h 1810296"/>
                <a:gd name="connsiteX826" fmla="*/ 4731111 w 9274629"/>
                <a:gd name="connsiteY826" fmla="*/ 1038608 h 1810296"/>
                <a:gd name="connsiteX827" fmla="*/ 4730193 w 9274629"/>
                <a:gd name="connsiteY827" fmla="*/ 1038688 h 1810296"/>
                <a:gd name="connsiteX828" fmla="*/ 4729261 w 9274629"/>
                <a:gd name="connsiteY828" fmla="*/ 1038930 h 1810296"/>
                <a:gd name="connsiteX829" fmla="*/ 4728450 w 9274629"/>
                <a:gd name="connsiteY829" fmla="*/ 1039346 h 1810296"/>
                <a:gd name="connsiteX830" fmla="*/ 4727718 w 9274629"/>
                <a:gd name="connsiteY830" fmla="*/ 1039856 h 1810296"/>
                <a:gd name="connsiteX831" fmla="*/ 4727198 w 9274629"/>
                <a:gd name="connsiteY831" fmla="*/ 1040500 h 1810296"/>
                <a:gd name="connsiteX832" fmla="*/ 4726892 w 9274629"/>
                <a:gd name="connsiteY832" fmla="*/ 1041211 h 1810296"/>
                <a:gd name="connsiteX833" fmla="*/ 4726865 w 9274629"/>
                <a:gd name="connsiteY833" fmla="*/ 1042003 h 1810296"/>
                <a:gd name="connsiteX834" fmla="*/ 4727012 w 9274629"/>
                <a:gd name="connsiteY834" fmla="*/ 1042419 h 1810296"/>
                <a:gd name="connsiteX835" fmla="*/ 4727464 w 9274629"/>
                <a:gd name="connsiteY835" fmla="*/ 1043305 h 1810296"/>
                <a:gd name="connsiteX836" fmla="*/ 4728037 w 9274629"/>
                <a:gd name="connsiteY836" fmla="*/ 1044419 h 1810296"/>
                <a:gd name="connsiteX837" fmla="*/ 4728143 w 9274629"/>
                <a:gd name="connsiteY837" fmla="*/ 1044822 h 1810296"/>
                <a:gd name="connsiteX838" fmla="*/ 4728117 w 9274629"/>
                <a:gd name="connsiteY838" fmla="*/ 1045197 h 1810296"/>
                <a:gd name="connsiteX839" fmla="*/ 4727943 w 9274629"/>
                <a:gd name="connsiteY839" fmla="*/ 1045519 h 1810296"/>
                <a:gd name="connsiteX840" fmla="*/ 4727771 w 9274629"/>
                <a:gd name="connsiteY840" fmla="*/ 1045640 h 1810296"/>
                <a:gd name="connsiteX841" fmla="*/ 4722288 w 9274629"/>
                <a:gd name="connsiteY841" fmla="*/ 1042916 h 1810296"/>
                <a:gd name="connsiteX842" fmla="*/ 4716831 w 9274629"/>
                <a:gd name="connsiteY842" fmla="*/ 1040205 h 1810296"/>
                <a:gd name="connsiteX843" fmla="*/ 4716738 w 9274629"/>
                <a:gd name="connsiteY843" fmla="*/ 1041426 h 1810296"/>
                <a:gd name="connsiteX844" fmla="*/ 4716299 w 9274629"/>
                <a:gd name="connsiteY844" fmla="*/ 1043842 h 1810296"/>
                <a:gd name="connsiteX845" fmla="*/ 4715953 w 9274629"/>
                <a:gd name="connsiteY845" fmla="*/ 1045023 h 1810296"/>
                <a:gd name="connsiteX846" fmla="*/ 4715621 w 9274629"/>
                <a:gd name="connsiteY846" fmla="*/ 1045157 h 1810296"/>
                <a:gd name="connsiteX847" fmla="*/ 4714969 w 9274629"/>
                <a:gd name="connsiteY847" fmla="*/ 1045238 h 1810296"/>
                <a:gd name="connsiteX848" fmla="*/ 4714343 w 9274629"/>
                <a:gd name="connsiteY848" fmla="*/ 1045063 h 1810296"/>
                <a:gd name="connsiteX849" fmla="*/ 4713731 w 9274629"/>
                <a:gd name="connsiteY849" fmla="*/ 1044727 h 1810296"/>
                <a:gd name="connsiteX850" fmla="*/ 4712866 w 9274629"/>
                <a:gd name="connsiteY850" fmla="*/ 1043976 h 1810296"/>
                <a:gd name="connsiteX851" fmla="*/ 4711828 w 9274629"/>
                <a:gd name="connsiteY851" fmla="*/ 1042701 h 1810296"/>
                <a:gd name="connsiteX852" fmla="*/ 4711402 w 9274629"/>
                <a:gd name="connsiteY852" fmla="*/ 1042070 h 1810296"/>
                <a:gd name="connsiteX853" fmla="*/ 4710830 w 9274629"/>
                <a:gd name="connsiteY853" fmla="*/ 1041238 h 1810296"/>
                <a:gd name="connsiteX854" fmla="*/ 4709485 w 9274629"/>
                <a:gd name="connsiteY854" fmla="*/ 1039748 h 1810296"/>
                <a:gd name="connsiteX855" fmla="*/ 4707982 w 9274629"/>
                <a:gd name="connsiteY855" fmla="*/ 1038447 h 1810296"/>
                <a:gd name="connsiteX856" fmla="*/ 4706305 w 9274629"/>
                <a:gd name="connsiteY856" fmla="*/ 1037373 h 1810296"/>
                <a:gd name="connsiteX857" fmla="*/ 4704508 w 9274629"/>
                <a:gd name="connsiteY857" fmla="*/ 1036501 h 1810296"/>
                <a:gd name="connsiteX858" fmla="*/ 4702632 w 9274629"/>
                <a:gd name="connsiteY858" fmla="*/ 1035856 h 1810296"/>
                <a:gd name="connsiteX859" fmla="*/ 4698179 w 9274629"/>
                <a:gd name="connsiteY859" fmla="*/ 1035361 h 1810296"/>
                <a:gd name="connsiteX860" fmla="*/ 4697708 w 9274629"/>
                <a:gd name="connsiteY860" fmla="*/ 1035373 h 1810296"/>
                <a:gd name="connsiteX861" fmla="*/ 4697588 w 9274629"/>
                <a:gd name="connsiteY861" fmla="*/ 1035655 h 1810296"/>
                <a:gd name="connsiteX862" fmla="*/ 4697543 w 9274629"/>
                <a:gd name="connsiteY862" fmla="*/ 1036114 h 1810296"/>
                <a:gd name="connsiteX863" fmla="*/ 4745119 w 9274629"/>
                <a:gd name="connsiteY863" fmla="*/ 1029691 h 1810296"/>
                <a:gd name="connsiteX864" fmla="*/ 4745110 w 9274629"/>
                <a:gd name="connsiteY864" fmla="*/ 1029696 h 1810296"/>
                <a:gd name="connsiteX865" fmla="*/ 4744539 w 9274629"/>
                <a:gd name="connsiteY865" fmla="*/ 1030233 h 1810296"/>
                <a:gd name="connsiteX866" fmla="*/ 4744379 w 9274629"/>
                <a:gd name="connsiteY866" fmla="*/ 1030440 h 1810296"/>
                <a:gd name="connsiteX867" fmla="*/ 4915839 w 9274629"/>
                <a:gd name="connsiteY867" fmla="*/ 1027653 h 1810296"/>
                <a:gd name="connsiteX868" fmla="*/ 4917305 w 9274629"/>
                <a:gd name="connsiteY868" fmla="*/ 1029402 h 1810296"/>
                <a:gd name="connsiteX869" fmla="*/ 4917982 w 9274629"/>
                <a:gd name="connsiteY869" fmla="*/ 1029967 h 1810296"/>
                <a:gd name="connsiteX870" fmla="*/ 4920268 w 9274629"/>
                <a:gd name="connsiteY870" fmla="*/ 1027653 h 1810296"/>
                <a:gd name="connsiteX871" fmla="*/ 4753816 w 9274629"/>
                <a:gd name="connsiteY871" fmla="*/ 1018765 h 1810296"/>
                <a:gd name="connsiteX872" fmla="*/ 4754014 w 9274629"/>
                <a:gd name="connsiteY872" fmla="*/ 1019201 h 1810296"/>
                <a:gd name="connsiteX873" fmla="*/ 4754245 w 9274629"/>
                <a:gd name="connsiteY873" fmla="*/ 1020092 h 1810296"/>
                <a:gd name="connsiteX874" fmla="*/ 4755490 w 9274629"/>
                <a:gd name="connsiteY874" fmla="*/ 1018765 h 1810296"/>
                <a:gd name="connsiteX875" fmla="*/ 5159677 w 9274629"/>
                <a:gd name="connsiteY875" fmla="*/ 1016215 h 1810296"/>
                <a:gd name="connsiteX876" fmla="*/ 5161248 w 9274629"/>
                <a:gd name="connsiteY876" fmla="*/ 1018089 h 1810296"/>
                <a:gd name="connsiteX877" fmla="*/ 5167695 w 9274629"/>
                <a:gd name="connsiteY877" fmla="*/ 1023466 h 1810296"/>
                <a:gd name="connsiteX878" fmla="*/ 5205895 w 9274629"/>
                <a:gd name="connsiteY878" fmla="*/ 1016215 h 1810296"/>
                <a:gd name="connsiteX879" fmla="*/ 5050643 w 9274629"/>
                <a:gd name="connsiteY879" fmla="*/ 1015417 h 1810296"/>
                <a:gd name="connsiteX880" fmla="*/ 5054173 w 9274629"/>
                <a:gd name="connsiteY880" fmla="*/ 1018361 h 1810296"/>
                <a:gd name="connsiteX881" fmla="*/ 5056934 w 9274629"/>
                <a:gd name="connsiteY881" fmla="*/ 1015417 h 1810296"/>
                <a:gd name="connsiteX882" fmla="*/ 5044480 w 9274629"/>
                <a:gd name="connsiteY882" fmla="*/ 995892 h 1810296"/>
                <a:gd name="connsiteX883" fmla="*/ 5052203 w 9274629"/>
                <a:gd name="connsiteY883" fmla="*/ 1002333 h 1810296"/>
                <a:gd name="connsiteX884" fmla="*/ 5058567 w 9274629"/>
                <a:gd name="connsiteY884" fmla="*/ 995892 h 1810296"/>
                <a:gd name="connsiteX885" fmla="*/ 5158887 w 9274629"/>
                <a:gd name="connsiteY885" fmla="*/ 990871 h 1810296"/>
                <a:gd name="connsiteX886" fmla="*/ 5160353 w 9274629"/>
                <a:gd name="connsiteY886" fmla="*/ 992621 h 1810296"/>
                <a:gd name="connsiteX887" fmla="*/ 5164347 w 9274629"/>
                <a:gd name="connsiteY887" fmla="*/ 995952 h 1810296"/>
                <a:gd name="connsiteX888" fmla="*/ 5168761 w 9274629"/>
                <a:gd name="connsiteY888" fmla="*/ 991484 h 1810296"/>
                <a:gd name="connsiteX889" fmla="*/ 5169335 w 9274629"/>
                <a:gd name="connsiteY889" fmla="*/ 990871 h 1810296"/>
                <a:gd name="connsiteX890" fmla="*/ 5169787 w 9274629"/>
                <a:gd name="connsiteY890" fmla="*/ 989287 h 1810296"/>
                <a:gd name="connsiteX891" fmla="*/ 5170325 w 9274629"/>
                <a:gd name="connsiteY891" fmla="*/ 989816 h 1810296"/>
                <a:gd name="connsiteX892" fmla="*/ 5170821 w 9274629"/>
                <a:gd name="connsiteY892" fmla="*/ 989287 h 1810296"/>
                <a:gd name="connsiteX893" fmla="*/ 4900188 w 9274629"/>
                <a:gd name="connsiteY893" fmla="*/ 985691 h 1810296"/>
                <a:gd name="connsiteX894" fmla="*/ 4919903 w 9274629"/>
                <a:gd name="connsiteY894" fmla="*/ 1005093 h 1810296"/>
                <a:gd name="connsiteX895" fmla="*/ 4905425 w 9274629"/>
                <a:gd name="connsiteY895" fmla="*/ 1005093 h 1810296"/>
                <a:gd name="connsiteX896" fmla="*/ 4924252 w 9274629"/>
                <a:gd name="connsiteY896" fmla="*/ 1023620 h 1810296"/>
                <a:gd name="connsiteX897" fmla="*/ 4932572 w 9274629"/>
                <a:gd name="connsiteY897" fmla="*/ 1015198 h 1810296"/>
                <a:gd name="connsiteX898" fmla="*/ 4934632 w 9274629"/>
                <a:gd name="connsiteY898" fmla="*/ 1013001 h 1810296"/>
                <a:gd name="connsiteX899" fmla="*/ 4916587 w 9274629"/>
                <a:gd name="connsiteY899" fmla="*/ 1013001 h 1810296"/>
                <a:gd name="connsiteX900" fmla="*/ 4933489 w 9274629"/>
                <a:gd name="connsiteY900" fmla="*/ 995892 h 1810296"/>
                <a:gd name="connsiteX901" fmla="*/ 4912154 w 9274629"/>
                <a:gd name="connsiteY901" fmla="*/ 995892 h 1810296"/>
                <a:gd name="connsiteX902" fmla="*/ 4922231 w 9274629"/>
                <a:gd name="connsiteY902" fmla="*/ 985691 h 1810296"/>
                <a:gd name="connsiteX903" fmla="*/ 4813443 w 9274629"/>
                <a:gd name="connsiteY903" fmla="*/ 985691 h 1810296"/>
                <a:gd name="connsiteX904" fmla="*/ 4823018 w 9274629"/>
                <a:gd name="connsiteY904" fmla="*/ 995113 h 1810296"/>
                <a:gd name="connsiteX905" fmla="*/ 4828331 w 9274629"/>
                <a:gd name="connsiteY905" fmla="*/ 989736 h 1810296"/>
                <a:gd name="connsiteX906" fmla="*/ 4832124 w 9274629"/>
                <a:gd name="connsiteY906" fmla="*/ 985691 h 1810296"/>
                <a:gd name="connsiteX907" fmla="*/ 5280669 w 9274629"/>
                <a:gd name="connsiteY907" fmla="*/ 972178 h 1810296"/>
                <a:gd name="connsiteX908" fmla="*/ 5284246 w 9274629"/>
                <a:gd name="connsiteY908" fmla="*/ 975161 h 1810296"/>
                <a:gd name="connsiteX909" fmla="*/ 5285642 w 9274629"/>
                <a:gd name="connsiteY909" fmla="*/ 972178 h 1810296"/>
                <a:gd name="connsiteX910" fmla="*/ 5152401 w 9274629"/>
                <a:gd name="connsiteY910" fmla="*/ 972178 h 1810296"/>
                <a:gd name="connsiteX911" fmla="*/ 5161162 w 9274629"/>
                <a:gd name="connsiteY911" fmla="*/ 980799 h 1810296"/>
                <a:gd name="connsiteX912" fmla="*/ 5169678 w 9274629"/>
                <a:gd name="connsiteY912" fmla="*/ 972178 h 1810296"/>
                <a:gd name="connsiteX913" fmla="*/ 5041045 w 9274629"/>
                <a:gd name="connsiteY913" fmla="*/ 968531 h 1810296"/>
                <a:gd name="connsiteX914" fmla="*/ 5043284 w 9274629"/>
                <a:gd name="connsiteY914" fmla="*/ 971202 h 1810296"/>
                <a:gd name="connsiteX915" fmla="*/ 5056392 w 9274629"/>
                <a:gd name="connsiteY915" fmla="*/ 982134 h 1810296"/>
                <a:gd name="connsiteX916" fmla="*/ 5065333 w 9274629"/>
                <a:gd name="connsiteY916" fmla="*/ 973084 h 1810296"/>
                <a:gd name="connsiteX917" fmla="*/ 5069603 w 9274629"/>
                <a:gd name="connsiteY917" fmla="*/ 968531 h 1810296"/>
                <a:gd name="connsiteX918" fmla="*/ 5148472 w 9274629"/>
                <a:gd name="connsiteY918" fmla="*/ 968312 h 1810296"/>
                <a:gd name="connsiteX919" fmla="*/ 5150344 w 9274629"/>
                <a:gd name="connsiteY919" fmla="*/ 970153 h 1810296"/>
                <a:gd name="connsiteX920" fmla="*/ 5152163 w 9274629"/>
                <a:gd name="connsiteY920" fmla="*/ 968312 h 1810296"/>
                <a:gd name="connsiteX921" fmla="*/ 5069460 w 9274629"/>
                <a:gd name="connsiteY921" fmla="*/ 968312 h 1810296"/>
                <a:gd name="connsiteX922" fmla="*/ 5069656 w 9274629"/>
                <a:gd name="connsiteY922" fmla="*/ 968475 h 1810296"/>
                <a:gd name="connsiteX923" fmla="*/ 5069809 w 9274629"/>
                <a:gd name="connsiteY923" fmla="*/ 968312 h 1810296"/>
                <a:gd name="connsiteX924" fmla="*/ 5277234 w 9274629"/>
                <a:gd name="connsiteY924" fmla="*/ 944817 h 1810296"/>
                <a:gd name="connsiteX925" fmla="*/ 5279473 w 9274629"/>
                <a:gd name="connsiteY925" fmla="*/ 947488 h 1810296"/>
                <a:gd name="connsiteX926" fmla="*/ 5280880 w 9274629"/>
                <a:gd name="connsiteY926" fmla="*/ 948662 h 1810296"/>
                <a:gd name="connsiteX927" fmla="*/ 5282680 w 9274629"/>
                <a:gd name="connsiteY927" fmla="*/ 944817 h 1810296"/>
                <a:gd name="connsiteX928" fmla="*/ 5163225 w 9274629"/>
                <a:gd name="connsiteY928" fmla="*/ 944817 h 1810296"/>
                <a:gd name="connsiteX929" fmla="*/ 5167384 w 9274629"/>
                <a:gd name="connsiteY929" fmla="*/ 948910 h 1810296"/>
                <a:gd name="connsiteX930" fmla="*/ 5143235 w 9274629"/>
                <a:gd name="connsiteY930" fmla="*/ 948910 h 1810296"/>
                <a:gd name="connsiteX931" fmla="*/ 5157480 w 9274629"/>
                <a:gd name="connsiteY931" fmla="*/ 962929 h 1810296"/>
                <a:gd name="connsiteX932" fmla="*/ 5171188 w 9274629"/>
                <a:gd name="connsiteY932" fmla="*/ 949053 h 1810296"/>
                <a:gd name="connsiteX933" fmla="*/ 5175161 w 9274629"/>
                <a:gd name="connsiteY933" fmla="*/ 944817 h 1810296"/>
                <a:gd name="connsiteX934" fmla="*/ 5535315 w 9274629"/>
                <a:gd name="connsiteY934" fmla="*/ 928474 h 1810296"/>
                <a:gd name="connsiteX935" fmla="*/ 5539377 w 9274629"/>
                <a:gd name="connsiteY935" fmla="*/ 935121 h 1810296"/>
                <a:gd name="connsiteX936" fmla="*/ 5551646 w 9274629"/>
                <a:gd name="connsiteY936" fmla="*/ 949157 h 1810296"/>
                <a:gd name="connsiteX937" fmla="*/ 5566140 w 9274629"/>
                <a:gd name="connsiteY937" fmla="*/ 946273 h 1810296"/>
                <a:gd name="connsiteX938" fmla="*/ 5566550 w 9274629"/>
                <a:gd name="connsiteY938" fmla="*/ 945703 h 1810296"/>
                <a:gd name="connsiteX939" fmla="*/ 5570617 w 9274629"/>
                <a:gd name="connsiteY939" fmla="*/ 939754 h 1810296"/>
                <a:gd name="connsiteX940" fmla="*/ 5549426 w 9274629"/>
                <a:gd name="connsiteY940" fmla="*/ 939754 h 1810296"/>
                <a:gd name="connsiteX941" fmla="*/ 5557549 w 9274629"/>
                <a:gd name="connsiteY941" fmla="*/ 928474 h 1810296"/>
                <a:gd name="connsiteX942" fmla="*/ 5682326 w 9274629"/>
                <a:gd name="connsiteY942" fmla="*/ 897733 h 1810296"/>
                <a:gd name="connsiteX943" fmla="*/ 5683703 w 9274629"/>
                <a:gd name="connsiteY943" fmla="*/ 899985 h 1810296"/>
                <a:gd name="connsiteX944" fmla="*/ 5685182 w 9274629"/>
                <a:gd name="connsiteY944" fmla="*/ 897733 h 1810296"/>
                <a:gd name="connsiteX945" fmla="*/ 5528712 w 9274629"/>
                <a:gd name="connsiteY945" fmla="*/ 892335 h 1810296"/>
                <a:gd name="connsiteX946" fmla="*/ 5532133 w 9274629"/>
                <a:gd name="connsiteY946" fmla="*/ 897933 h 1810296"/>
                <a:gd name="connsiteX947" fmla="*/ 5558127 w 9274629"/>
                <a:gd name="connsiteY947" fmla="*/ 927671 h 1810296"/>
                <a:gd name="connsiteX948" fmla="*/ 5573287 w 9274629"/>
                <a:gd name="connsiteY948" fmla="*/ 906621 h 1810296"/>
                <a:gd name="connsiteX949" fmla="*/ 5579364 w 9274629"/>
                <a:gd name="connsiteY949" fmla="*/ 897733 h 1810296"/>
                <a:gd name="connsiteX950" fmla="*/ 5560894 w 9274629"/>
                <a:gd name="connsiteY950" fmla="*/ 897733 h 1810296"/>
                <a:gd name="connsiteX951" fmla="*/ 5564781 w 9274629"/>
                <a:gd name="connsiteY951" fmla="*/ 892335 h 1810296"/>
                <a:gd name="connsiteX952" fmla="*/ 5279737 w 9274629"/>
                <a:gd name="connsiteY952" fmla="*/ 872530 h 1810296"/>
                <a:gd name="connsiteX953" fmla="*/ 5285610 w 9274629"/>
                <a:gd name="connsiteY953" fmla="*/ 878310 h 1810296"/>
                <a:gd name="connsiteX954" fmla="*/ 5261461 w 9274629"/>
                <a:gd name="connsiteY954" fmla="*/ 878310 h 1810296"/>
                <a:gd name="connsiteX955" fmla="*/ 5281177 w 9274629"/>
                <a:gd name="connsiteY955" fmla="*/ 897712 h 1810296"/>
                <a:gd name="connsiteX956" fmla="*/ 5266698 w 9274629"/>
                <a:gd name="connsiteY956" fmla="*/ 897712 h 1810296"/>
                <a:gd name="connsiteX957" fmla="*/ 5289623 w 9274629"/>
                <a:gd name="connsiteY957" fmla="*/ 920271 h 1810296"/>
                <a:gd name="connsiteX958" fmla="*/ 5277113 w 9274629"/>
                <a:gd name="connsiteY958" fmla="*/ 920271 h 1810296"/>
                <a:gd name="connsiteX959" fmla="*/ 5278579 w 9274629"/>
                <a:gd name="connsiteY959" fmla="*/ 922021 h 1810296"/>
                <a:gd name="connsiteX960" fmla="*/ 5289202 w 9274629"/>
                <a:gd name="connsiteY960" fmla="*/ 930880 h 1810296"/>
                <a:gd name="connsiteX961" fmla="*/ 5292624 w 9274629"/>
                <a:gd name="connsiteY961" fmla="*/ 923565 h 1810296"/>
                <a:gd name="connsiteX962" fmla="*/ 5297099 w 9274629"/>
                <a:gd name="connsiteY962" fmla="*/ 913492 h 1810296"/>
                <a:gd name="connsiteX963" fmla="*/ 5283498 w 9274629"/>
                <a:gd name="connsiteY963" fmla="*/ 913492 h 1810296"/>
                <a:gd name="connsiteX964" fmla="*/ 5298669 w 9274629"/>
                <a:gd name="connsiteY964" fmla="*/ 881069 h 1810296"/>
                <a:gd name="connsiteX965" fmla="*/ 5302462 w 9274629"/>
                <a:gd name="connsiteY965" fmla="*/ 872530 h 1810296"/>
                <a:gd name="connsiteX966" fmla="*/ 5674626 w 9274629"/>
                <a:gd name="connsiteY966" fmla="*/ 814901 h 1810296"/>
                <a:gd name="connsiteX967" fmla="*/ 5682946 w 9274629"/>
                <a:gd name="connsiteY967" fmla="*/ 828517 h 1810296"/>
                <a:gd name="connsiteX968" fmla="*/ 5683735 w 9274629"/>
                <a:gd name="connsiteY968" fmla="*/ 829420 h 1810296"/>
                <a:gd name="connsiteX969" fmla="*/ 5684351 w 9274629"/>
                <a:gd name="connsiteY969" fmla="*/ 829344 h 1810296"/>
                <a:gd name="connsiteX970" fmla="*/ 5685232 w 9274629"/>
                <a:gd name="connsiteY970" fmla="*/ 829188 h 1810296"/>
                <a:gd name="connsiteX971" fmla="*/ 5686093 w 9274629"/>
                <a:gd name="connsiteY971" fmla="*/ 829130 h 1810296"/>
                <a:gd name="connsiteX972" fmla="*/ 5686292 w 9274629"/>
                <a:gd name="connsiteY972" fmla="*/ 829157 h 1810296"/>
                <a:gd name="connsiteX973" fmla="*/ 5686390 w 9274629"/>
                <a:gd name="connsiteY973" fmla="*/ 828886 h 1810296"/>
                <a:gd name="connsiteX974" fmla="*/ 5686796 w 9274629"/>
                <a:gd name="connsiteY974" fmla="*/ 828281 h 1810296"/>
                <a:gd name="connsiteX975" fmla="*/ 5687367 w 9274629"/>
                <a:gd name="connsiteY975" fmla="*/ 827822 h 1810296"/>
                <a:gd name="connsiteX976" fmla="*/ 5687716 w 9274629"/>
                <a:gd name="connsiteY976" fmla="*/ 827657 h 1810296"/>
                <a:gd name="connsiteX977" fmla="*/ 5688035 w 9274629"/>
                <a:gd name="connsiteY977" fmla="*/ 827559 h 1810296"/>
                <a:gd name="connsiteX978" fmla="*/ 5688693 w 9274629"/>
                <a:gd name="connsiteY978" fmla="*/ 827461 h 1810296"/>
                <a:gd name="connsiteX979" fmla="*/ 5689690 w 9274629"/>
                <a:gd name="connsiteY979" fmla="*/ 827442 h 1810296"/>
                <a:gd name="connsiteX980" fmla="*/ 5690377 w 9274629"/>
                <a:gd name="connsiteY980" fmla="*/ 827432 h 1810296"/>
                <a:gd name="connsiteX981" fmla="*/ 5690822 w 9274629"/>
                <a:gd name="connsiteY981" fmla="*/ 827373 h 1810296"/>
                <a:gd name="connsiteX982" fmla="*/ 5691674 w 9274629"/>
                <a:gd name="connsiteY982" fmla="*/ 827129 h 1810296"/>
                <a:gd name="connsiteX983" fmla="*/ 5692468 w 9274629"/>
                <a:gd name="connsiteY983" fmla="*/ 826729 h 1810296"/>
                <a:gd name="connsiteX984" fmla="*/ 5693175 w 9274629"/>
                <a:gd name="connsiteY984" fmla="*/ 826192 h 1810296"/>
                <a:gd name="connsiteX985" fmla="*/ 5693793 w 9274629"/>
                <a:gd name="connsiteY985" fmla="*/ 825528 h 1810296"/>
                <a:gd name="connsiteX986" fmla="*/ 5694297 w 9274629"/>
                <a:gd name="connsiteY986" fmla="*/ 824787 h 1810296"/>
                <a:gd name="connsiteX987" fmla="*/ 5694645 w 9274629"/>
                <a:gd name="connsiteY987" fmla="*/ 823967 h 1810296"/>
                <a:gd name="connsiteX988" fmla="*/ 5694849 w 9274629"/>
                <a:gd name="connsiteY988" fmla="*/ 823098 h 1810296"/>
                <a:gd name="connsiteX989" fmla="*/ 5694878 w 9274629"/>
                <a:gd name="connsiteY989" fmla="*/ 822649 h 1810296"/>
                <a:gd name="connsiteX990" fmla="*/ 5694878 w 9274629"/>
                <a:gd name="connsiteY990" fmla="*/ 822161 h 1810296"/>
                <a:gd name="connsiteX991" fmla="*/ 5694771 w 9274629"/>
                <a:gd name="connsiteY991" fmla="*/ 821175 h 1810296"/>
                <a:gd name="connsiteX992" fmla="*/ 5694645 w 9274629"/>
                <a:gd name="connsiteY992" fmla="*/ 820209 h 1810296"/>
                <a:gd name="connsiteX993" fmla="*/ 5694597 w 9274629"/>
                <a:gd name="connsiteY993" fmla="*/ 819223 h 1810296"/>
                <a:gd name="connsiteX994" fmla="*/ 5694655 w 9274629"/>
                <a:gd name="connsiteY994" fmla="*/ 818745 h 1810296"/>
                <a:gd name="connsiteX995" fmla="*/ 5694713 w 9274629"/>
                <a:gd name="connsiteY995" fmla="*/ 818491 h 1810296"/>
                <a:gd name="connsiteX996" fmla="*/ 5694897 w 9274629"/>
                <a:gd name="connsiteY996" fmla="*/ 818023 h 1810296"/>
                <a:gd name="connsiteX997" fmla="*/ 5695168 w 9274629"/>
                <a:gd name="connsiteY997" fmla="*/ 817593 h 1810296"/>
                <a:gd name="connsiteX998" fmla="*/ 5695516 w 9274629"/>
                <a:gd name="connsiteY998" fmla="*/ 817222 h 1810296"/>
                <a:gd name="connsiteX999" fmla="*/ 5695913 w 9274629"/>
                <a:gd name="connsiteY999" fmla="*/ 816949 h 1810296"/>
                <a:gd name="connsiteX1000" fmla="*/ 5696339 w 9274629"/>
                <a:gd name="connsiteY1000" fmla="*/ 816764 h 1810296"/>
                <a:gd name="connsiteX1001" fmla="*/ 5696775 w 9274629"/>
                <a:gd name="connsiteY1001" fmla="*/ 816725 h 1810296"/>
                <a:gd name="connsiteX1002" fmla="*/ 5697210 w 9274629"/>
                <a:gd name="connsiteY1002" fmla="*/ 816822 h 1810296"/>
                <a:gd name="connsiteX1003" fmla="*/ 5697414 w 9274629"/>
                <a:gd name="connsiteY1003" fmla="*/ 816949 h 1810296"/>
                <a:gd name="connsiteX1004" fmla="*/ 5697287 w 9274629"/>
                <a:gd name="connsiteY1004" fmla="*/ 815163 h 1810296"/>
                <a:gd name="connsiteX1005" fmla="*/ 5697269 w 9274629"/>
                <a:gd name="connsiteY1005" fmla="*/ 814901 h 1810296"/>
                <a:gd name="connsiteX1006" fmla="*/ 5783768 w 9274629"/>
                <a:gd name="connsiteY1006" fmla="*/ 764638 h 1810296"/>
                <a:gd name="connsiteX1007" fmla="*/ 5787394 w 9274629"/>
                <a:gd name="connsiteY1007" fmla="*/ 771145 h 1810296"/>
                <a:gd name="connsiteX1008" fmla="*/ 5788386 w 9274629"/>
                <a:gd name="connsiteY1008" fmla="*/ 771896 h 1810296"/>
                <a:gd name="connsiteX1009" fmla="*/ 5788674 w 9274629"/>
                <a:gd name="connsiteY1009" fmla="*/ 772110 h 1810296"/>
                <a:gd name="connsiteX1010" fmla="*/ 5790291 w 9274629"/>
                <a:gd name="connsiteY1010" fmla="*/ 770413 h 1810296"/>
                <a:gd name="connsiteX1011" fmla="*/ 5790248 w 9274629"/>
                <a:gd name="connsiteY1011" fmla="*/ 770377 h 1810296"/>
                <a:gd name="connsiteX1012" fmla="*/ 5789811 w 9274629"/>
                <a:gd name="connsiteY1012" fmla="*/ 769844 h 1810296"/>
                <a:gd name="connsiteX1013" fmla="*/ 5789445 w 9274629"/>
                <a:gd name="connsiteY1013" fmla="*/ 769207 h 1810296"/>
                <a:gd name="connsiteX1014" fmla="*/ 5789149 w 9274629"/>
                <a:gd name="connsiteY1014" fmla="*/ 768529 h 1810296"/>
                <a:gd name="connsiteX1015" fmla="*/ 5788813 w 9274629"/>
                <a:gd name="connsiteY1015" fmla="*/ 767452 h 1810296"/>
                <a:gd name="connsiteX1016" fmla="*/ 5788651 w 9274629"/>
                <a:gd name="connsiteY1016" fmla="*/ 766723 h 1810296"/>
                <a:gd name="connsiteX1017" fmla="*/ 5788569 w 9274629"/>
                <a:gd name="connsiteY1017" fmla="*/ 766302 h 1810296"/>
                <a:gd name="connsiteX1018" fmla="*/ 5788447 w 9274629"/>
                <a:gd name="connsiteY1018" fmla="*/ 765429 h 1810296"/>
                <a:gd name="connsiteX1019" fmla="*/ 5788447 w 9274629"/>
                <a:gd name="connsiteY1019" fmla="*/ 764638 h 1810296"/>
                <a:gd name="connsiteX1020" fmla="*/ 5796838 w 9274629"/>
                <a:gd name="connsiteY1020" fmla="*/ 743124 h 1810296"/>
                <a:gd name="connsiteX1021" fmla="*/ 5805700 w 9274629"/>
                <a:gd name="connsiteY1021" fmla="*/ 754238 h 1810296"/>
                <a:gd name="connsiteX1022" fmla="*/ 5809969 w 9274629"/>
                <a:gd name="connsiteY1022" fmla="*/ 749757 h 1810296"/>
                <a:gd name="connsiteX1023" fmla="*/ 5815961 w 9274629"/>
                <a:gd name="connsiteY1023" fmla="*/ 743124 h 1810296"/>
                <a:gd name="connsiteX1024" fmla="*/ 6609993 w 9274629"/>
                <a:gd name="connsiteY1024" fmla="*/ 718677 h 1810296"/>
                <a:gd name="connsiteX1025" fmla="*/ 6617497 w 9274629"/>
                <a:gd name="connsiteY1025" fmla="*/ 731890 h 1810296"/>
                <a:gd name="connsiteX1026" fmla="*/ 6608388 w 9274629"/>
                <a:gd name="connsiteY1026" fmla="*/ 731890 h 1810296"/>
                <a:gd name="connsiteX1027" fmla="*/ 6613369 w 9274629"/>
                <a:gd name="connsiteY1027" fmla="*/ 736811 h 1810296"/>
                <a:gd name="connsiteX1028" fmla="*/ 6626326 w 9274629"/>
                <a:gd name="connsiteY1028" fmla="*/ 734183 h 1810296"/>
                <a:gd name="connsiteX1029" fmla="*/ 6637493 w 9274629"/>
                <a:gd name="connsiteY1029" fmla="*/ 718677 h 1810296"/>
                <a:gd name="connsiteX1030" fmla="*/ 5918428 w 9274629"/>
                <a:gd name="connsiteY1030" fmla="*/ 702016 h 1810296"/>
                <a:gd name="connsiteX1031" fmla="*/ 5928117 w 9274629"/>
                <a:gd name="connsiteY1031" fmla="*/ 714003 h 1810296"/>
                <a:gd name="connsiteX1032" fmla="*/ 5938154 w 9274629"/>
                <a:gd name="connsiteY1032" fmla="*/ 722683 h 1810296"/>
                <a:gd name="connsiteX1033" fmla="*/ 5939447 w 9274629"/>
                <a:gd name="connsiteY1033" fmla="*/ 722210 h 1810296"/>
                <a:gd name="connsiteX1034" fmla="*/ 5940685 w 9274629"/>
                <a:gd name="connsiteY1034" fmla="*/ 721781 h 1810296"/>
                <a:gd name="connsiteX1035" fmla="*/ 5941311 w 9274629"/>
                <a:gd name="connsiteY1035" fmla="*/ 721633 h 1810296"/>
                <a:gd name="connsiteX1036" fmla="*/ 5942322 w 9274629"/>
                <a:gd name="connsiteY1036" fmla="*/ 721593 h 1810296"/>
                <a:gd name="connsiteX1037" fmla="*/ 5942974 w 9274629"/>
                <a:gd name="connsiteY1037" fmla="*/ 721687 h 1810296"/>
                <a:gd name="connsiteX1038" fmla="*/ 5943600 w 9274629"/>
                <a:gd name="connsiteY1038" fmla="*/ 721861 h 1810296"/>
                <a:gd name="connsiteX1039" fmla="*/ 5944145 w 9274629"/>
                <a:gd name="connsiteY1039" fmla="*/ 722156 h 1810296"/>
                <a:gd name="connsiteX1040" fmla="*/ 5944585 w 9274629"/>
                <a:gd name="connsiteY1040" fmla="*/ 722559 h 1810296"/>
                <a:gd name="connsiteX1041" fmla="*/ 5944890 w 9274629"/>
                <a:gd name="connsiteY1041" fmla="*/ 723056 h 1810296"/>
                <a:gd name="connsiteX1042" fmla="*/ 5944970 w 9274629"/>
                <a:gd name="connsiteY1042" fmla="*/ 723364 h 1810296"/>
                <a:gd name="connsiteX1043" fmla="*/ 5945050 w 9274629"/>
                <a:gd name="connsiteY1043" fmla="*/ 723941 h 1810296"/>
                <a:gd name="connsiteX1044" fmla="*/ 5944970 w 9274629"/>
                <a:gd name="connsiteY1044" fmla="*/ 725123 h 1810296"/>
                <a:gd name="connsiteX1045" fmla="*/ 5945050 w 9274629"/>
                <a:gd name="connsiteY1045" fmla="*/ 725699 h 1810296"/>
                <a:gd name="connsiteX1046" fmla="*/ 5945130 w 9274629"/>
                <a:gd name="connsiteY1046" fmla="*/ 725995 h 1810296"/>
                <a:gd name="connsiteX1047" fmla="*/ 5945396 w 9274629"/>
                <a:gd name="connsiteY1047" fmla="*/ 726478 h 1810296"/>
                <a:gd name="connsiteX1048" fmla="*/ 5945782 w 9274629"/>
                <a:gd name="connsiteY1048" fmla="*/ 726881 h 1810296"/>
                <a:gd name="connsiteX1049" fmla="*/ 5946261 w 9274629"/>
                <a:gd name="connsiteY1049" fmla="*/ 727230 h 1810296"/>
                <a:gd name="connsiteX1050" fmla="*/ 5947632 w 9274629"/>
                <a:gd name="connsiteY1050" fmla="*/ 727887 h 1810296"/>
                <a:gd name="connsiteX1051" fmla="*/ 5948803 w 9274629"/>
                <a:gd name="connsiteY1051" fmla="*/ 728357 h 1810296"/>
                <a:gd name="connsiteX1052" fmla="*/ 5949069 w 9274629"/>
                <a:gd name="connsiteY1052" fmla="*/ 728491 h 1810296"/>
                <a:gd name="connsiteX1053" fmla="*/ 5949574 w 9274629"/>
                <a:gd name="connsiteY1053" fmla="*/ 728880 h 1810296"/>
                <a:gd name="connsiteX1054" fmla="*/ 5950014 w 9274629"/>
                <a:gd name="connsiteY1054" fmla="*/ 729337 h 1810296"/>
                <a:gd name="connsiteX1055" fmla="*/ 5950360 w 9274629"/>
                <a:gd name="connsiteY1055" fmla="*/ 729873 h 1810296"/>
                <a:gd name="connsiteX1056" fmla="*/ 5950586 w 9274629"/>
                <a:gd name="connsiteY1056" fmla="*/ 730424 h 1810296"/>
                <a:gd name="connsiteX1057" fmla="*/ 5950666 w 9274629"/>
                <a:gd name="connsiteY1057" fmla="*/ 730961 h 1810296"/>
                <a:gd name="connsiteX1058" fmla="*/ 5950573 w 9274629"/>
                <a:gd name="connsiteY1058" fmla="*/ 731471 h 1810296"/>
                <a:gd name="connsiteX1059" fmla="*/ 5950267 w 9274629"/>
                <a:gd name="connsiteY1059" fmla="*/ 731873 h 1810296"/>
                <a:gd name="connsiteX1060" fmla="*/ 5950014 w 9274629"/>
                <a:gd name="connsiteY1060" fmla="*/ 732021 h 1810296"/>
                <a:gd name="connsiteX1061" fmla="*/ 5950163 w 9274629"/>
                <a:gd name="connsiteY1061" fmla="*/ 732001 h 1810296"/>
                <a:gd name="connsiteX1062" fmla="*/ 5950335 w 9274629"/>
                <a:gd name="connsiteY1062" fmla="*/ 731820 h 1810296"/>
                <a:gd name="connsiteX1063" fmla="*/ 5962846 w 9274629"/>
                <a:gd name="connsiteY1063" fmla="*/ 717988 h 1810296"/>
                <a:gd name="connsiteX1064" fmla="*/ 5938837 w 9274629"/>
                <a:gd name="connsiteY1064" fmla="*/ 717988 h 1810296"/>
                <a:gd name="connsiteX1065" fmla="*/ 5954054 w 9274629"/>
                <a:gd name="connsiteY1065" fmla="*/ 702016 h 1810296"/>
                <a:gd name="connsiteX1066" fmla="*/ 6165299 w 9274629"/>
                <a:gd name="connsiteY1066" fmla="*/ 672795 h 1810296"/>
                <a:gd name="connsiteX1067" fmla="*/ 6167937 w 9274629"/>
                <a:gd name="connsiteY1067" fmla="*/ 677530 h 1810296"/>
                <a:gd name="connsiteX1068" fmla="*/ 6172449 w 9274629"/>
                <a:gd name="connsiteY1068" fmla="*/ 672795 h 1810296"/>
                <a:gd name="connsiteX1069" fmla="*/ 6157980 w 9274629"/>
                <a:gd name="connsiteY1069" fmla="*/ 659657 h 1810296"/>
                <a:gd name="connsiteX1070" fmla="*/ 6160728 w 9274629"/>
                <a:gd name="connsiteY1070" fmla="*/ 664589 h 1810296"/>
                <a:gd name="connsiteX1071" fmla="*/ 6165600 w 9274629"/>
                <a:gd name="connsiteY1071" fmla="*/ 659657 h 1810296"/>
                <a:gd name="connsiteX1072" fmla="*/ 6471988 w 9274629"/>
                <a:gd name="connsiteY1072" fmla="*/ 548759 h 1810296"/>
                <a:gd name="connsiteX1073" fmla="*/ 6479697 w 9274629"/>
                <a:gd name="connsiteY1073" fmla="*/ 559652 h 1810296"/>
                <a:gd name="connsiteX1074" fmla="*/ 6488322 w 9274629"/>
                <a:gd name="connsiteY1074" fmla="*/ 548759 h 1810296"/>
                <a:gd name="connsiteX1075" fmla="*/ 6817852 w 9274629"/>
                <a:gd name="connsiteY1075" fmla="*/ 525051 h 1810296"/>
                <a:gd name="connsiteX1076" fmla="*/ 6823629 w 9274629"/>
                <a:gd name="connsiteY1076" fmla="*/ 530757 h 1810296"/>
                <a:gd name="connsiteX1077" fmla="*/ 6824019 w 9274629"/>
                <a:gd name="connsiteY1077" fmla="*/ 530289 h 1810296"/>
                <a:gd name="connsiteX1078" fmla="*/ 6827762 w 9274629"/>
                <a:gd name="connsiteY1078" fmla="*/ 525563 h 1810296"/>
                <a:gd name="connsiteX1079" fmla="*/ 6828035 w 9274629"/>
                <a:gd name="connsiteY1079" fmla="*/ 525051 h 1810296"/>
                <a:gd name="connsiteX1080" fmla="*/ 6690051 w 9274629"/>
                <a:gd name="connsiteY1080" fmla="*/ 524349 h 1810296"/>
                <a:gd name="connsiteX1081" fmla="*/ 6694192 w 9274629"/>
                <a:gd name="connsiteY1081" fmla="*/ 530201 h 1810296"/>
                <a:gd name="connsiteX1082" fmla="*/ 6694506 w 9274629"/>
                <a:gd name="connsiteY1082" fmla="*/ 530511 h 1810296"/>
                <a:gd name="connsiteX1083" fmla="*/ 6696403 w 9274629"/>
                <a:gd name="connsiteY1083" fmla="*/ 526954 h 1810296"/>
                <a:gd name="connsiteX1084" fmla="*/ 6697339 w 9274629"/>
                <a:gd name="connsiteY1084" fmla="*/ 524349 h 1810296"/>
                <a:gd name="connsiteX1085" fmla="*/ 6581997 w 9274629"/>
                <a:gd name="connsiteY1085" fmla="*/ 524349 h 1810296"/>
                <a:gd name="connsiteX1086" fmla="*/ 6583157 w 9274629"/>
                <a:gd name="connsiteY1086" fmla="*/ 526760 h 1810296"/>
                <a:gd name="connsiteX1087" fmla="*/ 6585066 w 9274629"/>
                <a:gd name="connsiteY1087" fmla="*/ 524349 h 1810296"/>
                <a:gd name="connsiteX1088" fmla="*/ 6811393 w 9274629"/>
                <a:gd name="connsiteY1088" fmla="*/ 517187 h 1810296"/>
                <a:gd name="connsiteX1089" fmla="*/ 6812185 w 9274629"/>
                <a:gd name="connsiteY1089" fmla="*/ 518306 h 1810296"/>
                <a:gd name="connsiteX1090" fmla="*/ 6813118 w 9274629"/>
                <a:gd name="connsiteY1090" fmla="*/ 517187 h 1810296"/>
                <a:gd name="connsiteX1091" fmla="*/ 6683318 w 9274629"/>
                <a:gd name="connsiteY1091" fmla="*/ 492533 h 1810296"/>
                <a:gd name="connsiteX1092" fmla="*/ 6686806 w 9274629"/>
                <a:gd name="connsiteY1092" fmla="*/ 497462 h 1810296"/>
                <a:gd name="connsiteX1093" fmla="*/ 6696575 w 9274629"/>
                <a:gd name="connsiteY1093" fmla="*/ 507111 h 1810296"/>
                <a:gd name="connsiteX1094" fmla="*/ 6708734 w 9274629"/>
                <a:gd name="connsiteY1094" fmla="*/ 492533 h 1810296"/>
                <a:gd name="connsiteX1095" fmla="*/ 6573149 w 9274629"/>
                <a:gd name="connsiteY1095" fmla="*/ 492533 h 1810296"/>
                <a:gd name="connsiteX1096" fmla="*/ 6577641 w 9274629"/>
                <a:gd name="connsiteY1096" fmla="*/ 510672 h 1810296"/>
                <a:gd name="connsiteX1097" fmla="*/ 6587239 w 9274629"/>
                <a:gd name="connsiteY1097" fmla="*/ 499165 h 1810296"/>
                <a:gd name="connsiteX1098" fmla="*/ 6592490 w 9274629"/>
                <a:gd name="connsiteY1098" fmla="*/ 492533 h 1810296"/>
                <a:gd name="connsiteX1099" fmla="*/ 6942071 w 9274629"/>
                <a:gd name="connsiteY1099" fmla="*/ 488057 h 1810296"/>
                <a:gd name="connsiteX1100" fmla="*/ 6944511 w 9274629"/>
                <a:gd name="connsiteY1100" fmla="*/ 491505 h 1810296"/>
                <a:gd name="connsiteX1101" fmla="*/ 6946719 w 9274629"/>
                <a:gd name="connsiteY1101" fmla="*/ 488057 h 1810296"/>
                <a:gd name="connsiteX1102" fmla="*/ 6818751 w 9274629"/>
                <a:gd name="connsiteY1102" fmla="*/ 488057 h 1810296"/>
                <a:gd name="connsiteX1103" fmla="*/ 6818758 w 9274629"/>
                <a:gd name="connsiteY1103" fmla="*/ 488066 h 1810296"/>
                <a:gd name="connsiteX1104" fmla="*/ 6828983 w 9274629"/>
                <a:gd name="connsiteY1104" fmla="*/ 498166 h 1810296"/>
                <a:gd name="connsiteX1105" fmla="*/ 6830889 w 9274629"/>
                <a:gd name="connsiteY1105" fmla="*/ 495882 h 1810296"/>
                <a:gd name="connsiteX1106" fmla="*/ 6837085 w 9274629"/>
                <a:gd name="connsiteY1106" fmla="*/ 488057 h 1810296"/>
                <a:gd name="connsiteX1107" fmla="*/ 6810274 w 9274629"/>
                <a:gd name="connsiteY1107" fmla="*/ 476079 h 1810296"/>
                <a:gd name="connsiteX1108" fmla="*/ 6818522 w 9274629"/>
                <a:gd name="connsiteY1108" fmla="*/ 487733 h 1810296"/>
                <a:gd name="connsiteX1109" fmla="*/ 6828244 w 9274629"/>
                <a:gd name="connsiteY1109" fmla="*/ 476079 h 1810296"/>
                <a:gd name="connsiteX1110" fmla="*/ 6703506 w 9274629"/>
                <a:gd name="connsiteY1110" fmla="*/ 476079 h 1810296"/>
                <a:gd name="connsiteX1111" fmla="*/ 6713812 w 9274629"/>
                <a:gd name="connsiteY1111" fmla="*/ 486259 h 1810296"/>
                <a:gd name="connsiteX1112" fmla="*/ 6721874 w 9274629"/>
                <a:gd name="connsiteY1112" fmla="*/ 476079 h 1810296"/>
                <a:gd name="connsiteX1113" fmla="*/ 6987558 w 9274629"/>
                <a:gd name="connsiteY1113" fmla="*/ 456720 h 1810296"/>
                <a:gd name="connsiteX1114" fmla="*/ 6991380 w 9274629"/>
                <a:gd name="connsiteY1114" fmla="*/ 467714 h 1810296"/>
                <a:gd name="connsiteX1115" fmla="*/ 7000570 w 9274629"/>
                <a:gd name="connsiteY1115" fmla="*/ 456720 h 1810296"/>
                <a:gd name="connsiteX1116" fmla="*/ 6935338 w 9274629"/>
                <a:gd name="connsiteY1116" fmla="*/ 456240 h 1810296"/>
                <a:gd name="connsiteX1117" fmla="*/ 6938826 w 9274629"/>
                <a:gd name="connsiteY1117" fmla="*/ 461169 h 1810296"/>
                <a:gd name="connsiteX1118" fmla="*/ 6953264 w 9274629"/>
                <a:gd name="connsiteY1118" fmla="*/ 475431 h 1810296"/>
                <a:gd name="connsiteX1119" fmla="*/ 6962402 w 9274629"/>
                <a:gd name="connsiteY1119" fmla="*/ 456651 h 1810296"/>
                <a:gd name="connsiteX1120" fmla="*/ 6962536 w 9274629"/>
                <a:gd name="connsiteY1120" fmla="*/ 456240 h 1810296"/>
                <a:gd name="connsiteX1121" fmla="*/ 6828565 w 9274629"/>
                <a:gd name="connsiteY1121" fmla="*/ 456240 h 1810296"/>
                <a:gd name="connsiteX1122" fmla="*/ 6837461 w 9274629"/>
                <a:gd name="connsiteY1122" fmla="*/ 465028 h 1810296"/>
                <a:gd name="connsiteX1123" fmla="*/ 6839258 w 9274629"/>
                <a:gd name="connsiteY1123" fmla="*/ 462872 h 1810296"/>
                <a:gd name="connsiteX1124" fmla="*/ 6844510 w 9274629"/>
                <a:gd name="connsiteY1124" fmla="*/ 456240 h 1810296"/>
                <a:gd name="connsiteX1125" fmla="*/ 7384090 w 9274629"/>
                <a:gd name="connsiteY1125" fmla="*/ 443533 h 1810296"/>
                <a:gd name="connsiteX1126" fmla="*/ 7386747 w 9274629"/>
                <a:gd name="connsiteY1126" fmla="*/ 448302 h 1810296"/>
                <a:gd name="connsiteX1127" fmla="*/ 7391292 w 9274629"/>
                <a:gd name="connsiteY1127" fmla="*/ 443533 h 1810296"/>
                <a:gd name="connsiteX1128" fmla="*/ 7388857 w 9274629"/>
                <a:gd name="connsiteY1128" fmla="*/ 430429 h 1810296"/>
                <a:gd name="connsiteX1129" fmla="*/ 7395279 w 9274629"/>
                <a:gd name="connsiteY1129" fmla="*/ 439349 h 1810296"/>
                <a:gd name="connsiteX1130" fmla="*/ 7397459 w 9274629"/>
                <a:gd name="connsiteY1130" fmla="*/ 437061 h 1810296"/>
                <a:gd name="connsiteX1131" fmla="*/ 7403456 w 9274629"/>
                <a:gd name="connsiteY1131" fmla="*/ 430429 h 1810296"/>
                <a:gd name="connsiteX1132" fmla="*/ 7254665 w 9274629"/>
                <a:gd name="connsiteY1132" fmla="*/ 399619 h 1810296"/>
                <a:gd name="connsiteX1133" fmla="*/ 7264174 w 9274629"/>
                <a:gd name="connsiteY1133" fmla="*/ 419850 h 1810296"/>
                <a:gd name="connsiteX1134" fmla="*/ 7264711 w 9274629"/>
                <a:gd name="connsiteY1134" fmla="*/ 420573 h 1810296"/>
                <a:gd name="connsiteX1135" fmla="*/ 7272014 w 9274629"/>
                <a:gd name="connsiteY1135" fmla="*/ 408260 h 1810296"/>
                <a:gd name="connsiteX1136" fmla="*/ 7276880 w 9274629"/>
                <a:gd name="connsiteY1136" fmla="*/ 399619 h 1810296"/>
                <a:gd name="connsiteX1137" fmla="*/ 8470862 w 9274629"/>
                <a:gd name="connsiteY1137" fmla="*/ 364289 h 1810296"/>
                <a:gd name="connsiteX1138" fmla="*/ 8471267 w 9274629"/>
                <a:gd name="connsiteY1138" fmla="*/ 365093 h 1810296"/>
                <a:gd name="connsiteX1139" fmla="*/ 8471719 w 9274629"/>
                <a:gd name="connsiteY1139" fmla="*/ 364289 h 1810296"/>
                <a:gd name="connsiteX1140" fmla="*/ 8329260 w 9274629"/>
                <a:gd name="connsiteY1140" fmla="*/ 362071 h 1810296"/>
                <a:gd name="connsiteX1141" fmla="*/ 8335001 w 9274629"/>
                <a:gd name="connsiteY1141" fmla="*/ 367443 h 1810296"/>
                <a:gd name="connsiteX1142" fmla="*/ 8338026 w 9274629"/>
                <a:gd name="connsiteY1142" fmla="*/ 362071 h 1810296"/>
                <a:gd name="connsiteX1143" fmla="*/ 8320307 w 9274629"/>
                <a:gd name="connsiteY1143" fmla="*/ 352596 h 1810296"/>
                <a:gd name="connsiteX1144" fmla="*/ 8321320 w 9274629"/>
                <a:gd name="connsiteY1144" fmla="*/ 353953 h 1810296"/>
                <a:gd name="connsiteX1145" fmla="*/ 8322126 w 9274629"/>
                <a:gd name="connsiteY1145" fmla="*/ 352596 h 1810296"/>
                <a:gd name="connsiteX1146" fmla="*/ 8194789 w 9274629"/>
                <a:gd name="connsiteY1146" fmla="*/ 352596 h 1810296"/>
                <a:gd name="connsiteX1147" fmla="*/ 8195465 w 9274629"/>
                <a:gd name="connsiteY1147" fmla="*/ 353265 h 1810296"/>
                <a:gd name="connsiteX1148" fmla="*/ 8196024 w 9274629"/>
                <a:gd name="connsiteY1148" fmla="*/ 352596 h 1810296"/>
                <a:gd name="connsiteX1149" fmla="*/ 8179398 w 9274629"/>
                <a:gd name="connsiteY1149" fmla="*/ 336075 h 1810296"/>
                <a:gd name="connsiteX1150" fmla="*/ 8182498 w 9274629"/>
                <a:gd name="connsiteY1150" fmla="*/ 340456 h 1810296"/>
                <a:gd name="connsiteX1151" fmla="*/ 8183951 w 9274629"/>
                <a:gd name="connsiteY1151" fmla="*/ 341891 h 1810296"/>
                <a:gd name="connsiteX1152" fmla="*/ 8189072 w 9274629"/>
                <a:gd name="connsiteY1152" fmla="*/ 336075 h 1810296"/>
                <a:gd name="connsiteX1153" fmla="*/ 8619924 w 9274629"/>
                <a:gd name="connsiteY1153" fmla="*/ 319807 h 1810296"/>
                <a:gd name="connsiteX1154" fmla="*/ 8631287 w 9274629"/>
                <a:gd name="connsiteY1154" fmla="*/ 335592 h 1810296"/>
                <a:gd name="connsiteX1155" fmla="*/ 8635993 w 9274629"/>
                <a:gd name="connsiteY1155" fmla="*/ 327234 h 1810296"/>
                <a:gd name="connsiteX1156" fmla="*/ 8639542 w 9274629"/>
                <a:gd name="connsiteY1156" fmla="*/ 319807 h 1810296"/>
                <a:gd name="connsiteX1157" fmla="*/ 7590776 w 9274629"/>
                <a:gd name="connsiteY1157" fmla="*/ 319531 h 1810296"/>
                <a:gd name="connsiteX1158" fmla="*/ 7595772 w 9274629"/>
                <a:gd name="connsiteY1158" fmla="*/ 327899 h 1810296"/>
                <a:gd name="connsiteX1159" fmla="*/ 7602398 w 9274629"/>
                <a:gd name="connsiteY1159" fmla="*/ 319531 h 1810296"/>
                <a:gd name="connsiteX1160" fmla="*/ 8456177 w 9274629"/>
                <a:gd name="connsiteY1160" fmla="*/ 319261 h 1810296"/>
                <a:gd name="connsiteX1161" fmla="*/ 8465950 w 9274629"/>
                <a:gd name="connsiteY1161" fmla="*/ 332836 h 1810296"/>
                <a:gd name="connsiteX1162" fmla="*/ 8474002 w 9274629"/>
                <a:gd name="connsiteY1162" fmla="*/ 319261 h 1810296"/>
                <a:gd name="connsiteX1163" fmla="*/ 8201883 w 9274629"/>
                <a:gd name="connsiteY1163" fmla="*/ 319064 h 1810296"/>
                <a:gd name="connsiteX1164" fmla="*/ 8202964 w 9274629"/>
                <a:gd name="connsiteY1164" fmla="*/ 320131 h 1810296"/>
                <a:gd name="connsiteX1165" fmla="*/ 8203856 w 9274629"/>
                <a:gd name="connsiteY1165" fmla="*/ 319064 h 1810296"/>
                <a:gd name="connsiteX1166" fmla="*/ 8451472 w 9274629"/>
                <a:gd name="connsiteY1166" fmla="*/ 310259 h 1810296"/>
                <a:gd name="connsiteX1167" fmla="*/ 8454477 w 9274629"/>
                <a:gd name="connsiteY1167" fmla="*/ 316229 h 1810296"/>
                <a:gd name="connsiteX1168" fmla="*/ 8458019 w 9274629"/>
                <a:gd name="connsiteY1168" fmla="*/ 310259 h 1810296"/>
                <a:gd name="connsiteX1169" fmla="*/ 8036662 w 9274629"/>
                <a:gd name="connsiteY1169" fmla="*/ 295823 h 1810296"/>
                <a:gd name="connsiteX1170" fmla="*/ 8038521 w 9274629"/>
                <a:gd name="connsiteY1170" fmla="*/ 297659 h 1810296"/>
                <a:gd name="connsiteX1171" fmla="*/ 8039928 w 9274629"/>
                <a:gd name="connsiteY1171" fmla="*/ 295823 h 1810296"/>
                <a:gd name="connsiteX1172" fmla="*/ 8030203 w 9274629"/>
                <a:gd name="connsiteY1172" fmla="*/ 287959 h 1810296"/>
                <a:gd name="connsiteX1173" fmla="*/ 8030995 w 9274629"/>
                <a:gd name="connsiteY1173" fmla="*/ 289078 h 1810296"/>
                <a:gd name="connsiteX1174" fmla="*/ 8031928 w 9274629"/>
                <a:gd name="connsiteY1174" fmla="*/ 287959 h 1810296"/>
                <a:gd name="connsiteX1175" fmla="*/ 8846135 w 9274629"/>
                <a:gd name="connsiteY1175" fmla="*/ 265176 h 1810296"/>
                <a:gd name="connsiteX1176" fmla="*/ 8848000 w 9274629"/>
                <a:gd name="connsiteY1176" fmla="*/ 268045 h 1810296"/>
                <a:gd name="connsiteX1177" fmla="*/ 8848113 w 9274629"/>
                <a:gd name="connsiteY1177" fmla="*/ 268166 h 1810296"/>
                <a:gd name="connsiteX1178" fmla="*/ 8850405 w 9274629"/>
                <a:gd name="connsiteY1178" fmla="*/ 265176 h 1810296"/>
                <a:gd name="connsiteX1179" fmla="*/ 8298102 w 9274629"/>
                <a:gd name="connsiteY1179" fmla="*/ 261739 h 1810296"/>
                <a:gd name="connsiteX1180" fmla="*/ 8301170 w 9274629"/>
                <a:gd name="connsiteY1180" fmla="*/ 265845 h 1810296"/>
                <a:gd name="connsiteX1181" fmla="*/ 8325107 w 9274629"/>
                <a:gd name="connsiteY1181" fmla="*/ 288244 h 1810296"/>
                <a:gd name="connsiteX1182" fmla="*/ 8304023 w 9274629"/>
                <a:gd name="connsiteY1182" fmla="*/ 288244 h 1810296"/>
                <a:gd name="connsiteX1183" fmla="*/ 8307665 w 9274629"/>
                <a:gd name="connsiteY1183" fmla="*/ 293119 h 1810296"/>
                <a:gd name="connsiteX1184" fmla="*/ 8335391 w 9274629"/>
                <a:gd name="connsiteY1184" fmla="*/ 319064 h 1810296"/>
                <a:gd name="connsiteX1185" fmla="*/ 8320158 w 9274629"/>
                <a:gd name="connsiteY1185" fmla="*/ 319064 h 1810296"/>
                <a:gd name="connsiteX1186" fmla="*/ 8321944 w 9274629"/>
                <a:gd name="connsiteY1186" fmla="*/ 321454 h 1810296"/>
                <a:gd name="connsiteX1187" fmla="*/ 8333940 w 9274629"/>
                <a:gd name="connsiteY1187" fmla="*/ 332678 h 1810296"/>
                <a:gd name="connsiteX1188" fmla="*/ 8340737 w 9274629"/>
                <a:gd name="connsiteY1188" fmla="*/ 321218 h 1810296"/>
                <a:gd name="connsiteX1189" fmla="*/ 8346908 w 9274629"/>
                <a:gd name="connsiteY1189" fmla="*/ 310259 h 1810296"/>
                <a:gd name="connsiteX1190" fmla="*/ 8328152 w 9274629"/>
                <a:gd name="connsiteY1190" fmla="*/ 310259 h 1810296"/>
                <a:gd name="connsiteX1191" fmla="*/ 8349073 w 9274629"/>
                <a:gd name="connsiteY1191" fmla="*/ 274986 h 1810296"/>
                <a:gd name="connsiteX1192" fmla="*/ 8354304 w 9274629"/>
                <a:gd name="connsiteY1192" fmla="*/ 265697 h 1810296"/>
                <a:gd name="connsiteX1193" fmla="*/ 8322038 w 9274629"/>
                <a:gd name="connsiteY1193" fmla="*/ 265697 h 1810296"/>
                <a:gd name="connsiteX1194" fmla="*/ 8324386 w 9274629"/>
                <a:gd name="connsiteY1194" fmla="*/ 261739 h 1810296"/>
                <a:gd name="connsiteX1195" fmla="*/ 8055819 w 9274629"/>
                <a:gd name="connsiteY1195" fmla="*/ 258829 h 1810296"/>
                <a:gd name="connsiteX1196" fmla="*/ 8055819 w 9274629"/>
                <a:gd name="connsiteY1196" fmla="*/ 258925 h 1810296"/>
                <a:gd name="connsiteX1197" fmla="*/ 8055895 w 9274629"/>
                <a:gd name="connsiteY1197" fmla="*/ 258829 h 1810296"/>
                <a:gd name="connsiteX1198" fmla="*/ 8037561 w 9274629"/>
                <a:gd name="connsiteY1198" fmla="*/ 258829 h 1810296"/>
                <a:gd name="connsiteX1199" fmla="*/ 8037568 w 9274629"/>
                <a:gd name="connsiteY1199" fmla="*/ 258838 h 1810296"/>
                <a:gd name="connsiteX1200" fmla="*/ 8043745 w 9274629"/>
                <a:gd name="connsiteY1200" fmla="*/ 264940 h 1810296"/>
                <a:gd name="connsiteX1201" fmla="*/ 8048428 w 9274629"/>
                <a:gd name="connsiteY1201" fmla="*/ 258829 h 1810296"/>
                <a:gd name="connsiteX1202" fmla="*/ 8586346 w 9274629"/>
                <a:gd name="connsiteY1202" fmla="*/ 255775 h 1810296"/>
                <a:gd name="connsiteX1203" fmla="*/ 8587186 w 9274629"/>
                <a:gd name="connsiteY1203" fmla="*/ 258144 h 1810296"/>
                <a:gd name="connsiteX1204" fmla="*/ 8589258 w 9274629"/>
                <a:gd name="connsiteY1204" fmla="*/ 262262 h 1810296"/>
                <a:gd name="connsiteX1205" fmla="*/ 8592911 w 9274629"/>
                <a:gd name="connsiteY1205" fmla="*/ 255775 h 1810296"/>
                <a:gd name="connsiteX1206" fmla="*/ 8474321 w 9274629"/>
                <a:gd name="connsiteY1206" fmla="*/ 255775 h 1810296"/>
                <a:gd name="connsiteX1207" fmla="*/ 8481464 w 9274629"/>
                <a:gd name="connsiteY1207" fmla="*/ 265697 h 1810296"/>
                <a:gd name="connsiteX1208" fmla="*/ 8444766 w 9274629"/>
                <a:gd name="connsiteY1208" fmla="*/ 265697 h 1810296"/>
                <a:gd name="connsiteX1209" fmla="*/ 8448240 w 9274629"/>
                <a:gd name="connsiteY1209" fmla="*/ 272600 h 1810296"/>
                <a:gd name="connsiteX1210" fmla="*/ 8465848 w 9274629"/>
                <a:gd name="connsiteY1210" fmla="*/ 297059 h 1810296"/>
                <a:gd name="connsiteX1211" fmla="*/ 8476912 w 9274629"/>
                <a:gd name="connsiteY1211" fmla="*/ 278406 h 1810296"/>
                <a:gd name="connsiteX1212" fmla="*/ 8489656 w 9274629"/>
                <a:gd name="connsiteY1212" fmla="*/ 255775 h 1810296"/>
                <a:gd name="connsiteX1213" fmla="*/ 8029084 w 9274629"/>
                <a:gd name="connsiteY1213" fmla="*/ 246851 h 1810296"/>
                <a:gd name="connsiteX1214" fmla="*/ 8037332 w 9274629"/>
                <a:gd name="connsiteY1214" fmla="*/ 258505 h 1810296"/>
                <a:gd name="connsiteX1215" fmla="*/ 8047054 w 9274629"/>
                <a:gd name="connsiteY1215" fmla="*/ 246851 h 1810296"/>
                <a:gd name="connsiteX1216" fmla="*/ 7922316 w 9274629"/>
                <a:gd name="connsiteY1216" fmla="*/ 246851 h 1810296"/>
                <a:gd name="connsiteX1217" fmla="*/ 7932622 w 9274629"/>
                <a:gd name="connsiteY1217" fmla="*/ 257031 h 1810296"/>
                <a:gd name="connsiteX1218" fmla="*/ 7940684 w 9274629"/>
                <a:gd name="connsiteY1218" fmla="*/ 246851 h 1810296"/>
                <a:gd name="connsiteX1219" fmla="*/ 8047375 w 9274629"/>
                <a:gd name="connsiteY1219" fmla="*/ 227012 h 1810296"/>
                <a:gd name="connsiteX1220" fmla="*/ 8056271 w 9274629"/>
                <a:gd name="connsiteY1220" fmla="*/ 235800 h 1810296"/>
                <a:gd name="connsiteX1221" fmla="*/ 8058068 w 9274629"/>
                <a:gd name="connsiteY1221" fmla="*/ 233644 h 1810296"/>
                <a:gd name="connsiteX1222" fmla="*/ 8063320 w 9274629"/>
                <a:gd name="connsiteY1222" fmla="*/ 227012 h 1810296"/>
                <a:gd name="connsiteX1223" fmla="*/ 8959164 w 9274629"/>
                <a:gd name="connsiteY1223" fmla="*/ 222545 h 1810296"/>
                <a:gd name="connsiteX1224" fmla="*/ 8959741 w 9274629"/>
                <a:gd name="connsiteY1224" fmla="*/ 223431 h 1810296"/>
                <a:gd name="connsiteX1225" fmla="*/ 8960415 w 9274629"/>
                <a:gd name="connsiteY1225" fmla="*/ 222545 h 1810296"/>
                <a:gd name="connsiteX1226" fmla="*/ 8846063 w 9274629"/>
                <a:gd name="connsiteY1226" fmla="*/ 222545 h 1810296"/>
                <a:gd name="connsiteX1227" fmla="*/ 8851305 w 9274629"/>
                <a:gd name="connsiteY1227" fmla="*/ 228181 h 1810296"/>
                <a:gd name="connsiteX1228" fmla="*/ 8829279 w 9274629"/>
                <a:gd name="connsiteY1228" fmla="*/ 228181 h 1810296"/>
                <a:gd name="connsiteX1229" fmla="*/ 8833083 w 9274629"/>
                <a:gd name="connsiteY1229" fmla="*/ 234033 h 1810296"/>
                <a:gd name="connsiteX1230" fmla="*/ 8844669 w 9274629"/>
                <a:gd name="connsiteY1230" fmla="*/ 246490 h 1810296"/>
                <a:gd name="connsiteX1231" fmla="*/ 8857022 w 9274629"/>
                <a:gd name="connsiteY1231" fmla="*/ 230370 h 1810296"/>
                <a:gd name="connsiteX1232" fmla="*/ 8862714 w 9274629"/>
                <a:gd name="connsiteY1232" fmla="*/ 222545 h 1810296"/>
                <a:gd name="connsiteX1233" fmla="*/ 8588340 w 9274629"/>
                <a:gd name="connsiteY1233" fmla="*/ 214305 h 1810296"/>
                <a:gd name="connsiteX1234" fmla="*/ 8588684 w 9274629"/>
                <a:gd name="connsiteY1234" fmla="*/ 214988 h 1810296"/>
                <a:gd name="connsiteX1235" fmla="*/ 8603943 w 9274629"/>
                <a:gd name="connsiteY1235" fmla="*/ 236184 h 1810296"/>
                <a:gd name="connsiteX1236" fmla="*/ 8616194 w 9274629"/>
                <a:gd name="connsiteY1236" fmla="*/ 214425 h 1810296"/>
                <a:gd name="connsiteX1237" fmla="*/ 8616252 w 9274629"/>
                <a:gd name="connsiteY1237" fmla="*/ 214305 h 1810296"/>
                <a:gd name="connsiteX1238" fmla="*/ 8968636 w 9274629"/>
                <a:gd name="connsiteY1238" fmla="*/ 209047 h 1810296"/>
                <a:gd name="connsiteX1239" fmla="*/ 8969682 w 9274629"/>
                <a:gd name="connsiteY1239" fmla="*/ 210171 h 1810296"/>
                <a:gd name="connsiteX1240" fmla="*/ 8970494 w 9274629"/>
                <a:gd name="connsiteY1240" fmla="*/ 209047 h 1810296"/>
                <a:gd name="connsiteX1241" fmla="*/ 8720978 w 9274629"/>
                <a:gd name="connsiteY1241" fmla="*/ 196364 h 1810296"/>
                <a:gd name="connsiteX1242" fmla="*/ 8724007 w 9274629"/>
                <a:gd name="connsiteY1242" fmla="*/ 204907 h 1810296"/>
                <a:gd name="connsiteX1243" fmla="*/ 8727715 w 9274629"/>
                <a:gd name="connsiteY1243" fmla="*/ 212275 h 1810296"/>
                <a:gd name="connsiteX1244" fmla="*/ 8734825 w 9274629"/>
                <a:gd name="connsiteY1244" fmla="*/ 202997 h 1810296"/>
                <a:gd name="connsiteX1245" fmla="*/ 8739650 w 9274629"/>
                <a:gd name="connsiteY1245" fmla="*/ 196364 h 1810296"/>
                <a:gd name="connsiteX1246" fmla="*/ 8952979 w 9274629"/>
                <a:gd name="connsiteY1246" fmla="*/ 190728 h 1810296"/>
                <a:gd name="connsiteX1247" fmla="*/ 8956183 w 9274629"/>
                <a:gd name="connsiteY1247" fmla="*/ 195657 h 1810296"/>
                <a:gd name="connsiteX1248" fmla="*/ 8960725 w 9274629"/>
                <a:gd name="connsiteY1248" fmla="*/ 200541 h 1810296"/>
                <a:gd name="connsiteX1249" fmla="*/ 8968194 w 9274629"/>
                <a:gd name="connsiteY1249" fmla="*/ 190728 h 1810296"/>
                <a:gd name="connsiteX1250" fmla="*/ 8851702 w 9274629"/>
                <a:gd name="connsiteY1250" fmla="*/ 190728 h 1810296"/>
                <a:gd name="connsiteX1251" fmla="*/ 8856944 w 9274629"/>
                <a:gd name="connsiteY1251" fmla="*/ 196364 h 1810296"/>
                <a:gd name="connsiteX1252" fmla="*/ 8823093 w 9274629"/>
                <a:gd name="connsiteY1252" fmla="*/ 196364 h 1810296"/>
                <a:gd name="connsiteX1253" fmla="*/ 8826298 w 9274629"/>
                <a:gd name="connsiteY1253" fmla="*/ 201293 h 1810296"/>
                <a:gd name="connsiteX1254" fmla="*/ 8845706 w 9274629"/>
                <a:gd name="connsiteY1254" fmla="*/ 222162 h 1810296"/>
                <a:gd name="connsiteX1255" fmla="*/ 8864711 w 9274629"/>
                <a:gd name="connsiteY1255" fmla="*/ 197360 h 1810296"/>
                <a:gd name="connsiteX1256" fmla="*/ 8869536 w 9274629"/>
                <a:gd name="connsiteY1256" fmla="*/ 190728 h 1810296"/>
                <a:gd name="connsiteX1257" fmla="*/ 9165043 w 9274629"/>
                <a:gd name="connsiteY1257" fmla="*/ 181280 h 1810296"/>
                <a:gd name="connsiteX1258" fmla="*/ 9167103 w 9274629"/>
                <a:gd name="connsiteY1258" fmla="*/ 184470 h 1810296"/>
                <a:gd name="connsiteX1259" fmla="*/ 9169069 w 9274629"/>
                <a:gd name="connsiteY1259" fmla="*/ 186598 h 1810296"/>
                <a:gd name="connsiteX1260" fmla="*/ 9173116 w 9274629"/>
                <a:gd name="connsiteY1260" fmla="*/ 181280 h 1810296"/>
                <a:gd name="connsiteX1261" fmla="*/ 9065280 w 9274629"/>
                <a:gd name="connsiteY1261" fmla="*/ 181280 h 1810296"/>
                <a:gd name="connsiteX1262" fmla="*/ 9065635 w 9274629"/>
                <a:gd name="connsiteY1262" fmla="*/ 181828 h 1810296"/>
                <a:gd name="connsiteX1263" fmla="*/ 9068501 w 9274629"/>
                <a:gd name="connsiteY1263" fmla="*/ 184931 h 1810296"/>
                <a:gd name="connsiteX1264" fmla="*/ 9071139 w 9274629"/>
                <a:gd name="connsiteY1264" fmla="*/ 181280 h 1810296"/>
                <a:gd name="connsiteX1265" fmla="*/ 8734532 w 9274629"/>
                <a:gd name="connsiteY1265" fmla="*/ 155257 h 1810296"/>
                <a:gd name="connsiteX1266" fmla="*/ 8737676 w 9274629"/>
                <a:gd name="connsiteY1266" fmla="*/ 159623 h 1810296"/>
                <a:gd name="connsiteX1267" fmla="*/ 8740852 w 9274629"/>
                <a:gd name="connsiteY1267" fmla="*/ 155257 h 1810296"/>
                <a:gd name="connsiteX1268" fmla="*/ 9249241 w 9274629"/>
                <a:gd name="connsiteY1268" fmla="*/ 152057 h 1810296"/>
                <a:gd name="connsiteX1269" fmla="*/ 9255148 w 9274629"/>
                <a:gd name="connsiteY1269" fmla="*/ 159601 h 1810296"/>
                <a:gd name="connsiteX1270" fmla="*/ 9256915 w 9274629"/>
                <a:gd name="connsiteY1270" fmla="*/ 157295 h 1810296"/>
                <a:gd name="connsiteX1271" fmla="*/ 9260725 w 9274629"/>
                <a:gd name="connsiteY1271" fmla="*/ 152057 h 1810296"/>
                <a:gd name="connsiteX1272" fmla="*/ 9067375 w 9274629"/>
                <a:gd name="connsiteY1272" fmla="*/ 151973 h 1810296"/>
                <a:gd name="connsiteX1273" fmla="*/ 9068025 w 9274629"/>
                <a:gd name="connsiteY1273" fmla="*/ 152804 h 1810296"/>
                <a:gd name="connsiteX1274" fmla="*/ 9054706 w 9274629"/>
                <a:gd name="connsiteY1274" fmla="*/ 152804 h 1810296"/>
                <a:gd name="connsiteX1275" fmla="*/ 9065793 w 9274629"/>
                <a:gd name="connsiteY1275" fmla="*/ 166965 h 1810296"/>
                <a:gd name="connsiteX1276" fmla="*/ 9074301 w 9274629"/>
                <a:gd name="connsiteY1276" fmla="*/ 155787 h 1810296"/>
                <a:gd name="connsiteX1277" fmla="*/ 9077057 w 9274629"/>
                <a:gd name="connsiteY1277" fmla="*/ 151973 h 1810296"/>
                <a:gd name="connsiteX1278" fmla="*/ 8951951 w 9274629"/>
                <a:gd name="connsiteY1278" fmla="*/ 149620 h 1810296"/>
                <a:gd name="connsiteX1279" fmla="*/ 8959745 w 9274629"/>
                <a:gd name="connsiteY1279" fmla="*/ 161608 h 1810296"/>
                <a:gd name="connsiteX1280" fmla="*/ 8968605 w 9274629"/>
                <a:gd name="connsiteY1280" fmla="*/ 171134 h 1810296"/>
                <a:gd name="connsiteX1281" fmla="*/ 8978221 w 9274629"/>
                <a:gd name="connsiteY1281" fmla="*/ 158501 h 1810296"/>
                <a:gd name="connsiteX1282" fmla="*/ 8982338 w 9274629"/>
                <a:gd name="connsiteY1282" fmla="*/ 152804 h 1810296"/>
                <a:gd name="connsiteX1283" fmla="*/ 8969825 w 9274629"/>
                <a:gd name="connsiteY1283" fmla="*/ 152804 h 1810296"/>
                <a:gd name="connsiteX1284" fmla="*/ 8972248 w 9274629"/>
                <a:gd name="connsiteY1284" fmla="*/ 149620 h 1810296"/>
                <a:gd name="connsiteX1285" fmla="*/ 8852078 w 9274629"/>
                <a:gd name="connsiteY1285" fmla="*/ 149620 h 1810296"/>
                <a:gd name="connsiteX1286" fmla="*/ 8857320 w 9274629"/>
                <a:gd name="connsiteY1286" fmla="*/ 155257 h 1810296"/>
                <a:gd name="connsiteX1287" fmla="*/ 8822065 w 9274629"/>
                <a:gd name="connsiteY1287" fmla="*/ 155257 h 1810296"/>
                <a:gd name="connsiteX1288" fmla="*/ 8829859 w 9274629"/>
                <a:gd name="connsiteY1288" fmla="*/ 167244 h 1810296"/>
                <a:gd name="connsiteX1289" fmla="*/ 8845162 w 9274629"/>
                <a:gd name="connsiteY1289" fmla="*/ 183697 h 1810296"/>
                <a:gd name="connsiteX1290" fmla="*/ 8860675 w 9274629"/>
                <a:gd name="connsiteY1290" fmla="*/ 163453 h 1810296"/>
                <a:gd name="connsiteX1291" fmla="*/ 8870738 w 9274629"/>
                <a:gd name="connsiteY1291" fmla="*/ 149620 h 1810296"/>
                <a:gd name="connsiteX1292" fmla="*/ 9174383 w 9274629"/>
                <a:gd name="connsiteY1292" fmla="*/ 149347 h 1810296"/>
                <a:gd name="connsiteX1293" fmla="*/ 9176440 w 9274629"/>
                <a:gd name="connsiteY1293" fmla="*/ 151973 h 1810296"/>
                <a:gd name="connsiteX1294" fmla="*/ 9164930 w 9274629"/>
                <a:gd name="connsiteY1294" fmla="*/ 151973 h 1810296"/>
                <a:gd name="connsiteX1295" fmla="*/ 9166280 w 9274629"/>
                <a:gd name="connsiteY1295" fmla="*/ 154062 h 1810296"/>
                <a:gd name="connsiteX1296" fmla="*/ 9174406 w 9274629"/>
                <a:gd name="connsiteY1296" fmla="*/ 162858 h 1810296"/>
                <a:gd name="connsiteX1297" fmla="*/ 9181014 w 9274629"/>
                <a:gd name="connsiteY1297" fmla="*/ 154176 h 1810296"/>
                <a:gd name="connsiteX1298" fmla="*/ 9184504 w 9274629"/>
                <a:gd name="connsiteY1298" fmla="*/ 149347 h 1810296"/>
                <a:gd name="connsiteX1299" fmla="*/ 8726783 w 9274629"/>
                <a:gd name="connsiteY1299" fmla="*/ 142529 h 1810296"/>
                <a:gd name="connsiteX1300" fmla="*/ 8728572 w 9274629"/>
                <a:gd name="connsiteY1300" fmla="*/ 146082 h 1810296"/>
                <a:gd name="connsiteX1301" fmla="*/ 8731294 w 9274629"/>
                <a:gd name="connsiteY1301" fmla="*/ 142529 h 1810296"/>
                <a:gd name="connsiteX1302" fmla="*/ 8968621 w 9274629"/>
                <a:gd name="connsiteY1302" fmla="*/ 129638 h 1810296"/>
                <a:gd name="connsiteX1303" fmla="*/ 8978980 w 9274629"/>
                <a:gd name="connsiteY1303" fmla="*/ 140776 h 1810296"/>
                <a:gd name="connsiteX1304" fmla="*/ 8983782 w 9274629"/>
                <a:gd name="connsiteY1304" fmla="*/ 134467 h 1810296"/>
                <a:gd name="connsiteX1305" fmla="*/ 8987272 w 9274629"/>
                <a:gd name="connsiteY1305" fmla="*/ 129638 h 1810296"/>
                <a:gd name="connsiteX1306" fmla="*/ 9245900 w 9274629"/>
                <a:gd name="connsiteY1306" fmla="*/ 119416 h 1810296"/>
                <a:gd name="connsiteX1307" fmla="*/ 9256001 w 9274629"/>
                <a:gd name="connsiteY1307" fmla="*/ 132316 h 1810296"/>
                <a:gd name="connsiteX1308" fmla="*/ 9263226 w 9274629"/>
                <a:gd name="connsiteY1308" fmla="*/ 122887 h 1810296"/>
                <a:gd name="connsiteX1309" fmla="*/ 9265752 w 9274629"/>
                <a:gd name="connsiteY1309" fmla="*/ 119416 h 1810296"/>
                <a:gd name="connsiteX1310" fmla="*/ 9266199 w 9274629"/>
                <a:gd name="connsiteY1310" fmla="*/ 115062 h 1810296"/>
                <a:gd name="connsiteX1311" fmla="*/ 9267609 w 9274629"/>
                <a:gd name="connsiteY1311" fmla="*/ 116863 h 1810296"/>
                <a:gd name="connsiteX1312" fmla="*/ 9268919 w 9274629"/>
                <a:gd name="connsiteY1312" fmla="*/ 115062 h 1810296"/>
                <a:gd name="connsiteX1313" fmla="*/ 9048668 w 9274629"/>
                <a:gd name="connsiteY1313" fmla="*/ 99707 h 1810296"/>
                <a:gd name="connsiteX1314" fmla="*/ 9072103 w 9274629"/>
                <a:gd name="connsiteY1314" fmla="*/ 129638 h 1810296"/>
                <a:gd name="connsiteX1315" fmla="*/ 9049887 w 9274629"/>
                <a:gd name="connsiteY1315" fmla="*/ 129638 h 1810296"/>
                <a:gd name="connsiteX1316" fmla="*/ 9065004 w 9274629"/>
                <a:gd name="connsiteY1316" fmla="*/ 148946 h 1810296"/>
                <a:gd name="connsiteX1317" fmla="*/ 9078866 w 9274629"/>
                <a:gd name="connsiteY1317" fmla="*/ 130735 h 1810296"/>
                <a:gd name="connsiteX1318" fmla="*/ 9082983 w 9274629"/>
                <a:gd name="connsiteY1318" fmla="*/ 125037 h 1810296"/>
                <a:gd name="connsiteX1319" fmla="*/ 9070470 w 9274629"/>
                <a:gd name="connsiteY1319" fmla="*/ 125037 h 1810296"/>
                <a:gd name="connsiteX1320" fmla="*/ 9084427 w 9274629"/>
                <a:gd name="connsiteY1320" fmla="*/ 106701 h 1810296"/>
                <a:gd name="connsiteX1321" fmla="*/ 9087917 w 9274629"/>
                <a:gd name="connsiteY1321" fmla="*/ 101871 h 1810296"/>
                <a:gd name="connsiteX1322" fmla="*/ 9066392 w 9274629"/>
                <a:gd name="connsiteY1322" fmla="*/ 101871 h 1810296"/>
                <a:gd name="connsiteX1323" fmla="*/ 9068040 w 9274629"/>
                <a:gd name="connsiteY1323" fmla="*/ 99707 h 1810296"/>
                <a:gd name="connsiteX1324" fmla="*/ 9274629 w 9274629"/>
                <a:gd name="connsiteY1324" fmla="*/ 45317 h 1810296"/>
                <a:gd name="connsiteX1325" fmla="*/ 9274629 w 9274629"/>
                <a:gd name="connsiteY1325" fmla="*/ 83246 h 1810296"/>
                <a:gd name="connsiteX1326" fmla="*/ 9245978 w 9274629"/>
                <a:gd name="connsiteY1326" fmla="*/ 83246 h 1810296"/>
                <a:gd name="connsiteX1327" fmla="*/ 9266880 w 9274629"/>
                <a:gd name="connsiteY1327" fmla="*/ 55970 h 1810296"/>
                <a:gd name="connsiteX1328" fmla="*/ 9274629 w 9274629"/>
                <a:gd name="connsiteY1328" fmla="*/ 19956 h 1810296"/>
                <a:gd name="connsiteX1329" fmla="*/ 9274629 w 9274629"/>
                <a:gd name="connsiteY1329" fmla="*/ 42137 h 1810296"/>
                <a:gd name="connsiteX1330" fmla="*/ 9257632 w 9274629"/>
                <a:gd name="connsiteY1330" fmla="*/ 42137 h 1810296"/>
                <a:gd name="connsiteX1331" fmla="*/ 8675306 w 9274629"/>
                <a:gd name="connsiteY1331" fmla="*/ 0 h 1810296"/>
                <a:gd name="connsiteX1332" fmla="*/ 8689720 w 9274629"/>
                <a:gd name="connsiteY1332" fmla="*/ 0 h 1810296"/>
                <a:gd name="connsiteX1333" fmla="*/ 8690105 w 9274629"/>
                <a:gd name="connsiteY1333" fmla="*/ 1384 h 1810296"/>
                <a:gd name="connsiteX1334" fmla="*/ 8726727 w 9274629"/>
                <a:gd name="connsiteY1334" fmla="*/ 71219 h 1810296"/>
                <a:gd name="connsiteX1335" fmla="*/ 8708338 w 9274629"/>
                <a:gd name="connsiteY1335" fmla="*/ 71219 h 1810296"/>
                <a:gd name="connsiteX1336" fmla="*/ 8729931 w 9274629"/>
                <a:gd name="connsiteY1336" fmla="*/ 107826 h 1810296"/>
                <a:gd name="connsiteX1337" fmla="*/ 8709697 w 9274629"/>
                <a:gd name="connsiteY1337" fmla="*/ 107826 h 1810296"/>
                <a:gd name="connsiteX1338" fmla="*/ 8710596 w 9274629"/>
                <a:gd name="connsiteY1338" fmla="*/ 110363 h 1810296"/>
                <a:gd name="connsiteX1339" fmla="*/ 8717225 w 9274629"/>
                <a:gd name="connsiteY1339" fmla="*/ 123535 h 1810296"/>
                <a:gd name="connsiteX1340" fmla="*/ 8728685 w 9274629"/>
                <a:gd name="connsiteY1340" fmla="*/ 129995 h 1810296"/>
                <a:gd name="connsiteX1341" fmla="*/ 8738066 w 9274629"/>
                <a:gd name="connsiteY1341" fmla="*/ 133691 h 1810296"/>
                <a:gd name="connsiteX1342" fmla="*/ 8740840 w 9274629"/>
                <a:gd name="connsiteY1342" fmla="*/ 130072 h 1810296"/>
                <a:gd name="connsiteX1343" fmla="*/ 8789430 w 9274629"/>
                <a:gd name="connsiteY1343" fmla="*/ 39288 h 1810296"/>
                <a:gd name="connsiteX1344" fmla="*/ 8832312 w 9274629"/>
                <a:gd name="connsiteY1344" fmla="*/ 128369 h 1810296"/>
                <a:gd name="connsiteX1345" fmla="*/ 8851721 w 9274629"/>
                <a:gd name="connsiteY1345" fmla="*/ 149237 h 1810296"/>
                <a:gd name="connsiteX1346" fmla="*/ 8870726 w 9274629"/>
                <a:gd name="connsiteY1346" fmla="*/ 124436 h 1810296"/>
                <a:gd name="connsiteX1347" fmla="*/ 8919316 w 9274629"/>
                <a:gd name="connsiteY1347" fmla="*/ 33652 h 1810296"/>
                <a:gd name="connsiteX1348" fmla="*/ 8962198 w 9274629"/>
                <a:gd name="connsiteY1348" fmla="*/ 122732 h 1810296"/>
                <a:gd name="connsiteX1349" fmla="*/ 8967040 w 9274629"/>
                <a:gd name="connsiteY1349" fmla="*/ 127938 h 1810296"/>
                <a:gd name="connsiteX1350" fmla="*/ 8980863 w 9274629"/>
                <a:gd name="connsiteY1350" fmla="*/ 109778 h 1810296"/>
                <a:gd name="connsiteX1351" fmla="*/ 8988141 w 9274629"/>
                <a:gd name="connsiteY1351" fmla="*/ 99707 h 1810296"/>
                <a:gd name="connsiteX1352" fmla="*/ 8974175 w 9274629"/>
                <a:gd name="connsiteY1352" fmla="*/ 99707 h 1810296"/>
                <a:gd name="connsiteX1353" fmla="*/ 9023274 w 9274629"/>
                <a:gd name="connsiteY1353" fmla="*/ 15269 h 1810296"/>
                <a:gd name="connsiteX1354" fmla="*/ 9041300 w 9274629"/>
                <a:gd name="connsiteY1354" fmla="*/ 60017 h 1810296"/>
                <a:gd name="connsiteX1355" fmla="*/ 9070176 w 9274629"/>
                <a:gd name="connsiteY1355" fmla="*/ 96899 h 1810296"/>
                <a:gd name="connsiteX1356" fmla="*/ 9081508 w 9274629"/>
                <a:gd name="connsiteY1356" fmla="*/ 82012 h 1810296"/>
                <a:gd name="connsiteX1357" fmla="*/ 9088786 w 9274629"/>
                <a:gd name="connsiteY1357" fmla="*/ 71940 h 1810296"/>
                <a:gd name="connsiteX1358" fmla="*/ 9074820 w 9274629"/>
                <a:gd name="connsiteY1358" fmla="*/ 71940 h 1810296"/>
                <a:gd name="connsiteX1359" fmla="*/ 9113632 w 9274629"/>
                <a:gd name="connsiteY1359" fmla="*/ 14595 h 1810296"/>
                <a:gd name="connsiteX1360" fmla="*/ 9119175 w 9274629"/>
                <a:gd name="connsiteY1360" fmla="*/ 0 h 1810296"/>
                <a:gd name="connsiteX1361" fmla="*/ 9128358 w 9274629"/>
                <a:gd name="connsiteY1361" fmla="*/ 0 h 1810296"/>
                <a:gd name="connsiteX1362" fmla="*/ 9132219 w 9274629"/>
                <a:gd name="connsiteY1362" fmla="*/ 10874 h 1810296"/>
                <a:gd name="connsiteX1363" fmla="*/ 9173020 w 9274629"/>
                <a:gd name="connsiteY1363" fmla="*/ 71940 h 1810296"/>
                <a:gd name="connsiteX1364" fmla="*/ 9149313 w 9274629"/>
                <a:gd name="connsiteY1364" fmla="*/ 71940 h 1810296"/>
                <a:gd name="connsiteX1365" fmla="*/ 9172748 w 9274629"/>
                <a:gd name="connsiteY1365" fmla="*/ 101871 h 1810296"/>
                <a:gd name="connsiteX1366" fmla="*/ 9150532 w 9274629"/>
                <a:gd name="connsiteY1366" fmla="*/ 101871 h 1810296"/>
                <a:gd name="connsiteX1367" fmla="*/ 9168670 w 9274629"/>
                <a:gd name="connsiteY1367" fmla="*/ 125037 h 1810296"/>
                <a:gd name="connsiteX1368" fmla="*/ 9155350 w 9274629"/>
                <a:gd name="connsiteY1368" fmla="*/ 125037 h 1810296"/>
                <a:gd name="connsiteX1369" fmla="*/ 9168601 w 9274629"/>
                <a:gd name="connsiteY1369" fmla="*/ 141961 h 1810296"/>
                <a:gd name="connsiteX1370" fmla="*/ 9178096 w 9274629"/>
                <a:gd name="connsiteY1370" fmla="*/ 129487 h 1810296"/>
                <a:gd name="connsiteX1371" fmla="*/ 9185373 w 9274629"/>
                <a:gd name="connsiteY1371" fmla="*/ 119416 h 1810296"/>
                <a:gd name="connsiteX1372" fmla="*/ 9171407 w 9274629"/>
                <a:gd name="connsiteY1372" fmla="*/ 119416 h 1810296"/>
                <a:gd name="connsiteX1373" fmla="*/ 9220507 w 9274629"/>
                <a:gd name="connsiteY1373" fmla="*/ 34978 h 1810296"/>
                <a:gd name="connsiteX1374" fmla="*/ 9238532 w 9274629"/>
                <a:gd name="connsiteY1374" fmla="*/ 79726 h 1810296"/>
                <a:gd name="connsiteX1375" fmla="*/ 9258829 w 9274629"/>
                <a:gd name="connsiteY1375" fmla="*/ 105650 h 1810296"/>
                <a:gd name="connsiteX1376" fmla="*/ 9270916 w 9274629"/>
                <a:gd name="connsiteY1376" fmla="*/ 89878 h 1810296"/>
                <a:gd name="connsiteX1377" fmla="*/ 9274629 w 9274629"/>
                <a:gd name="connsiteY1377" fmla="*/ 84773 h 1810296"/>
                <a:gd name="connsiteX1378" fmla="*/ 9274629 w 9274629"/>
                <a:gd name="connsiteY1378" fmla="*/ 314004 h 1810296"/>
                <a:gd name="connsiteX1379" fmla="*/ 9274628 w 9274629"/>
                <a:gd name="connsiteY1379" fmla="*/ 314004 h 1810296"/>
                <a:gd name="connsiteX1380" fmla="*/ 9274628 w 9274629"/>
                <a:gd name="connsiteY1380" fmla="*/ 1810296 h 1810296"/>
                <a:gd name="connsiteX1381" fmla="*/ 0 w 9274629"/>
                <a:gd name="connsiteY1381" fmla="*/ 1810296 h 1810296"/>
                <a:gd name="connsiteX1382" fmla="*/ 4366661 w 9274629"/>
                <a:gd name="connsiteY1382" fmla="*/ 1171030 h 1810296"/>
                <a:gd name="connsiteX1383" fmla="*/ 4436671 w 9274629"/>
                <a:gd name="connsiteY1383" fmla="*/ 1158333 h 1810296"/>
                <a:gd name="connsiteX1384" fmla="*/ 4437461 w 9274629"/>
                <a:gd name="connsiteY1384" fmla="*/ 1155432 h 1810296"/>
                <a:gd name="connsiteX1385" fmla="*/ 4437935 w 9274629"/>
                <a:gd name="connsiteY1385" fmla="*/ 1153509 h 1810296"/>
                <a:gd name="connsiteX1386" fmla="*/ 4437955 w 9274629"/>
                <a:gd name="connsiteY1386" fmla="*/ 1153451 h 1810296"/>
                <a:gd name="connsiteX1387" fmla="*/ 4437964 w 9274629"/>
                <a:gd name="connsiteY1387" fmla="*/ 1153392 h 1810296"/>
                <a:gd name="connsiteX1388" fmla="*/ 4438061 w 9274629"/>
                <a:gd name="connsiteY1388" fmla="*/ 1152699 h 1810296"/>
                <a:gd name="connsiteX1389" fmla="*/ 4438360 w 9274629"/>
                <a:gd name="connsiteY1389" fmla="*/ 1149488 h 1810296"/>
                <a:gd name="connsiteX1390" fmla="*/ 4438487 w 9274629"/>
                <a:gd name="connsiteY1390" fmla="*/ 1146453 h 1810296"/>
                <a:gd name="connsiteX1391" fmla="*/ 4438458 w 9274629"/>
                <a:gd name="connsiteY1391" fmla="*/ 1142793 h 1810296"/>
                <a:gd name="connsiteX1392" fmla="*/ 4438264 w 9274629"/>
                <a:gd name="connsiteY1392" fmla="*/ 1139719 h 1810296"/>
                <a:gd name="connsiteX1393" fmla="*/ 4438032 w 9274629"/>
                <a:gd name="connsiteY1393" fmla="*/ 1137582 h 1810296"/>
                <a:gd name="connsiteX1394" fmla="*/ 4437712 w 9274629"/>
                <a:gd name="connsiteY1394" fmla="*/ 1135367 h 1810296"/>
                <a:gd name="connsiteX1395" fmla="*/ 4437316 w 9274629"/>
                <a:gd name="connsiteY1395" fmla="*/ 1133103 h 1810296"/>
                <a:gd name="connsiteX1396" fmla="*/ 4436783 w 9274629"/>
                <a:gd name="connsiteY1396" fmla="*/ 1130800 h 1810296"/>
                <a:gd name="connsiteX1397" fmla="*/ 4436125 w 9274629"/>
                <a:gd name="connsiteY1397" fmla="*/ 1128496 h 1810296"/>
                <a:gd name="connsiteX1398" fmla="*/ 4435844 w 9274629"/>
                <a:gd name="connsiteY1398" fmla="*/ 1127661 h 1810296"/>
                <a:gd name="connsiteX1399" fmla="*/ 4435326 w 9274629"/>
                <a:gd name="connsiteY1399" fmla="*/ 1127794 h 1810296"/>
                <a:gd name="connsiteX1400" fmla="*/ 4432819 w 9274629"/>
                <a:gd name="connsiteY1400" fmla="*/ 1128438 h 1810296"/>
                <a:gd name="connsiteX1401" fmla="*/ 4432132 w 9274629"/>
                <a:gd name="connsiteY1401" fmla="*/ 1128613 h 1810296"/>
                <a:gd name="connsiteX1402" fmla="*/ 4431077 w 9274629"/>
                <a:gd name="connsiteY1402" fmla="*/ 1128750 h 1810296"/>
                <a:gd name="connsiteX1403" fmla="*/ 4430390 w 9274629"/>
                <a:gd name="connsiteY1403" fmla="*/ 1128692 h 1810296"/>
                <a:gd name="connsiteX1404" fmla="*/ 4430061 w 9274629"/>
                <a:gd name="connsiteY1404" fmla="*/ 1128613 h 1810296"/>
                <a:gd name="connsiteX1405" fmla="*/ 4429751 w 9274629"/>
                <a:gd name="connsiteY1405" fmla="*/ 1128496 h 1810296"/>
                <a:gd name="connsiteX1406" fmla="*/ 4429180 w 9274629"/>
                <a:gd name="connsiteY1406" fmla="*/ 1128164 h 1810296"/>
                <a:gd name="connsiteX1407" fmla="*/ 4428396 w 9274629"/>
                <a:gd name="connsiteY1407" fmla="*/ 1127540 h 1810296"/>
                <a:gd name="connsiteX1408" fmla="*/ 4427874 w 9274629"/>
                <a:gd name="connsiteY1408" fmla="*/ 1127140 h 1810296"/>
                <a:gd name="connsiteX1409" fmla="*/ 4427438 w 9274629"/>
                <a:gd name="connsiteY1409" fmla="*/ 1126866 h 1810296"/>
                <a:gd name="connsiteX1410" fmla="*/ 4426528 w 9274629"/>
                <a:gd name="connsiteY1410" fmla="*/ 1126446 h 1810296"/>
                <a:gd name="connsiteX1411" fmla="*/ 4425570 w 9274629"/>
                <a:gd name="connsiteY1411" fmla="*/ 1126183 h 1810296"/>
                <a:gd name="connsiteX1412" fmla="*/ 4424583 w 9274629"/>
                <a:gd name="connsiteY1412" fmla="*/ 1126027 h 1810296"/>
                <a:gd name="connsiteX1413" fmla="*/ 4423035 w 9274629"/>
                <a:gd name="connsiteY1413" fmla="*/ 1125929 h 1810296"/>
                <a:gd name="connsiteX1414" fmla="*/ 4420934 w 9274629"/>
                <a:gd name="connsiteY1414" fmla="*/ 1125958 h 1810296"/>
                <a:gd name="connsiteX1415" fmla="*/ 4419899 w 9274629"/>
                <a:gd name="connsiteY1415" fmla="*/ 1125939 h 1810296"/>
                <a:gd name="connsiteX1416" fmla="*/ 4419386 w 9274629"/>
                <a:gd name="connsiteY1416" fmla="*/ 1125929 h 1810296"/>
                <a:gd name="connsiteX1417" fmla="*/ 4418321 w 9274629"/>
                <a:gd name="connsiteY1417" fmla="*/ 1125802 h 1810296"/>
                <a:gd name="connsiteX1418" fmla="*/ 4417276 w 9274629"/>
                <a:gd name="connsiteY1418" fmla="*/ 1125578 h 1810296"/>
                <a:gd name="connsiteX1419" fmla="*/ 4416279 w 9274629"/>
                <a:gd name="connsiteY1419" fmla="*/ 1125236 h 1810296"/>
                <a:gd name="connsiteX1420" fmla="*/ 4415360 w 9274629"/>
                <a:gd name="connsiteY1420" fmla="*/ 1124778 h 1810296"/>
                <a:gd name="connsiteX1421" fmla="*/ 4414557 w 9274629"/>
                <a:gd name="connsiteY1421" fmla="*/ 1124182 h 1810296"/>
                <a:gd name="connsiteX1422" fmla="*/ 4413918 w 9274629"/>
                <a:gd name="connsiteY1422" fmla="*/ 1123470 h 1810296"/>
                <a:gd name="connsiteX1423" fmla="*/ 4413570 w 9274629"/>
                <a:gd name="connsiteY1423" fmla="*/ 1122835 h 1810296"/>
                <a:gd name="connsiteX1424" fmla="*/ 4413405 w 9274629"/>
                <a:gd name="connsiteY1424" fmla="*/ 1122357 h 1810296"/>
                <a:gd name="connsiteX1425" fmla="*/ 4413347 w 9274629"/>
                <a:gd name="connsiteY1425" fmla="*/ 1122123 h 1810296"/>
                <a:gd name="connsiteX1426" fmla="*/ 4413066 w 9274629"/>
                <a:gd name="connsiteY1426" fmla="*/ 1122123 h 1810296"/>
                <a:gd name="connsiteX1427" fmla="*/ 4413211 w 9274629"/>
                <a:gd name="connsiteY1427" fmla="*/ 1121810 h 1810296"/>
                <a:gd name="connsiteX1428" fmla="*/ 4413405 w 9274629"/>
                <a:gd name="connsiteY1428" fmla="*/ 1121146 h 1810296"/>
                <a:gd name="connsiteX1429" fmla="*/ 4413501 w 9274629"/>
                <a:gd name="connsiteY1429" fmla="*/ 1120463 h 1810296"/>
                <a:gd name="connsiteX1430" fmla="*/ 4413501 w 9274629"/>
                <a:gd name="connsiteY1430" fmla="*/ 1119790 h 1810296"/>
                <a:gd name="connsiteX1431" fmla="*/ 4413434 w 9274629"/>
                <a:gd name="connsiteY1431" fmla="*/ 1119097 h 1810296"/>
                <a:gd name="connsiteX1432" fmla="*/ 4413270 w 9274629"/>
                <a:gd name="connsiteY1432" fmla="*/ 1118424 h 1810296"/>
                <a:gd name="connsiteX1433" fmla="*/ 4412999 w 9274629"/>
                <a:gd name="connsiteY1433" fmla="*/ 1117789 h 1810296"/>
                <a:gd name="connsiteX1434" fmla="*/ 4412669 w 9274629"/>
                <a:gd name="connsiteY1434" fmla="*/ 1117203 h 1810296"/>
                <a:gd name="connsiteX1435" fmla="*/ 4412457 w 9274629"/>
                <a:gd name="connsiteY1435" fmla="*/ 1116921 h 1810296"/>
                <a:gd name="connsiteX1436" fmla="*/ 4412243 w 9274629"/>
                <a:gd name="connsiteY1436" fmla="*/ 1116647 h 1810296"/>
                <a:gd name="connsiteX1437" fmla="*/ 4411750 w 9274629"/>
                <a:gd name="connsiteY1437" fmla="*/ 1116188 h 1810296"/>
                <a:gd name="connsiteX1438" fmla="*/ 4411199 w 9274629"/>
                <a:gd name="connsiteY1438" fmla="*/ 1115778 h 1810296"/>
                <a:gd name="connsiteX1439" fmla="*/ 4410589 w 9274629"/>
                <a:gd name="connsiteY1439" fmla="*/ 1115456 h 1810296"/>
                <a:gd name="connsiteX1440" fmla="*/ 4409950 w 9274629"/>
                <a:gd name="connsiteY1440" fmla="*/ 1115222 h 1810296"/>
                <a:gd name="connsiteX1441" fmla="*/ 4409292 w 9274629"/>
                <a:gd name="connsiteY1441" fmla="*/ 1115066 h 1810296"/>
                <a:gd name="connsiteX1442" fmla="*/ 4408614 w 9274629"/>
                <a:gd name="connsiteY1442" fmla="*/ 1115007 h 1810296"/>
                <a:gd name="connsiteX1443" fmla="*/ 4407927 w 9274629"/>
                <a:gd name="connsiteY1443" fmla="*/ 1115036 h 1810296"/>
                <a:gd name="connsiteX1444" fmla="*/ 4407589 w 9274629"/>
                <a:gd name="connsiteY1444" fmla="*/ 1115095 h 1810296"/>
                <a:gd name="connsiteX1445" fmla="*/ 4407685 w 9274629"/>
                <a:gd name="connsiteY1445" fmla="*/ 1115232 h 1810296"/>
                <a:gd name="connsiteX1446" fmla="*/ 4407791 w 9274629"/>
                <a:gd name="connsiteY1446" fmla="*/ 1115544 h 1810296"/>
                <a:gd name="connsiteX1447" fmla="*/ 4407791 w 9274629"/>
                <a:gd name="connsiteY1447" fmla="*/ 1115866 h 1810296"/>
                <a:gd name="connsiteX1448" fmla="*/ 4407714 w 9274629"/>
                <a:gd name="connsiteY1448" fmla="*/ 1116188 h 1810296"/>
                <a:gd name="connsiteX1449" fmla="*/ 4407482 w 9274629"/>
                <a:gd name="connsiteY1449" fmla="*/ 1116667 h 1810296"/>
                <a:gd name="connsiteX1450" fmla="*/ 4407114 w 9274629"/>
                <a:gd name="connsiteY1450" fmla="*/ 1117047 h 1810296"/>
                <a:gd name="connsiteX1451" fmla="*/ 4406824 w 9274629"/>
                <a:gd name="connsiteY1451" fmla="*/ 1117233 h 1810296"/>
                <a:gd name="connsiteX1452" fmla="*/ 4406669 w 9274629"/>
                <a:gd name="connsiteY1452" fmla="*/ 1117301 h 1810296"/>
                <a:gd name="connsiteX1453" fmla="*/ 4406340 w 9274629"/>
                <a:gd name="connsiteY1453" fmla="*/ 1117408 h 1810296"/>
                <a:gd name="connsiteX1454" fmla="*/ 4405672 w 9274629"/>
                <a:gd name="connsiteY1454" fmla="*/ 1117467 h 1810296"/>
                <a:gd name="connsiteX1455" fmla="*/ 4404637 w 9274629"/>
                <a:gd name="connsiteY1455" fmla="*/ 1117340 h 1810296"/>
                <a:gd name="connsiteX1456" fmla="*/ 4403969 w 9274629"/>
                <a:gd name="connsiteY1456" fmla="*/ 1117174 h 1810296"/>
                <a:gd name="connsiteX1457" fmla="*/ 4401617 w 9274629"/>
                <a:gd name="connsiteY1457" fmla="*/ 1116579 h 1810296"/>
                <a:gd name="connsiteX1458" fmla="*/ 4399245 w 9274629"/>
                <a:gd name="connsiteY1458" fmla="*/ 1115974 h 1810296"/>
                <a:gd name="connsiteX1459" fmla="*/ 4398501 w 9274629"/>
                <a:gd name="connsiteY1459" fmla="*/ 1115798 h 1810296"/>
                <a:gd name="connsiteX1460" fmla="*/ 4397456 w 9274629"/>
                <a:gd name="connsiteY1460" fmla="*/ 1115369 h 1810296"/>
                <a:gd name="connsiteX1461" fmla="*/ 4396846 w 9274629"/>
                <a:gd name="connsiteY1461" fmla="*/ 1114968 h 1810296"/>
                <a:gd name="connsiteX1462" fmla="*/ 4396584 w 9274629"/>
                <a:gd name="connsiteY1462" fmla="*/ 1114695 h 1810296"/>
                <a:gd name="connsiteX1463" fmla="*/ 4396391 w 9274629"/>
                <a:gd name="connsiteY1463" fmla="*/ 1114471 h 1810296"/>
                <a:gd name="connsiteX1464" fmla="*/ 4396110 w 9274629"/>
                <a:gd name="connsiteY1464" fmla="*/ 1113963 h 1810296"/>
                <a:gd name="connsiteX1465" fmla="*/ 4395926 w 9274629"/>
                <a:gd name="connsiteY1465" fmla="*/ 1113407 h 1810296"/>
                <a:gd name="connsiteX1466" fmla="*/ 4395839 w 9274629"/>
                <a:gd name="connsiteY1466" fmla="*/ 1112831 h 1810296"/>
                <a:gd name="connsiteX1467" fmla="*/ 4395839 w 9274629"/>
                <a:gd name="connsiteY1467" fmla="*/ 1111904 h 1810296"/>
                <a:gd name="connsiteX1468" fmla="*/ 4396023 w 9274629"/>
                <a:gd name="connsiteY1468" fmla="*/ 1110664 h 1810296"/>
                <a:gd name="connsiteX1469" fmla="*/ 4396149 w 9274629"/>
                <a:gd name="connsiteY1469" fmla="*/ 1110059 h 1810296"/>
                <a:gd name="connsiteX1470" fmla="*/ 4396362 w 9274629"/>
                <a:gd name="connsiteY1470" fmla="*/ 1109131 h 1810296"/>
                <a:gd name="connsiteX1471" fmla="*/ 4396565 w 9274629"/>
                <a:gd name="connsiteY1471" fmla="*/ 1108195 h 1810296"/>
                <a:gd name="connsiteX1472" fmla="*/ 4397252 w 9274629"/>
                <a:gd name="connsiteY1472" fmla="*/ 1105159 h 1810296"/>
                <a:gd name="connsiteX1473" fmla="*/ 4397930 w 9274629"/>
                <a:gd name="connsiteY1473" fmla="*/ 1102123 h 1810296"/>
                <a:gd name="connsiteX1474" fmla="*/ 4398104 w 9274629"/>
                <a:gd name="connsiteY1474" fmla="*/ 1101470 h 1810296"/>
                <a:gd name="connsiteX1475" fmla="*/ 4398433 w 9274629"/>
                <a:gd name="connsiteY1475" fmla="*/ 1100494 h 1810296"/>
                <a:gd name="connsiteX1476" fmla="*/ 4398733 w 9274629"/>
                <a:gd name="connsiteY1476" fmla="*/ 1099869 h 1810296"/>
                <a:gd name="connsiteX1477" fmla="*/ 4399091 w 9274629"/>
                <a:gd name="connsiteY1477" fmla="*/ 1099322 h 1810296"/>
                <a:gd name="connsiteX1478" fmla="*/ 4399508 w 9274629"/>
                <a:gd name="connsiteY1478" fmla="*/ 1098873 h 1810296"/>
                <a:gd name="connsiteX1479" fmla="*/ 4400001 w 9274629"/>
                <a:gd name="connsiteY1479" fmla="*/ 1098542 h 1810296"/>
                <a:gd name="connsiteX1480" fmla="*/ 4400552 w 9274629"/>
                <a:gd name="connsiteY1480" fmla="*/ 1098356 h 1810296"/>
                <a:gd name="connsiteX1481" fmla="*/ 4400872 w 9274629"/>
                <a:gd name="connsiteY1481" fmla="*/ 1098337 h 1810296"/>
                <a:gd name="connsiteX1482" fmla="*/ 4400746 w 9274629"/>
                <a:gd name="connsiteY1482" fmla="*/ 1097526 h 1810296"/>
                <a:gd name="connsiteX1483" fmla="*/ 4400697 w 9274629"/>
                <a:gd name="connsiteY1483" fmla="*/ 1096248 h 1810296"/>
                <a:gd name="connsiteX1484" fmla="*/ 4400736 w 9274629"/>
                <a:gd name="connsiteY1484" fmla="*/ 1095399 h 1810296"/>
                <a:gd name="connsiteX1485" fmla="*/ 4400891 w 9274629"/>
                <a:gd name="connsiteY1485" fmla="*/ 1094618 h 1810296"/>
                <a:gd name="connsiteX1486" fmla="*/ 4401152 w 9274629"/>
                <a:gd name="connsiteY1486" fmla="*/ 1093896 h 1810296"/>
                <a:gd name="connsiteX1487" fmla="*/ 4401559 w 9274629"/>
                <a:gd name="connsiteY1487" fmla="*/ 1093290 h 1810296"/>
                <a:gd name="connsiteX1488" fmla="*/ 4402130 w 9274629"/>
                <a:gd name="connsiteY1488" fmla="*/ 1092832 h 1810296"/>
                <a:gd name="connsiteX1489" fmla="*/ 4402479 w 9274629"/>
                <a:gd name="connsiteY1489" fmla="*/ 1092666 h 1810296"/>
                <a:gd name="connsiteX1490" fmla="*/ 4402798 w 9274629"/>
                <a:gd name="connsiteY1490" fmla="*/ 1092568 h 1810296"/>
                <a:gd name="connsiteX1491" fmla="*/ 4403456 w 9274629"/>
                <a:gd name="connsiteY1491" fmla="*/ 1092470 h 1810296"/>
                <a:gd name="connsiteX1492" fmla="*/ 4404453 w 9274629"/>
                <a:gd name="connsiteY1492" fmla="*/ 1092451 h 1810296"/>
                <a:gd name="connsiteX1493" fmla="*/ 4405140 w 9274629"/>
                <a:gd name="connsiteY1493" fmla="*/ 1092441 h 1810296"/>
                <a:gd name="connsiteX1494" fmla="*/ 4405585 w 9274629"/>
                <a:gd name="connsiteY1494" fmla="*/ 1092383 h 1810296"/>
                <a:gd name="connsiteX1495" fmla="*/ 4406437 w 9274629"/>
                <a:gd name="connsiteY1495" fmla="*/ 1092139 h 1810296"/>
                <a:gd name="connsiteX1496" fmla="*/ 4407230 w 9274629"/>
                <a:gd name="connsiteY1496" fmla="*/ 1091739 h 1810296"/>
                <a:gd name="connsiteX1497" fmla="*/ 4407937 w 9274629"/>
                <a:gd name="connsiteY1497" fmla="*/ 1091202 h 1810296"/>
                <a:gd name="connsiteX1498" fmla="*/ 4408557 w 9274629"/>
                <a:gd name="connsiteY1498" fmla="*/ 1090538 h 1810296"/>
                <a:gd name="connsiteX1499" fmla="*/ 4409059 w 9274629"/>
                <a:gd name="connsiteY1499" fmla="*/ 1089796 h 1810296"/>
                <a:gd name="connsiteX1500" fmla="*/ 4409408 w 9274629"/>
                <a:gd name="connsiteY1500" fmla="*/ 1088976 h 1810296"/>
                <a:gd name="connsiteX1501" fmla="*/ 4409611 w 9274629"/>
                <a:gd name="connsiteY1501" fmla="*/ 1088107 h 1810296"/>
                <a:gd name="connsiteX1502" fmla="*/ 4409640 w 9274629"/>
                <a:gd name="connsiteY1502" fmla="*/ 1087658 h 1810296"/>
                <a:gd name="connsiteX1503" fmla="*/ 4409640 w 9274629"/>
                <a:gd name="connsiteY1503" fmla="*/ 1087171 h 1810296"/>
                <a:gd name="connsiteX1504" fmla="*/ 4409534 w 9274629"/>
                <a:gd name="connsiteY1504" fmla="*/ 1086185 h 1810296"/>
                <a:gd name="connsiteX1505" fmla="*/ 4409408 w 9274629"/>
                <a:gd name="connsiteY1505" fmla="*/ 1085218 h 1810296"/>
                <a:gd name="connsiteX1506" fmla="*/ 4409359 w 9274629"/>
                <a:gd name="connsiteY1506" fmla="*/ 1084233 h 1810296"/>
                <a:gd name="connsiteX1507" fmla="*/ 4409418 w 9274629"/>
                <a:gd name="connsiteY1507" fmla="*/ 1083754 h 1810296"/>
                <a:gd name="connsiteX1508" fmla="*/ 4409476 w 9274629"/>
                <a:gd name="connsiteY1508" fmla="*/ 1083501 h 1810296"/>
                <a:gd name="connsiteX1509" fmla="*/ 4409660 w 9274629"/>
                <a:gd name="connsiteY1509" fmla="*/ 1083032 h 1810296"/>
                <a:gd name="connsiteX1510" fmla="*/ 4409930 w 9274629"/>
                <a:gd name="connsiteY1510" fmla="*/ 1082603 h 1810296"/>
                <a:gd name="connsiteX1511" fmla="*/ 4410279 w 9274629"/>
                <a:gd name="connsiteY1511" fmla="*/ 1082232 h 1810296"/>
                <a:gd name="connsiteX1512" fmla="*/ 4410676 w 9274629"/>
                <a:gd name="connsiteY1512" fmla="*/ 1081958 h 1810296"/>
                <a:gd name="connsiteX1513" fmla="*/ 4411101 w 9274629"/>
                <a:gd name="connsiteY1513" fmla="*/ 1081773 h 1810296"/>
                <a:gd name="connsiteX1514" fmla="*/ 4411537 w 9274629"/>
                <a:gd name="connsiteY1514" fmla="*/ 1081734 h 1810296"/>
                <a:gd name="connsiteX1515" fmla="*/ 4411973 w 9274629"/>
                <a:gd name="connsiteY1515" fmla="*/ 1081832 h 1810296"/>
                <a:gd name="connsiteX1516" fmla="*/ 4412175 w 9274629"/>
                <a:gd name="connsiteY1516" fmla="*/ 1081958 h 1810296"/>
                <a:gd name="connsiteX1517" fmla="*/ 4412050 w 9274629"/>
                <a:gd name="connsiteY1517" fmla="*/ 1080172 h 1810296"/>
                <a:gd name="connsiteX1518" fmla="*/ 4411924 w 9274629"/>
                <a:gd name="connsiteY1518" fmla="*/ 1078396 h 1810296"/>
                <a:gd name="connsiteX1519" fmla="*/ 4412989 w 9274629"/>
                <a:gd name="connsiteY1519" fmla="*/ 1078103 h 1810296"/>
                <a:gd name="connsiteX1520" fmla="*/ 4414044 w 9274629"/>
                <a:gd name="connsiteY1520" fmla="*/ 1077810 h 1810296"/>
                <a:gd name="connsiteX1521" fmla="*/ 4413947 w 9274629"/>
                <a:gd name="connsiteY1521" fmla="*/ 1077361 h 1810296"/>
                <a:gd name="connsiteX1522" fmla="*/ 4413599 w 9274629"/>
                <a:gd name="connsiteY1522" fmla="*/ 1076541 h 1810296"/>
                <a:gd name="connsiteX1523" fmla="*/ 4412863 w 9274629"/>
                <a:gd name="connsiteY1523" fmla="*/ 1075409 h 1810296"/>
                <a:gd name="connsiteX1524" fmla="*/ 4412340 w 9274629"/>
                <a:gd name="connsiteY1524" fmla="*/ 1074648 h 1810296"/>
                <a:gd name="connsiteX1525" fmla="*/ 4412108 w 9274629"/>
                <a:gd name="connsiteY1525" fmla="*/ 1074267 h 1810296"/>
                <a:gd name="connsiteX1526" fmla="*/ 4411721 w 9274629"/>
                <a:gd name="connsiteY1526" fmla="*/ 1073408 h 1810296"/>
                <a:gd name="connsiteX1527" fmla="*/ 4411566 w 9274629"/>
                <a:gd name="connsiteY1527" fmla="*/ 1072745 h 1810296"/>
                <a:gd name="connsiteX1528" fmla="*/ 4411537 w 9274629"/>
                <a:gd name="connsiteY1528" fmla="*/ 1072296 h 1810296"/>
                <a:gd name="connsiteX1529" fmla="*/ 4411595 w 9274629"/>
                <a:gd name="connsiteY1529" fmla="*/ 1071876 h 1810296"/>
                <a:gd name="connsiteX1530" fmla="*/ 4411721 w 9274629"/>
                <a:gd name="connsiteY1530" fmla="*/ 1071456 h 1810296"/>
                <a:gd name="connsiteX1531" fmla="*/ 4411827 w 9274629"/>
                <a:gd name="connsiteY1531" fmla="*/ 1071261 h 1810296"/>
                <a:gd name="connsiteX1532" fmla="*/ 4411953 w 9274629"/>
                <a:gd name="connsiteY1532" fmla="*/ 1071076 h 1810296"/>
                <a:gd name="connsiteX1533" fmla="*/ 4412292 w 9274629"/>
                <a:gd name="connsiteY1533" fmla="*/ 1070792 h 1810296"/>
                <a:gd name="connsiteX1534" fmla="*/ 4412708 w 9274629"/>
                <a:gd name="connsiteY1534" fmla="*/ 1070627 h 1810296"/>
                <a:gd name="connsiteX1535" fmla="*/ 4413153 w 9274629"/>
                <a:gd name="connsiteY1535" fmla="*/ 1070568 h 1810296"/>
                <a:gd name="connsiteX1536" fmla="*/ 4413589 w 9274629"/>
                <a:gd name="connsiteY1536" fmla="*/ 1070627 h 1810296"/>
                <a:gd name="connsiteX1537" fmla="*/ 4413976 w 9274629"/>
                <a:gd name="connsiteY1537" fmla="*/ 1070783 h 1810296"/>
                <a:gd name="connsiteX1538" fmla="*/ 4414266 w 9274629"/>
                <a:gd name="connsiteY1538" fmla="*/ 1071037 h 1810296"/>
                <a:gd name="connsiteX1539" fmla="*/ 4414421 w 9274629"/>
                <a:gd name="connsiteY1539" fmla="*/ 1071388 h 1810296"/>
                <a:gd name="connsiteX1540" fmla="*/ 4414431 w 9274629"/>
                <a:gd name="connsiteY1540" fmla="*/ 1071613 h 1810296"/>
                <a:gd name="connsiteX1541" fmla="*/ 4415379 w 9274629"/>
                <a:gd name="connsiteY1541" fmla="*/ 1071369 h 1810296"/>
                <a:gd name="connsiteX1542" fmla="*/ 4416328 w 9274629"/>
                <a:gd name="connsiteY1542" fmla="*/ 1071134 h 1810296"/>
                <a:gd name="connsiteX1543" fmla="*/ 4416066 w 9274629"/>
                <a:gd name="connsiteY1543" fmla="*/ 1070275 h 1810296"/>
                <a:gd name="connsiteX1544" fmla="*/ 4415786 w 9274629"/>
                <a:gd name="connsiteY1544" fmla="*/ 1068987 h 1810296"/>
                <a:gd name="connsiteX1545" fmla="*/ 4415747 w 9274629"/>
                <a:gd name="connsiteY1545" fmla="*/ 1068109 h 1810296"/>
                <a:gd name="connsiteX1546" fmla="*/ 4415786 w 9274629"/>
                <a:gd name="connsiteY1546" fmla="*/ 1067679 h 1810296"/>
                <a:gd name="connsiteX1547" fmla="*/ 4415873 w 9274629"/>
                <a:gd name="connsiteY1547" fmla="*/ 1067230 h 1810296"/>
                <a:gd name="connsiteX1548" fmla="*/ 4416231 w 9274629"/>
                <a:gd name="connsiteY1548" fmla="*/ 1066410 h 1810296"/>
                <a:gd name="connsiteX1549" fmla="*/ 4416637 w 9274629"/>
                <a:gd name="connsiteY1549" fmla="*/ 1065873 h 1810296"/>
                <a:gd name="connsiteX1550" fmla="*/ 4416976 w 9274629"/>
                <a:gd name="connsiteY1550" fmla="*/ 1065600 h 1810296"/>
                <a:gd name="connsiteX1551" fmla="*/ 4417334 w 9274629"/>
                <a:gd name="connsiteY1551" fmla="*/ 1065385 h 1810296"/>
                <a:gd name="connsiteX1552" fmla="*/ 4417741 w 9274629"/>
                <a:gd name="connsiteY1552" fmla="*/ 1065249 h 1810296"/>
                <a:gd name="connsiteX1553" fmla="*/ 4417944 w 9274629"/>
                <a:gd name="connsiteY1553" fmla="*/ 1065220 h 1810296"/>
                <a:gd name="connsiteX1554" fmla="*/ 4418321 w 9274629"/>
                <a:gd name="connsiteY1554" fmla="*/ 1065190 h 1810296"/>
                <a:gd name="connsiteX1555" fmla="*/ 4419038 w 9274629"/>
                <a:gd name="connsiteY1555" fmla="*/ 1065356 h 1810296"/>
                <a:gd name="connsiteX1556" fmla="*/ 4419705 w 9274629"/>
                <a:gd name="connsiteY1556" fmla="*/ 1065678 h 1810296"/>
                <a:gd name="connsiteX1557" fmla="*/ 4420344 w 9274629"/>
                <a:gd name="connsiteY1557" fmla="*/ 1066098 h 1810296"/>
                <a:gd name="connsiteX1558" fmla="*/ 4420654 w 9274629"/>
                <a:gd name="connsiteY1558" fmla="*/ 1066322 h 1810296"/>
                <a:gd name="connsiteX1559" fmla="*/ 4422212 w 9274629"/>
                <a:gd name="connsiteY1559" fmla="*/ 1067503 h 1810296"/>
                <a:gd name="connsiteX1560" fmla="*/ 4423770 w 9274629"/>
                <a:gd name="connsiteY1560" fmla="*/ 1068684 h 1810296"/>
                <a:gd name="connsiteX1561" fmla="*/ 4424245 w 9274629"/>
                <a:gd name="connsiteY1561" fmla="*/ 1069036 h 1810296"/>
                <a:gd name="connsiteX1562" fmla="*/ 4425028 w 9274629"/>
                <a:gd name="connsiteY1562" fmla="*/ 1069465 h 1810296"/>
                <a:gd name="connsiteX1563" fmla="*/ 4425589 w 9274629"/>
                <a:gd name="connsiteY1563" fmla="*/ 1069602 h 1810296"/>
                <a:gd name="connsiteX1564" fmla="*/ 4425861 w 9274629"/>
                <a:gd name="connsiteY1564" fmla="*/ 1069602 h 1810296"/>
                <a:gd name="connsiteX1565" fmla="*/ 4426016 w 9274629"/>
                <a:gd name="connsiteY1565" fmla="*/ 1069592 h 1810296"/>
                <a:gd name="connsiteX1566" fmla="*/ 4426296 w 9274629"/>
                <a:gd name="connsiteY1566" fmla="*/ 1069485 h 1810296"/>
                <a:gd name="connsiteX1567" fmla="*/ 4426673 w 9274629"/>
                <a:gd name="connsiteY1567" fmla="*/ 1069250 h 1810296"/>
                <a:gd name="connsiteX1568" fmla="*/ 4426935 w 9274629"/>
                <a:gd name="connsiteY1568" fmla="*/ 1068899 h 1810296"/>
                <a:gd name="connsiteX1569" fmla="*/ 4427051 w 9274629"/>
                <a:gd name="connsiteY1569" fmla="*/ 1068645 h 1810296"/>
                <a:gd name="connsiteX1570" fmla="*/ 4427080 w 9274629"/>
                <a:gd name="connsiteY1570" fmla="*/ 1068382 h 1810296"/>
                <a:gd name="connsiteX1571" fmla="*/ 4427003 w 9274629"/>
                <a:gd name="connsiteY1571" fmla="*/ 1068109 h 1810296"/>
                <a:gd name="connsiteX1572" fmla="*/ 4426935 w 9274629"/>
                <a:gd name="connsiteY1572" fmla="*/ 1067982 h 1810296"/>
                <a:gd name="connsiteX1573" fmla="*/ 4426616 w 9274629"/>
                <a:gd name="connsiteY1573" fmla="*/ 1067913 h 1810296"/>
                <a:gd name="connsiteX1574" fmla="*/ 4426035 w 9274629"/>
                <a:gd name="connsiteY1574" fmla="*/ 1067650 h 1810296"/>
                <a:gd name="connsiteX1575" fmla="*/ 4425542 w 9274629"/>
                <a:gd name="connsiteY1575" fmla="*/ 1067240 h 1810296"/>
                <a:gd name="connsiteX1576" fmla="*/ 4425125 w 9274629"/>
                <a:gd name="connsiteY1576" fmla="*/ 1066732 h 1810296"/>
                <a:gd name="connsiteX1577" fmla="*/ 4424777 w 9274629"/>
                <a:gd name="connsiteY1577" fmla="*/ 1066127 h 1810296"/>
                <a:gd name="connsiteX1578" fmla="*/ 4424496 w 9274629"/>
                <a:gd name="connsiteY1578" fmla="*/ 1065483 h 1810296"/>
                <a:gd name="connsiteX1579" fmla="*/ 4424177 w 9274629"/>
                <a:gd name="connsiteY1579" fmla="*/ 1064458 h 1810296"/>
                <a:gd name="connsiteX1580" fmla="*/ 4424022 w 9274629"/>
                <a:gd name="connsiteY1580" fmla="*/ 1063765 h 1810296"/>
                <a:gd name="connsiteX1581" fmla="*/ 4423944 w 9274629"/>
                <a:gd name="connsiteY1581" fmla="*/ 1063365 h 1810296"/>
                <a:gd name="connsiteX1582" fmla="*/ 4423828 w 9274629"/>
                <a:gd name="connsiteY1582" fmla="*/ 1062535 h 1810296"/>
                <a:gd name="connsiteX1583" fmla="*/ 4423828 w 9274629"/>
                <a:gd name="connsiteY1583" fmla="*/ 1061716 h 1810296"/>
                <a:gd name="connsiteX1584" fmla="*/ 4423954 w 9274629"/>
                <a:gd name="connsiteY1584" fmla="*/ 1061139 h 1810296"/>
                <a:gd name="connsiteX1585" fmla="*/ 4424119 w 9274629"/>
                <a:gd name="connsiteY1585" fmla="*/ 1060778 h 1810296"/>
                <a:gd name="connsiteX1586" fmla="*/ 4424216 w 9274629"/>
                <a:gd name="connsiteY1586" fmla="*/ 1060603 h 1810296"/>
                <a:gd name="connsiteX1587" fmla="*/ 4424428 w 9274629"/>
                <a:gd name="connsiteY1587" fmla="*/ 1060329 h 1810296"/>
                <a:gd name="connsiteX1588" fmla="*/ 4424942 w 9274629"/>
                <a:gd name="connsiteY1588" fmla="*/ 1059890 h 1810296"/>
                <a:gd name="connsiteX1589" fmla="*/ 4425861 w 9274629"/>
                <a:gd name="connsiteY1589" fmla="*/ 1059431 h 1810296"/>
                <a:gd name="connsiteX1590" fmla="*/ 4426519 w 9274629"/>
                <a:gd name="connsiteY1590" fmla="*/ 1059207 h 1810296"/>
                <a:gd name="connsiteX1591" fmla="*/ 4432229 w 9274629"/>
                <a:gd name="connsiteY1591" fmla="*/ 1057274 h 1810296"/>
                <a:gd name="connsiteX1592" fmla="*/ 4437958 w 9274629"/>
                <a:gd name="connsiteY1592" fmla="*/ 1055342 h 1810296"/>
                <a:gd name="connsiteX1593" fmla="*/ 4438491 w 9274629"/>
                <a:gd name="connsiteY1593" fmla="*/ 1055157 h 1810296"/>
                <a:gd name="connsiteX1594" fmla="*/ 4439313 w 9274629"/>
                <a:gd name="connsiteY1594" fmla="*/ 1055010 h 1810296"/>
                <a:gd name="connsiteX1595" fmla="*/ 4439845 w 9274629"/>
                <a:gd name="connsiteY1595" fmla="*/ 1055068 h 1810296"/>
                <a:gd name="connsiteX1596" fmla="*/ 4440097 w 9274629"/>
                <a:gd name="connsiteY1596" fmla="*/ 1055157 h 1810296"/>
                <a:gd name="connsiteX1597" fmla="*/ 4440416 w 9274629"/>
                <a:gd name="connsiteY1597" fmla="*/ 1055322 h 1810296"/>
                <a:gd name="connsiteX1598" fmla="*/ 4440920 w 9274629"/>
                <a:gd name="connsiteY1598" fmla="*/ 1055830 h 1810296"/>
                <a:gd name="connsiteX1599" fmla="*/ 4441394 w 9274629"/>
                <a:gd name="connsiteY1599" fmla="*/ 1056396 h 1810296"/>
                <a:gd name="connsiteX1600" fmla="*/ 4441888 w 9274629"/>
                <a:gd name="connsiteY1600" fmla="*/ 1056894 h 1810296"/>
                <a:gd name="connsiteX1601" fmla="*/ 4442198 w 9274629"/>
                <a:gd name="connsiteY1601" fmla="*/ 1057069 h 1810296"/>
                <a:gd name="connsiteX1602" fmla="*/ 4442603 w 9274629"/>
                <a:gd name="connsiteY1602" fmla="*/ 1057216 h 1810296"/>
                <a:gd name="connsiteX1603" fmla="*/ 4443533 w 9274629"/>
                <a:gd name="connsiteY1603" fmla="*/ 1057372 h 1810296"/>
                <a:gd name="connsiteX1604" fmla="*/ 4444201 w 9274629"/>
                <a:gd name="connsiteY1604" fmla="*/ 1057518 h 1810296"/>
                <a:gd name="connsiteX1605" fmla="*/ 4444569 w 9274629"/>
                <a:gd name="connsiteY1605" fmla="*/ 1057655 h 1810296"/>
                <a:gd name="connsiteX1606" fmla="*/ 4444830 w 9274629"/>
                <a:gd name="connsiteY1606" fmla="*/ 1057870 h 1810296"/>
                <a:gd name="connsiteX1607" fmla="*/ 4444984 w 9274629"/>
                <a:gd name="connsiteY1607" fmla="*/ 1058163 h 1810296"/>
                <a:gd name="connsiteX1608" fmla="*/ 4444995 w 9274629"/>
                <a:gd name="connsiteY1608" fmla="*/ 1058358 h 1810296"/>
                <a:gd name="connsiteX1609" fmla="*/ 4445575 w 9274629"/>
                <a:gd name="connsiteY1609" fmla="*/ 1057392 h 1810296"/>
                <a:gd name="connsiteX1610" fmla="*/ 4446146 w 9274629"/>
                <a:gd name="connsiteY1610" fmla="*/ 1056416 h 1810296"/>
                <a:gd name="connsiteX1611" fmla="*/ 4446823 w 9274629"/>
                <a:gd name="connsiteY1611" fmla="*/ 1057401 h 1810296"/>
                <a:gd name="connsiteX1612" fmla="*/ 4447520 w 9274629"/>
                <a:gd name="connsiteY1612" fmla="*/ 1058387 h 1810296"/>
                <a:gd name="connsiteX1613" fmla="*/ 4447704 w 9274629"/>
                <a:gd name="connsiteY1613" fmla="*/ 1057870 h 1810296"/>
                <a:gd name="connsiteX1614" fmla="*/ 4448178 w 9274629"/>
                <a:gd name="connsiteY1614" fmla="*/ 1056855 h 1810296"/>
                <a:gd name="connsiteX1615" fmla="*/ 4448633 w 9274629"/>
                <a:gd name="connsiteY1615" fmla="*/ 1056181 h 1810296"/>
                <a:gd name="connsiteX1616" fmla="*/ 4449001 w 9274629"/>
                <a:gd name="connsiteY1616" fmla="*/ 1055820 h 1810296"/>
                <a:gd name="connsiteX1617" fmla="*/ 4449407 w 9274629"/>
                <a:gd name="connsiteY1617" fmla="*/ 1055537 h 1810296"/>
                <a:gd name="connsiteX1618" fmla="*/ 4449882 w 9274629"/>
                <a:gd name="connsiteY1618" fmla="*/ 1055361 h 1810296"/>
                <a:gd name="connsiteX1619" fmla="*/ 4450143 w 9274629"/>
                <a:gd name="connsiteY1619" fmla="*/ 1055342 h 1810296"/>
                <a:gd name="connsiteX1620" fmla="*/ 4450366 w 9274629"/>
                <a:gd name="connsiteY1620" fmla="*/ 1055342 h 1810296"/>
                <a:gd name="connsiteX1621" fmla="*/ 4450782 w 9274629"/>
                <a:gd name="connsiteY1621" fmla="*/ 1055391 h 1810296"/>
                <a:gd name="connsiteX1622" fmla="*/ 4451392 w 9274629"/>
                <a:gd name="connsiteY1622" fmla="*/ 1055615 h 1810296"/>
                <a:gd name="connsiteX1623" fmla="*/ 4452553 w 9274629"/>
                <a:gd name="connsiteY1623" fmla="*/ 1056337 h 1810296"/>
                <a:gd name="connsiteX1624" fmla="*/ 4453366 w 9274629"/>
                <a:gd name="connsiteY1624" fmla="*/ 1056767 h 1810296"/>
                <a:gd name="connsiteX1625" fmla="*/ 4453569 w 9274629"/>
                <a:gd name="connsiteY1625" fmla="*/ 1056855 h 1810296"/>
                <a:gd name="connsiteX1626" fmla="*/ 4454034 w 9274629"/>
                <a:gd name="connsiteY1626" fmla="*/ 1056923 h 1810296"/>
                <a:gd name="connsiteX1627" fmla="*/ 4454508 w 9274629"/>
                <a:gd name="connsiteY1627" fmla="*/ 1056884 h 1810296"/>
                <a:gd name="connsiteX1628" fmla="*/ 4454953 w 9274629"/>
                <a:gd name="connsiteY1628" fmla="*/ 1056757 h 1810296"/>
                <a:gd name="connsiteX1629" fmla="*/ 4455340 w 9274629"/>
                <a:gd name="connsiteY1629" fmla="*/ 1056542 h 1810296"/>
                <a:gd name="connsiteX1630" fmla="*/ 4455631 w 9274629"/>
                <a:gd name="connsiteY1630" fmla="*/ 1056269 h 1810296"/>
                <a:gd name="connsiteX1631" fmla="*/ 4455805 w 9274629"/>
                <a:gd name="connsiteY1631" fmla="*/ 1055937 h 1810296"/>
                <a:gd name="connsiteX1632" fmla="*/ 4455805 w 9274629"/>
                <a:gd name="connsiteY1632" fmla="*/ 1055566 h 1810296"/>
                <a:gd name="connsiteX1633" fmla="*/ 4455718 w 9274629"/>
                <a:gd name="connsiteY1633" fmla="*/ 1055361 h 1810296"/>
                <a:gd name="connsiteX1634" fmla="*/ 4455969 w 9274629"/>
                <a:gd name="connsiteY1634" fmla="*/ 1055225 h 1810296"/>
                <a:gd name="connsiteX1635" fmla="*/ 4456511 w 9274629"/>
                <a:gd name="connsiteY1635" fmla="*/ 1055039 h 1810296"/>
                <a:gd name="connsiteX1636" fmla="*/ 4457082 w 9274629"/>
                <a:gd name="connsiteY1636" fmla="*/ 1055000 h 1810296"/>
                <a:gd name="connsiteX1637" fmla="*/ 4457663 w 9274629"/>
                <a:gd name="connsiteY1637" fmla="*/ 1055059 h 1810296"/>
                <a:gd name="connsiteX1638" fmla="*/ 4458244 w 9274629"/>
                <a:gd name="connsiteY1638" fmla="*/ 1055225 h 1810296"/>
                <a:gd name="connsiteX1639" fmla="*/ 4458815 w 9274629"/>
                <a:gd name="connsiteY1639" fmla="*/ 1055469 h 1810296"/>
                <a:gd name="connsiteX1640" fmla="*/ 4459637 w 9274629"/>
                <a:gd name="connsiteY1640" fmla="*/ 1055927 h 1810296"/>
                <a:gd name="connsiteX1641" fmla="*/ 4460121 w 9274629"/>
                <a:gd name="connsiteY1641" fmla="*/ 1056289 h 1810296"/>
                <a:gd name="connsiteX1642" fmla="*/ 4461070 w 9274629"/>
                <a:gd name="connsiteY1642" fmla="*/ 1057079 h 1810296"/>
                <a:gd name="connsiteX1643" fmla="*/ 4462560 w 9274629"/>
                <a:gd name="connsiteY1643" fmla="*/ 1058133 h 1810296"/>
                <a:gd name="connsiteX1644" fmla="*/ 4463364 w 9274629"/>
                <a:gd name="connsiteY1644" fmla="*/ 1058485 h 1810296"/>
                <a:gd name="connsiteX1645" fmla="*/ 4463925 w 9274629"/>
                <a:gd name="connsiteY1645" fmla="*/ 1058641 h 1810296"/>
                <a:gd name="connsiteX1646" fmla="*/ 4464235 w 9274629"/>
                <a:gd name="connsiteY1646" fmla="*/ 1058670 h 1810296"/>
                <a:gd name="connsiteX1647" fmla="*/ 4464660 w 9274629"/>
                <a:gd name="connsiteY1647" fmla="*/ 1058680 h 1810296"/>
                <a:gd name="connsiteX1648" fmla="*/ 4465541 w 9274629"/>
                <a:gd name="connsiteY1648" fmla="*/ 1058572 h 1810296"/>
                <a:gd name="connsiteX1649" fmla="*/ 4466422 w 9274629"/>
                <a:gd name="connsiteY1649" fmla="*/ 1058416 h 1810296"/>
                <a:gd name="connsiteX1650" fmla="*/ 4467283 w 9274629"/>
                <a:gd name="connsiteY1650" fmla="*/ 1058358 h 1810296"/>
                <a:gd name="connsiteX1651" fmla="*/ 4467482 w 9274629"/>
                <a:gd name="connsiteY1651" fmla="*/ 1058385 h 1810296"/>
                <a:gd name="connsiteX1652" fmla="*/ 4467580 w 9274629"/>
                <a:gd name="connsiteY1652" fmla="*/ 1058114 h 1810296"/>
                <a:gd name="connsiteX1653" fmla="*/ 4467986 w 9274629"/>
                <a:gd name="connsiteY1653" fmla="*/ 1057509 h 1810296"/>
                <a:gd name="connsiteX1654" fmla="*/ 4468557 w 9274629"/>
                <a:gd name="connsiteY1654" fmla="*/ 1057050 h 1810296"/>
                <a:gd name="connsiteX1655" fmla="*/ 4468906 w 9274629"/>
                <a:gd name="connsiteY1655" fmla="*/ 1056885 h 1810296"/>
                <a:gd name="connsiteX1656" fmla="*/ 4469225 w 9274629"/>
                <a:gd name="connsiteY1656" fmla="*/ 1056787 h 1810296"/>
                <a:gd name="connsiteX1657" fmla="*/ 4469883 w 9274629"/>
                <a:gd name="connsiteY1657" fmla="*/ 1056689 h 1810296"/>
                <a:gd name="connsiteX1658" fmla="*/ 4470880 w 9274629"/>
                <a:gd name="connsiteY1658" fmla="*/ 1056670 h 1810296"/>
                <a:gd name="connsiteX1659" fmla="*/ 4471567 w 9274629"/>
                <a:gd name="connsiteY1659" fmla="*/ 1056660 h 1810296"/>
                <a:gd name="connsiteX1660" fmla="*/ 4472012 w 9274629"/>
                <a:gd name="connsiteY1660" fmla="*/ 1056601 h 1810296"/>
                <a:gd name="connsiteX1661" fmla="*/ 4472864 w 9274629"/>
                <a:gd name="connsiteY1661" fmla="*/ 1056357 h 1810296"/>
                <a:gd name="connsiteX1662" fmla="*/ 4473658 w 9274629"/>
                <a:gd name="connsiteY1662" fmla="*/ 1055957 h 1810296"/>
                <a:gd name="connsiteX1663" fmla="*/ 4474365 w 9274629"/>
                <a:gd name="connsiteY1663" fmla="*/ 1055420 h 1810296"/>
                <a:gd name="connsiteX1664" fmla="*/ 4474983 w 9274629"/>
                <a:gd name="connsiteY1664" fmla="*/ 1054756 h 1810296"/>
                <a:gd name="connsiteX1665" fmla="*/ 4475487 w 9274629"/>
                <a:gd name="connsiteY1665" fmla="*/ 1054015 h 1810296"/>
                <a:gd name="connsiteX1666" fmla="*/ 4475835 w 9274629"/>
                <a:gd name="connsiteY1666" fmla="*/ 1053195 h 1810296"/>
                <a:gd name="connsiteX1667" fmla="*/ 4476039 w 9274629"/>
                <a:gd name="connsiteY1667" fmla="*/ 1052326 h 1810296"/>
                <a:gd name="connsiteX1668" fmla="*/ 4476068 w 9274629"/>
                <a:gd name="connsiteY1668" fmla="*/ 1051877 h 1810296"/>
                <a:gd name="connsiteX1669" fmla="*/ 4476068 w 9274629"/>
                <a:gd name="connsiteY1669" fmla="*/ 1051389 h 1810296"/>
                <a:gd name="connsiteX1670" fmla="*/ 4475961 w 9274629"/>
                <a:gd name="connsiteY1670" fmla="*/ 1050403 h 1810296"/>
                <a:gd name="connsiteX1671" fmla="*/ 4475835 w 9274629"/>
                <a:gd name="connsiteY1671" fmla="*/ 1049437 h 1810296"/>
                <a:gd name="connsiteX1672" fmla="*/ 4475787 w 9274629"/>
                <a:gd name="connsiteY1672" fmla="*/ 1048451 h 1810296"/>
                <a:gd name="connsiteX1673" fmla="*/ 4475845 w 9274629"/>
                <a:gd name="connsiteY1673" fmla="*/ 1047973 h 1810296"/>
                <a:gd name="connsiteX1674" fmla="*/ 4475903 w 9274629"/>
                <a:gd name="connsiteY1674" fmla="*/ 1047719 h 1810296"/>
                <a:gd name="connsiteX1675" fmla="*/ 4476087 w 9274629"/>
                <a:gd name="connsiteY1675" fmla="*/ 1047251 h 1810296"/>
                <a:gd name="connsiteX1676" fmla="*/ 4476358 w 9274629"/>
                <a:gd name="connsiteY1676" fmla="*/ 1046821 h 1810296"/>
                <a:gd name="connsiteX1677" fmla="*/ 4476706 w 9274629"/>
                <a:gd name="connsiteY1677" fmla="*/ 1046450 h 1810296"/>
                <a:gd name="connsiteX1678" fmla="*/ 4477103 w 9274629"/>
                <a:gd name="connsiteY1678" fmla="*/ 1046177 h 1810296"/>
                <a:gd name="connsiteX1679" fmla="*/ 4477529 w 9274629"/>
                <a:gd name="connsiteY1679" fmla="*/ 1045992 h 1810296"/>
                <a:gd name="connsiteX1680" fmla="*/ 4477965 w 9274629"/>
                <a:gd name="connsiteY1680" fmla="*/ 1045953 h 1810296"/>
                <a:gd name="connsiteX1681" fmla="*/ 4478400 w 9274629"/>
                <a:gd name="connsiteY1681" fmla="*/ 1046050 h 1810296"/>
                <a:gd name="connsiteX1682" fmla="*/ 4478604 w 9274629"/>
                <a:gd name="connsiteY1682" fmla="*/ 1046177 h 1810296"/>
                <a:gd name="connsiteX1683" fmla="*/ 4478477 w 9274629"/>
                <a:gd name="connsiteY1683" fmla="*/ 1044391 h 1810296"/>
                <a:gd name="connsiteX1684" fmla="*/ 4478352 w 9274629"/>
                <a:gd name="connsiteY1684" fmla="*/ 1042615 h 1810296"/>
                <a:gd name="connsiteX1685" fmla="*/ 4479417 w 9274629"/>
                <a:gd name="connsiteY1685" fmla="*/ 1042322 h 1810296"/>
                <a:gd name="connsiteX1686" fmla="*/ 4480472 w 9274629"/>
                <a:gd name="connsiteY1686" fmla="*/ 1042029 h 1810296"/>
                <a:gd name="connsiteX1687" fmla="*/ 4480374 w 9274629"/>
                <a:gd name="connsiteY1687" fmla="*/ 1041580 h 1810296"/>
                <a:gd name="connsiteX1688" fmla="*/ 4480026 w 9274629"/>
                <a:gd name="connsiteY1688" fmla="*/ 1040760 h 1810296"/>
                <a:gd name="connsiteX1689" fmla="*/ 4479290 w 9274629"/>
                <a:gd name="connsiteY1689" fmla="*/ 1039628 h 1810296"/>
                <a:gd name="connsiteX1690" fmla="*/ 4478768 w 9274629"/>
                <a:gd name="connsiteY1690" fmla="*/ 1038867 h 1810296"/>
                <a:gd name="connsiteX1691" fmla="*/ 4478536 w 9274629"/>
                <a:gd name="connsiteY1691" fmla="*/ 1038486 h 1810296"/>
                <a:gd name="connsiteX1692" fmla="*/ 4478148 w 9274629"/>
                <a:gd name="connsiteY1692" fmla="*/ 1037627 h 1810296"/>
                <a:gd name="connsiteX1693" fmla="*/ 4477993 w 9274629"/>
                <a:gd name="connsiteY1693" fmla="*/ 1036963 h 1810296"/>
                <a:gd name="connsiteX1694" fmla="*/ 4477965 w 9274629"/>
                <a:gd name="connsiteY1694" fmla="*/ 1036514 h 1810296"/>
                <a:gd name="connsiteX1695" fmla="*/ 4478023 w 9274629"/>
                <a:gd name="connsiteY1695" fmla="*/ 1036095 h 1810296"/>
                <a:gd name="connsiteX1696" fmla="*/ 4478148 w 9274629"/>
                <a:gd name="connsiteY1696" fmla="*/ 1035675 h 1810296"/>
                <a:gd name="connsiteX1697" fmla="*/ 4478255 w 9274629"/>
                <a:gd name="connsiteY1697" fmla="*/ 1035480 h 1810296"/>
                <a:gd name="connsiteX1698" fmla="*/ 4478381 w 9274629"/>
                <a:gd name="connsiteY1698" fmla="*/ 1035294 h 1810296"/>
                <a:gd name="connsiteX1699" fmla="*/ 4478720 w 9274629"/>
                <a:gd name="connsiteY1699" fmla="*/ 1035011 h 1810296"/>
                <a:gd name="connsiteX1700" fmla="*/ 4479135 w 9274629"/>
                <a:gd name="connsiteY1700" fmla="*/ 1034845 h 1810296"/>
                <a:gd name="connsiteX1701" fmla="*/ 4479581 w 9274629"/>
                <a:gd name="connsiteY1701" fmla="*/ 1034787 h 1810296"/>
                <a:gd name="connsiteX1702" fmla="*/ 4480016 w 9274629"/>
                <a:gd name="connsiteY1702" fmla="*/ 1034845 h 1810296"/>
                <a:gd name="connsiteX1703" fmla="*/ 4480403 w 9274629"/>
                <a:gd name="connsiteY1703" fmla="*/ 1035001 h 1810296"/>
                <a:gd name="connsiteX1704" fmla="*/ 4480694 w 9274629"/>
                <a:gd name="connsiteY1704" fmla="*/ 1035255 h 1810296"/>
                <a:gd name="connsiteX1705" fmla="*/ 4480849 w 9274629"/>
                <a:gd name="connsiteY1705" fmla="*/ 1035607 h 1810296"/>
                <a:gd name="connsiteX1706" fmla="*/ 4480858 w 9274629"/>
                <a:gd name="connsiteY1706" fmla="*/ 1035831 h 1810296"/>
                <a:gd name="connsiteX1707" fmla="*/ 4481807 w 9274629"/>
                <a:gd name="connsiteY1707" fmla="*/ 1035587 h 1810296"/>
                <a:gd name="connsiteX1708" fmla="*/ 4482755 w 9274629"/>
                <a:gd name="connsiteY1708" fmla="*/ 1035353 h 1810296"/>
                <a:gd name="connsiteX1709" fmla="*/ 4482494 w 9274629"/>
                <a:gd name="connsiteY1709" fmla="*/ 1034494 h 1810296"/>
                <a:gd name="connsiteX1710" fmla="*/ 4482213 w 9274629"/>
                <a:gd name="connsiteY1710" fmla="*/ 1033206 h 1810296"/>
                <a:gd name="connsiteX1711" fmla="*/ 4482174 w 9274629"/>
                <a:gd name="connsiteY1711" fmla="*/ 1032327 h 1810296"/>
                <a:gd name="connsiteX1712" fmla="*/ 4482213 w 9274629"/>
                <a:gd name="connsiteY1712" fmla="*/ 1031898 h 1810296"/>
                <a:gd name="connsiteX1713" fmla="*/ 4482301 w 9274629"/>
                <a:gd name="connsiteY1713" fmla="*/ 1031449 h 1810296"/>
                <a:gd name="connsiteX1714" fmla="*/ 4482658 w 9274629"/>
                <a:gd name="connsiteY1714" fmla="*/ 1030629 h 1810296"/>
                <a:gd name="connsiteX1715" fmla="*/ 4483065 w 9274629"/>
                <a:gd name="connsiteY1715" fmla="*/ 1030092 h 1810296"/>
                <a:gd name="connsiteX1716" fmla="*/ 4483404 w 9274629"/>
                <a:gd name="connsiteY1716" fmla="*/ 1029819 h 1810296"/>
                <a:gd name="connsiteX1717" fmla="*/ 4483762 w 9274629"/>
                <a:gd name="connsiteY1717" fmla="*/ 1029604 h 1810296"/>
                <a:gd name="connsiteX1718" fmla="*/ 4484168 w 9274629"/>
                <a:gd name="connsiteY1718" fmla="*/ 1029467 h 1810296"/>
                <a:gd name="connsiteX1719" fmla="*/ 4484372 w 9274629"/>
                <a:gd name="connsiteY1719" fmla="*/ 1029438 h 1810296"/>
                <a:gd name="connsiteX1720" fmla="*/ 4484749 w 9274629"/>
                <a:gd name="connsiteY1720" fmla="*/ 1029409 h 1810296"/>
                <a:gd name="connsiteX1721" fmla="*/ 4485465 w 9274629"/>
                <a:gd name="connsiteY1721" fmla="*/ 1029575 h 1810296"/>
                <a:gd name="connsiteX1722" fmla="*/ 4486133 w 9274629"/>
                <a:gd name="connsiteY1722" fmla="*/ 1029897 h 1810296"/>
                <a:gd name="connsiteX1723" fmla="*/ 4486772 w 9274629"/>
                <a:gd name="connsiteY1723" fmla="*/ 1030317 h 1810296"/>
                <a:gd name="connsiteX1724" fmla="*/ 4487082 w 9274629"/>
                <a:gd name="connsiteY1724" fmla="*/ 1030541 h 1810296"/>
                <a:gd name="connsiteX1725" fmla="*/ 4488640 w 9274629"/>
                <a:gd name="connsiteY1725" fmla="*/ 1031722 h 1810296"/>
                <a:gd name="connsiteX1726" fmla="*/ 4490197 w 9274629"/>
                <a:gd name="connsiteY1726" fmla="*/ 1032903 h 1810296"/>
                <a:gd name="connsiteX1727" fmla="*/ 4490672 w 9274629"/>
                <a:gd name="connsiteY1727" fmla="*/ 1033254 h 1810296"/>
                <a:gd name="connsiteX1728" fmla="*/ 4491456 w 9274629"/>
                <a:gd name="connsiteY1728" fmla="*/ 1033684 h 1810296"/>
                <a:gd name="connsiteX1729" fmla="*/ 4492017 w 9274629"/>
                <a:gd name="connsiteY1729" fmla="*/ 1033821 h 1810296"/>
                <a:gd name="connsiteX1730" fmla="*/ 4492288 w 9274629"/>
                <a:gd name="connsiteY1730" fmla="*/ 1033821 h 1810296"/>
                <a:gd name="connsiteX1731" fmla="*/ 4492443 w 9274629"/>
                <a:gd name="connsiteY1731" fmla="*/ 1033811 h 1810296"/>
                <a:gd name="connsiteX1732" fmla="*/ 4492723 w 9274629"/>
                <a:gd name="connsiteY1732" fmla="*/ 1033703 h 1810296"/>
                <a:gd name="connsiteX1733" fmla="*/ 4493101 w 9274629"/>
                <a:gd name="connsiteY1733" fmla="*/ 1033469 h 1810296"/>
                <a:gd name="connsiteX1734" fmla="*/ 4493362 w 9274629"/>
                <a:gd name="connsiteY1734" fmla="*/ 1033118 h 1810296"/>
                <a:gd name="connsiteX1735" fmla="*/ 4493479 w 9274629"/>
                <a:gd name="connsiteY1735" fmla="*/ 1032864 h 1810296"/>
                <a:gd name="connsiteX1736" fmla="*/ 4493508 w 9274629"/>
                <a:gd name="connsiteY1736" fmla="*/ 1032600 h 1810296"/>
                <a:gd name="connsiteX1737" fmla="*/ 4493430 w 9274629"/>
                <a:gd name="connsiteY1737" fmla="*/ 1032327 h 1810296"/>
                <a:gd name="connsiteX1738" fmla="*/ 4493362 w 9274629"/>
                <a:gd name="connsiteY1738" fmla="*/ 1032200 h 1810296"/>
                <a:gd name="connsiteX1739" fmla="*/ 4493043 w 9274629"/>
                <a:gd name="connsiteY1739" fmla="*/ 1032132 h 1810296"/>
                <a:gd name="connsiteX1740" fmla="*/ 4492462 w 9274629"/>
                <a:gd name="connsiteY1740" fmla="*/ 1031868 h 1810296"/>
                <a:gd name="connsiteX1741" fmla="*/ 4491969 w 9274629"/>
                <a:gd name="connsiteY1741" fmla="*/ 1031459 h 1810296"/>
                <a:gd name="connsiteX1742" fmla="*/ 4491553 w 9274629"/>
                <a:gd name="connsiteY1742" fmla="*/ 1030951 h 1810296"/>
                <a:gd name="connsiteX1743" fmla="*/ 4491204 w 9274629"/>
                <a:gd name="connsiteY1743" fmla="*/ 1030346 h 1810296"/>
                <a:gd name="connsiteX1744" fmla="*/ 4490924 w 9274629"/>
                <a:gd name="connsiteY1744" fmla="*/ 1029702 h 1810296"/>
                <a:gd name="connsiteX1745" fmla="*/ 4490604 w 9274629"/>
                <a:gd name="connsiteY1745" fmla="*/ 1028677 h 1810296"/>
                <a:gd name="connsiteX1746" fmla="*/ 4490449 w 9274629"/>
                <a:gd name="connsiteY1746" fmla="*/ 1027984 h 1810296"/>
                <a:gd name="connsiteX1747" fmla="*/ 4490372 w 9274629"/>
                <a:gd name="connsiteY1747" fmla="*/ 1027583 h 1810296"/>
                <a:gd name="connsiteX1748" fmla="*/ 4490256 w 9274629"/>
                <a:gd name="connsiteY1748" fmla="*/ 1026754 h 1810296"/>
                <a:gd name="connsiteX1749" fmla="*/ 4490256 w 9274629"/>
                <a:gd name="connsiteY1749" fmla="*/ 1025934 h 1810296"/>
                <a:gd name="connsiteX1750" fmla="*/ 4490382 w 9274629"/>
                <a:gd name="connsiteY1750" fmla="*/ 1025358 h 1810296"/>
                <a:gd name="connsiteX1751" fmla="*/ 4490546 w 9274629"/>
                <a:gd name="connsiteY1751" fmla="*/ 1024997 h 1810296"/>
                <a:gd name="connsiteX1752" fmla="*/ 4490643 w 9274629"/>
                <a:gd name="connsiteY1752" fmla="*/ 1024821 h 1810296"/>
                <a:gd name="connsiteX1753" fmla="*/ 4490856 w 9274629"/>
                <a:gd name="connsiteY1753" fmla="*/ 1024548 h 1810296"/>
                <a:gd name="connsiteX1754" fmla="*/ 4491369 w 9274629"/>
                <a:gd name="connsiteY1754" fmla="*/ 1024109 h 1810296"/>
                <a:gd name="connsiteX1755" fmla="*/ 4492288 w 9274629"/>
                <a:gd name="connsiteY1755" fmla="*/ 1023650 h 1810296"/>
                <a:gd name="connsiteX1756" fmla="*/ 4492946 w 9274629"/>
                <a:gd name="connsiteY1756" fmla="*/ 1023425 h 1810296"/>
                <a:gd name="connsiteX1757" fmla="*/ 4498657 w 9274629"/>
                <a:gd name="connsiteY1757" fmla="*/ 1021493 h 1810296"/>
                <a:gd name="connsiteX1758" fmla="*/ 4504386 w 9274629"/>
                <a:gd name="connsiteY1758" fmla="*/ 1019560 h 1810296"/>
                <a:gd name="connsiteX1759" fmla="*/ 4504918 w 9274629"/>
                <a:gd name="connsiteY1759" fmla="*/ 1019375 h 1810296"/>
                <a:gd name="connsiteX1760" fmla="*/ 4505741 w 9274629"/>
                <a:gd name="connsiteY1760" fmla="*/ 1019229 h 1810296"/>
                <a:gd name="connsiteX1761" fmla="*/ 4506273 w 9274629"/>
                <a:gd name="connsiteY1761" fmla="*/ 1019287 h 1810296"/>
                <a:gd name="connsiteX1762" fmla="*/ 4506525 w 9274629"/>
                <a:gd name="connsiteY1762" fmla="*/ 1019375 h 1810296"/>
                <a:gd name="connsiteX1763" fmla="*/ 4506844 w 9274629"/>
                <a:gd name="connsiteY1763" fmla="*/ 1019541 h 1810296"/>
                <a:gd name="connsiteX1764" fmla="*/ 4507347 w 9274629"/>
                <a:gd name="connsiteY1764" fmla="*/ 1020049 h 1810296"/>
                <a:gd name="connsiteX1765" fmla="*/ 4507821 w 9274629"/>
                <a:gd name="connsiteY1765" fmla="*/ 1020615 h 1810296"/>
                <a:gd name="connsiteX1766" fmla="*/ 4508315 w 9274629"/>
                <a:gd name="connsiteY1766" fmla="*/ 1021112 h 1810296"/>
                <a:gd name="connsiteX1767" fmla="*/ 4508625 w 9274629"/>
                <a:gd name="connsiteY1767" fmla="*/ 1021288 h 1810296"/>
                <a:gd name="connsiteX1768" fmla="*/ 4509031 w 9274629"/>
                <a:gd name="connsiteY1768" fmla="*/ 1021434 h 1810296"/>
                <a:gd name="connsiteX1769" fmla="*/ 4509960 w 9274629"/>
                <a:gd name="connsiteY1769" fmla="*/ 1021591 h 1810296"/>
                <a:gd name="connsiteX1770" fmla="*/ 4510629 w 9274629"/>
                <a:gd name="connsiteY1770" fmla="*/ 1021737 h 1810296"/>
                <a:gd name="connsiteX1771" fmla="*/ 4510996 w 9274629"/>
                <a:gd name="connsiteY1771" fmla="*/ 1021874 h 1810296"/>
                <a:gd name="connsiteX1772" fmla="*/ 4511257 w 9274629"/>
                <a:gd name="connsiteY1772" fmla="*/ 1022088 h 1810296"/>
                <a:gd name="connsiteX1773" fmla="*/ 4511412 w 9274629"/>
                <a:gd name="connsiteY1773" fmla="*/ 1022381 h 1810296"/>
                <a:gd name="connsiteX1774" fmla="*/ 4511422 w 9274629"/>
                <a:gd name="connsiteY1774" fmla="*/ 1022576 h 1810296"/>
                <a:gd name="connsiteX1775" fmla="*/ 4512002 w 9274629"/>
                <a:gd name="connsiteY1775" fmla="*/ 1021610 h 1810296"/>
                <a:gd name="connsiteX1776" fmla="*/ 4512573 w 9274629"/>
                <a:gd name="connsiteY1776" fmla="*/ 1020634 h 1810296"/>
                <a:gd name="connsiteX1777" fmla="*/ 4513251 w 9274629"/>
                <a:gd name="connsiteY1777" fmla="*/ 1021620 h 1810296"/>
                <a:gd name="connsiteX1778" fmla="*/ 4513948 w 9274629"/>
                <a:gd name="connsiteY1778" fmla="*/ 1022606 h 1810296"/>
                <a:gd name="connsiteX1779" fmla="*/ 4514132 w 9274629"/>
                <a:gd name="connsiteY1779" fmla="*/ 1022088 h 1810296"/>
                <a:gd name="connsiteX1780" fmla="*/ 4514606 w 9274629"/>
                <a:gd name="connsiteY1780" fmla="*/ 1021073 h 1810296"/>
                <a:gd name="connsiteX1781" fmla="*/ 4515061 w 9274629"/>
                <a:gd name="connsiteY1781" fmla="*/ 1020400 h 1810296"/>
                <a:gd name="connsiteX1782" fmla="*/ 4515429 w 9274629"/>
                <a:gd name="connsiteY1782" fmla="*/ 1020039 h 1810296"/>
                <a:gd name="connsiteX1783" fmla="*/ 4515835 w 9274629"/>
                <a:gd name="connsiteY1783" fmla="*/ 1019756 h 1810296"/>
                <a:gd name="connsiteX1784" fmla="*/ 4516309 w 9274629"/>
                <a:gd name="connsiteY1784" fmla="*/ 1019580 h 1810296"/>
                <a:gd name="connsiteX1785" fmla="*/ 4516571 w 9274629"/>
                <a:gd name="connsiteY1785" fmla="*/ 1019560 h 1810296"/>
                <a:gd name="connsiteX1786" fmla="*/ 4516793 w 9274629"/>
                <a:gd name="connsiteY1786" fmla="*/ 1019560 h 1810296"/>
                <a:gd name="connsiteX1787" fmla="*/ 4517209 w 9274629"/>
                <a:gd name="connsiteY1787" fmla="*/ 1019609 h 1810296"/>
                <a:gd name="connsiteX1788" fmla="*/ 4517819 w 9274629"/>
                <a:gd name="connsiteY1788" fmla="*/ 1019834 h 1810296"/>
                <a:gd name="connsiteX1789" fmla="*/ 4518980 w 9274629"/>
                <a:gd name="connsiteY1789" fmla="*/ 1020556 h 1810296"/>
                <a:gd name="connsiteX1790" fmla="*/ 4519793 w 9274629"/>
                <a:gd name="connsiteY1790" fmla="*/ 1020985 h 1810296"/>
                <a:gd name="connsiteX1791" fmla="*/ 4519996 w 9274629"/>
                <a:gd name="connsiteY1791" fmla="*/ 1021073 h 1810296"/>
                <a:gd name="connsiteX1792" fmla="*/ 4520461 w 9274629"/>
                <a:gd name="connsiteY1792" fmla="*/ 1021142 h 1810296"/>
                <a:gd name="connsiteX1793" fmla="*/ 4520935 w 9274629"/>
                <a:gd name="connsiteY1793" fmla="*/ 1021103 h 1810296"/>
                <a:gd name="connsiteX1794" fmla="*/ 4521381 w 9274629"/>
                <a:gd name="connsiteY1794" fmla="*/ 1020976 h 1810296"/>
                <a:gd name="connsiteX1795" fmla="*/ 4521768 w 9274629"/>
                <a:gd name="connsiteY1795" fmla="*/ 1020761 h 1810296"/>
                <a:gd name="connsiteX1796" fmla="*/ 4522058 w 9274629"/>
                <a:gd name="connsiteY1796" fmla="*/ 1020488 h 1810296"/>
                <a:gd name="connsiteX1797" fmla="*/ 4522233 w 9274629"/>
                <a:gd name="connsiteY1797" fmla="*/ 1020156 h 1810296"/>
                <a:gd name="connsiteX1798" fmla="*/ 4522233 w 9274629"/>
                <a:gd name="connsiteY1798" fmla="*/ 1019785 h 1810296"/>
                <a:gd name="connsiteX1799" fmla="*/ 4522145 w 9274629"/>
                <a:gd name="connsiteY1799" fmla="*/ 1019580 h 1810296"/>
                <a:gd name="connsiteX1800" fmla="*/ 4522396 w 9274629"/>
                <a:gd name="connsiteY1800" fmla="*/ 1019443 h 1810296"/>
                <a:gd name="connsiteX1801" fmla="*/ 4522939 w 9274629"/>
                <a:gd name="connsiteY1801" fmla="*/ 1019258 h 1810296"/>
                <a:gd name="connsiteX1802" fmla="*/ 4523510 w 9274629"/>
                <a:gd name="connsiteY1802" fmla="*/ 1019219 h 1810296"/>
                <a:gd name="connsiteX1803" fmla="*/ 4524090 w 9274629"/>
                <a:gd name="connsiteY1803" fmla="*/ 1019277 h 1810296"/>
                <a:gd name="connsiteX1804" fmla="*/ 4524671 w 9274629"/>
                <a:gd name="connsiteY1804" fmla="*/ 1019443 h 1810296"/>
                <a:gd name="connsiteX1805" fmla="*/ 4525242 w 9274629"/>
                <a:gd name="connsiteY1805" fmla="*/ 1019687 h 1810296"/>
                <a:gd name="connsiteX1806" fmla="*/ 4526065 w 9274629"/>
                <a:gd name="connsiteY1806" fmla="*/ 1020146 h 1810296"/>
                <a:gd name="connsiteX1807" fmla="*/ 4526549 w 9274629"/>
                <a:gd name="connsiteY1807" fmla="*/ 1020507 h 1810296"/>
                <a:gd name="connsiteX1808" fmla="*/ 4527497 w 9274629"/>
                <a:gd name="connsiteY1808" fmla="*/ 1021298 h 1810296"/>
                <a:gd name="connsiteX1809" fmla="*/ 4528987 w 9274629"/>
                <a:gd name="connsiteY1809" fmla="*/ 1022352 h 1810296"/>
                <a:gd name="connsiteX1810" fmla="*/ 4529791 w 9274629"/>
                <a:gd name="connsiteY1810" fmla="*/ 1022703 h 1810296"/>
                <a:gd name="connsiteX1811" fmla="*/ 4530352 w 9274629"/>
                <a:gd name="connsiteY1811" fmla="*/ 1022860 h 1810296"/>
                <a:gd name="connsiteX1812" fmla="*/ 4530662 w 9274629"/>
                <a:gd name="connsiteY1812" fmla="*/ 1022889 h 1810296"/>
                <a:gd name="connsiteX1813" fmla="*/ 4531088 w 9274629"/>
                <a:gd name="connsiteY1813" fmla="*/ 1022899 h 1810296"/>
                <a:gd name="connsiteX1814" fmla="*/ 4531968 w 9274629"/>
                <a:gd name="connsiteY1814" fmla="*/ 1022791 h 1810296"/>
                <a:gd name="connsiteX1815" fmla="*/ 4532849 w 9274629"/>
                <a:gd name="connsiteY1815" fmla="*/ 1022635 h 1810296"/>
                <a:gd name="connsiteX1816" fmla="*/ 4533711 w 9274629"/>
                <a:gd name="connsiteY1816" fmla="*/ 1022576 h 1810296"/>
                <a:gd name="connsiteX1817" fmla="*/ 4534146 w 9274629"/>
                <a:gd name="connsiteY1817" fmla="*/ 1022635 h 1810296"/>
                <a:gd name="connsiteX1818" fmla="*/ 4534465 w 9274629"/>
                <a:gd name="connsiteY1818" fmla="*/ 1022694 h 1810296"/>
                <a:gd name="connsiteX1819" fmla="*/ 4535046 w 9274629"/>
                <a:gd name="connsiteY1819" fmla="*/ 1022947 h 1810296"/>
                <a:gd name="connsiteX1820" fmla="*/ 4535888 w 9274629"/>
                <a:gd name="connsiteY1820" fmla="*/ 1023445 h 1810296"/>
                <a:gd name="connsiteX1821" fmla="*/ 4536972 w 9274629"/>
                <a:gd name="connsiteY1821" fmla="*/ 1024246 h 1810296"/>
                <a:gd name="connsiteX1822" fmla="*/ 4537814 w 9274629"/>
                <a:gd name="connsiteY1822" fmla="*/ 1024743 h 1810296"/>
                <a:gd name="connsiteX1823" fmla="*/ 4538404 w 9274629"/>
                <a:gd name="connsiteY1823" fmla="*/ 1024948 h 1810296"/>
                <a:gd name="connsiteX1824" fmla="*/ 4538733 w 9274629"/>
                <a:gd name="connsiteY1824" fmla="*/ 1025007 h 1810296"/>
                <a:gd name="connsiteX1825" fmla="*/ 4538956 w 9274629"/>
                <a:gd name="connsiteY1825" fmla="*/ 1025036 h 1810296"/>
                <a:gd name="connsiteX1826" fmla="*/ 4539411 w 9274629"/>
                <a:gd name="connsiteY1826" fmla="*/ 1025026 h 1810296"/>
                <a:gd name="connsiteX1827" fmla="*/ 4540079 w 9274629"/>
                <a:gd name="connsiteY1827" fmla="*/ 1024880 h 1810296"/>
                <a:gd name="connsiteX1828" fmla="*/ 4541414 w 9274629"/>
                <a:gd name="connsiteY1828" fmla="*/ 1024392 h 1810296"/>
                <a:gd name="connsiteX1829" fmla="*/ 4542314 w 9274629"/>
                <a:gd name="connsiteY1829" fmla="*/ 1024079 h 1810296"/>
                <a:gd name="connsiteX1830" fmla="*/ 4542769 w 9274629"/>
                <a:gd name="connsiteY1830" fmla="*/ 1023972 h 1810296"/>
                <a:gd name="connsiteX1831" fmla="*/ 4543505 w 9274629"/>
                <a:gd name="connsiteY1831" fmla="*/ 1023943 h 1810296"/>
                <a:gd name="connsiteX1832" fmla="*/ 4543979 w 9274629"/>
                <a:gd name="connsiteY1832" fmla="*/ 1024011 h 1810296"/>
                <a:gd name="connsiteX1833" fmla="*/ 4544434 w 9274629"/>
                <a:gd name="connsiteY1833" fmla="*/ 1024138 h 1810296"/>
                <a:gd name="connsiteX1834" fmla="*/ 4544831 w 9274629"/>
                <a:gd name="connsiteY1834" fmla="*/ 1024353 h 1810296"/>
                <a:gd name="connsiteX1835" fmla="*/ 4545150 w 9274629"/>
                <a:gd name="connsiteY1835" fmla="*/ 1024646 h 1810296"/>
                <a:gd name="connsiteX1836" fmla="*/ 4545372 w 9274629"/>
                <a:gd name="connsiteY1836" fmla="*/ 1025007 h 1810296"/>
                <a:gd name="connsiteX1837" fmla="*/ 4545431 w 9274629"/>
                <a:gd name="connsiteY1837" fmla="*/ 1025231 h 1810296"/>
                <a:gd name="connsiteX1838" fmla="*/ 4545489 w 9274629"/>
                <a:gd name="connsiteY1838" fmla="*/ 1025651 h 1810296"/>
                <a:gd name="connsiteX1839" fmla="*/ 4545431 w 9274629"/>
                <a:gd name="connsiteY1839" fmla="*/ 1026510 h 1810296"/>
                <a:gd name="connsiteX1840" fmla="*/ 4545489 w 9274629"/>
                <a:gd name="connsiteY1840" fmla="*/ 1026929 h 1810296"/>
                <a:gd name="connsiteX1841" fmla="*/ 4545547 w 9274629"/>
                <a:gd name="connsiteY1841" fmla="*/ 1027144 h 1810296"/>
                <a:gd name="connsiteX1842" fmla="*/ 4545741 w 9274629"/>
                <a:gd name="connsiteY1842" fmla="*/ 1027496 h 1810296"/>
                <a:gd name="connsiteX1843" fmla="*/ 4545826 w 9274629"/>
                <a:gd name="connsiteY1843" fmla="*/ 1027584 h 1810296"/>
                <a:gd name="connsiteX1844" fmla="*/ 4546215 w 9274629"/>
                <a:gd name="connsiteY1844" fmla="*/ 1027004 h 1810296"/>
                <a:gd name="connsiteX1845" fmla="*/ 4546815 w 9274629"/>
                <a:gd name="connsiteY1845" fmla="*/ 1026522 h 1810296"/>
                <a:gd name="connsiteX1846" fmla="*/ 4547182 w 9274629"/>
                <a:gd name="connsiteY1846" fmla="*/ 1026347 h 1810296"/>
                <a:gd name="connsiteX1847" fmla="*/ 4547518 w 9274629"/>
                <a:gd name="connsiteY1847" fmla="*/ 1026245 h 1810296"/>
                <a:gd name="connsiteX1848" fmla="*/ 4548210 w 9274629"/>
                <a:gd name="connsiteY1848" fmla="*/ 1026142 h 1810296"/>
                <a:gd name="connsiteX1849" fmla="*/ 4549258 w 9274629"/>
                <a:gd name="connsiteY1849" fmla="*/ 1026122 h 1810296"/>
                <a:gd name="connsiteX1850" fmla="*/ 4549981 w 9274629"/>
                <a:gd name="connsiteY1850" fmla="*/ 1026111 h 1810296"/>
                <a:gd name="connsiteX1851" fmla="*/ 4550450 w 9274629"/>
                <a:gd name="connsiteY1851" fmla="*/ 1026049 h 1810296"/>
                <a:gd name="connsiteX1852" fmla="*/ 4551345 w 9274629"/>
                <a:gd name="connsiteY1852" fmla="*/ 1025793 h 1810296"/>
                <a:gd name="connsiteX1853" fmla="*/ 4552180 w 9274629"/>
                <a:gd name="connsiteY1853" fmla="*/ 1025372 h 1810296"/>
                <a:gd name="connsiteX1854" fmla="*/ 4552923 w 9274629"/>
                <a:gd name="connsiteY1854" fmla="*/ 1024807 h 1810296"/>
                <a:gd name="connsiteX1855" fmla="*/ 4553574 w 9274629"/>
                <a:gd name="connsiteY1855" fmla="*/ 1024109 h 1810296"/>
                <a:gd name="connsiteX1856" fmla="*/ 4554104 w 9274629"/>
                <a:gd name="connsiteY1856" fmla="*/ 1023329 h 1810296"/>
                <a:gd name="connsiteX1857" fmla="*/ 4554470 w 9274629"/>
                <a:gd name="connsiteY1857" fmla="*/ 1022467 h 1810296"/>
                <a:gd name="connsiteX1858" fmla="*/ 4554684 w 9274629"/>
                <a:gd name="connsiteY1858" fmla="*/ 1021553 h 1810296"/>
                <a:gd name="connsiteX1859" fmla="*/ 4554715 w 9274629"/>
                <a:gd name="connsiteY1859" fmla="*/ 1021081 h 1810296"/>
                <a:gd name="connsiteX1860" fmla="*/ 4554715 w 9274629"/>
                <a:gd name="connsiteY1860" fmla="*/ 1020568 h 1810296"/>
                <a:gd name="connsiteX1861" fmla="*/ 4554602 w 9274629"/>
                <a:gd name="connsiteY1861" fmla="*/ 1019531 h 1810296"/>
                <a:gd name="connsiteX1862" fmla="*/ 4554470 w 9274629"/>
                <a:gd name="connsiteY1862" fmla="*/ 1018515 h 1810296"/>
                <a:gd name="connsiteX1863" fmla="*/ 4554419 w 9274629"/>
                <a:gd name="connsiteY1863" fmla="*/ 1017478 h 1810296"/>
                <a:gd name="connsiteX1864" fmla="*/ 4554480 w 9274629"/>
                <a:gd name="connsiteY1864" fmla="*/ 1016975 h 1810296"/>
                <a:gd name="connsiteX1865" fmla="*/ 4554542 w 9274629"/>
                <a:gd name="connsiteY1865" fmla="*/ 1016708 h 1810296"/>
                <a:gd name="connsiteX1866" fmla="*/ 4554735 w 9274629"/>
                <a:gd name="connsiteY1866" fmla="*/ 1016215 h 1810296"/>
                <a:gd name="connsiteX1867" fmla="*/ 4555020 w 9274629"/>
                <a:gd name="connsiteY1867" fmla="*/ 1015764 h 1810296"/>
                <a:gd name="connsiteX1868" fmla="*/ 4555386 w 9274629"/>
                <a:gd name="connsiteY1868" fmla="*/ 1015373 h 1810296"/>
                <a:gd name="connsiteX1869" fmla="*/ 4555803 w 9274629"/>
                <a:gd name="connsiteY1869" fmla="*/ 1015086 h 1810296"/>
                <a:gd name="connsiteX1870" fmla="*/ 4556251 w 9274629"/>
                <a:gd name="connsiteY1870" fmla="*/ 1014891 h 1810296"/>
                <a:gd name="connsiteX1871" fmla="*/ 4556710 w 9274629"/>
                <a:gd name="connsiteY1871" fmla="*/ 1014850 h 1810296"/>
                <a:gd name="connsiteX1872" fmla="*/ 4557167 w 9274629"/>
                <a:gd name="connsiteY1872" fmla="*/ 1014953 h 1810296"/>
                <a:gd name="connsiteX1873" fmla="*/ 4557381 w 9274629"/>
                <a:gd name="connsiteY1873" fmla="*/ 1015086 h 1810296"/>
                <a:gd name="connsiteX1874" fmla="*/ 4557249 w 9274629"/>
                <a:gd name="connsiteY1874" fmla="*/ 1013207 h 1810296"/>
                <a:gd name="connsiteX1875" fmla="*/ 4557117 w 9274629"/>
                <a:gd name="connsiteY1875" fmla="*/ 1011339 h 1810296"/>
                <a:gd name="connsiteX1876" fmla="*/ 4558237 w 9274629"/>
                <a:gd name="connsiteY1876" fmla="*/ 1011031 h 1810296"/>
                <a:gd name="connsiteX1877" fmla="*/ 4559346 w 9274629"/>
                <a:gd name="connsiteY1877" fmla="*/ 1010723 h 1810296"/>
                <a:gd name="connsiteX1878" fmla="*/ 4559244 w 9274629"/>
                <a:gd name="connsiteY1878" fmla="*/ 1010251 h 1810296"/>
                <a:gd name="connsiteX1879" fmla="*/ 4558878 w 9274629"/>
                <a:gd name="connsiteY1879" fmla="*/ 1009388 h 1810296"/>
                <a:gd name="connsiteX1880" fmla="*/ 4558104 w 9274629"/>
                <a:gd name="connsiteY1880" fmla="*/ 1008198 h 1810296"/>
                <a:gd name="connsiteX1881" fmla="*/ 4557554 w 9274629"/>
                <a:gd name="connsiteY1881" fmla="*/ 1007397 h 1810296"/>
                <a:gd name="connsiteX1882" fmla="*/ 4557310 w 9274629"/>
                <a:gd name="connsiteY1882" fmla="*/ 1006997 h 1810296"/>
                <a:gd name="connsiteX1883" fmla="*/ 4556902 w 9274629"/>
                <a:gd name="connsiteY1883" fmla="*/ 1006093 h 1810296"/>
                <a:gd name="connsiteX1884" fmla="*/ 4556740 w 9274629"/>
                <a:gd name="connsiteY1884" fmla="*/ 1005395 h 1810296"/>
                <a:gd name="connsiteX1885" fmla="*/ 4556710 w 9274629"/>
                <a:gd name="connsiteY1885" fmla="*/ 1004923 h 1810296"/>
                <a:gd name="connsiteX1886" fmla="*/ 4556771 w 9274629"/>
                <a:gd name="connsiteY1886" fmla="*/ 1004482 h 1810296"/>
                <a:gd name="connsiteX1887" fmla="*/ 4556902 w 9274629"/>
                <a:gd name="connsiteY1887" fmla="*/ 1004040 h 1810296"/>
                <a:gd name="connsiteX1888" fmla="*/ 4557015 w 9274629"/>
                <a:gd name="connsiteY1888" fmla="*/ 1003835 h 1810296"/>
                <a:gd name="connsiteX1889" fmla="*/ 4557147 w 9274629"/>
                <a:gd name="connsiteY1889" fmla="*/ 1003640 h 1810296"/>
                <a:gd name="connsiteX1890" fmla="*/ 4557503 w 9274629"/>
                <a:gd name="connsiteY1890" fmla="*/ 1003342 h 1810296"/>
                <a:gd name="connsiteX1891" fmla="*/ 4557941 w 9274629"/>
                <a:gd name="connsiteY1891" fmla="*/ 1003168 h 1810296"/>
                <a:gd name="connsiteX1892" fmla="*/ 4558410 w 9274629"/>
                <a:gd name="connsiteY1892" fmla="*/ 1003106 h 1810296"/>
                <a:gd name="connsiteX1893" fmla="*/ 4558867 w 9274629"/>
                <a:gd name="connsiteY1893" fmla="*/ 1003168 h 1810296"/>
                <a:gd name="connsiteX1894" fmla="*/ 4559275 w 9274629"/>
                <a:gd name="connsiteY1894" fmla="*/ 1003332 h 1810296"/>
                <a:gd name="connsiteX1895" fmla="*/ 4559580 w 9274629"/>
                <a:gd name="connsiteY1895" fmla="*/ 1003599 h 1810296"/>
                <a:gd name="connsiteX1896" fmla="*/ 4559743 w 9274629"/>
                <a:gd name="connsiteY1896" fmla="*/ 1003968 h 1810296"/>
                <a:gd name="connsiteX1897" fmla="*/ 4559753 w 9274629"/>
                <a:gd name="connsiteY1897" fmla="*/ 1004204 h 1810296"/>
                <a:gd name="connsiteX1898" fmla="*/ 4560750 w 9274629"/>
                <a:gd name="connsiteY1898" fmla="*/ 1003948 h 1810296"/>
                <a:gd name="connsiteX1899" fmla="*/ 4561748 w 9274629"/>
                <a:gd name="connsiteY1899" fmla="*/ 1003701 h 1810296"/>
                <a:gd name="connsiteX1900" fmla="*/ 4561473 w 9274629"/>
                <a:gd name="connsiteY1900" fmla="*/ 1002798 h 1810296"/>
                <a:gd name="connsiteX1901" fmla="*/ 4561178 w 9274629"/>
                <a:gd name="connsiteY1901" fmla="*/ 1001443 h 1810296"/>
                <a:gd name="connsiteX1902" fmla="*/ 4561137 w 9274629"/>
                <a:gd name="connsiteY1902" fmla="*/ 1000519 h 1810296"/>
                <a:gd name="connsiteX1903" fmla="*/ 4561178 w 9274629"/>
                <a:gd name="connsiteY1903" fmla="*/ 1000067 h 1810296"/>
                <a:gd name="connsiteX1904" fmla="*/ 4561269 w 9274629"/>
                <a:gd name="connsiteY1904" fmla="*/ 999595 h 1810296"/>
                <a:gd name="connsiteX1905" fmla="*/ 4561646 w 9274629"/>
                <a:gd name="connsiteY1905" fmla="*/ 998733 h 1810296"/>
                <a:gd name="connsiteX1906" fmla="*/ 4562074 w 9274629"/>
                <a:gd name="connsiteY1906" fmla="*/ 998168 h 1810296"/>
                <a:gd name="connsiteX1907" fmla="*/ 4562430 w 9274629"/>
                <a:gd name="connsiteY1907" fmla="*/ 997881 h 1810296"/>
                <a:gd name="connsiteX1908" fmla="*/ 4562807 w 9274629"/>
                <a:gd name="connsiteY1908" fmla="*/ 997655 h 1810296"/>
                <a:gd name="connsiteX1909" fmla="*/ 4563234 w 9274629"/>
                <a:gd name="connsiteY1909" fmla="*/ 997511 h 1810296"/>
                <a:gd name="connsiteX1910" fmla="*/ 4563448 w 9274629"/>
                <a:gd name="connsiteY1910" fmla="*/ 997480 h 1810296"/>
                <a:gd name="connsiteX1911" fmla="*/ 4563845 w 9274629"/>
                <a:gd name="connsiteY1911" fmla="*/ 997450 h 1810296"/>
                <a:gd name="connsiteX1912" fmla="*/ 4564598 w 9274629"/>
                <a:gd name="connsiteY1912" fmla="*/ 997624 h 1810296"/>
                <a:gd name="connsiteX1913" fmla="*/ 4565301 w 9274629"/>
                <a:gd name="connsiteY1913" fmla="*/ 997963 h 1810296"/>
                <a:gd name="connsiteX1914" fmla="*/ 4565972 w 9274629"/>
                <a:gd name="connsiteY1914" fmla="*/ 998404 h 1810296"/>
                <a:gd name="connsiteX1915" fmla="*/ 4566298 w 9274629"/>
                <a:gd name="connsiteY1915" fmla="*/ 998640 h 1810296"/>
                <a:gd name="connsiteX1916" fmla="*/ 4567937 w 9274629"/>
                <a:gd name="connsiteY1916" fmla="*/ 999882 h 1810296"/>
                <a:gd name="connsiteX1917" fmla="*/ 4569576 w 9274629"/>
                <a:gd name="connsiteY1917" fmla="*/ 1001124 h 1810296"/>
                <a:gd name="connsiteX1918" fmla="*/ 4570075 w 9274629"/>
                <a:gd name="connsiteY1918" fmla="*/ 1001494 h 1810296"/>
                <a:gd name="connsiteX1919" fmla="*/ 4570899 w 9274629"/>
                <a:gd name="connsiteY1919" fmla="*/ 1001946 h 1810296"/>
                <a:gd name="connsiteX1920" fmla="*/ 4571489 w 9274629"/>
                <a:gd name="connsiteY1920" fmla="*/ 1002089 h 1810296"/>
                <a:gd name="connsiteX1921" fmla="*/ 4571775 w 9274629"/>
                <a:gd name="connsiteY1921" fmla="*/ 1002089 h 1810296"/>
                <a:gd name="connsiteX1922" fmla="*/ 4571937 w 9274629"/>
                <a:gd name="connsiteY1922" fmla="*/ 1002079 h 1810296"/>
                <a:gd name="connsiteX1923" fmla="*/ 4572233 w 9274629"/>
                <a:gd name="connsiteY1923" fmla="*/ 1001966 h 1810296"/>
                <a:gd name="connsiteX1924" fmla="*/ 4572629 w 9274629"/>
                <a:gd name="connsiteY1924" fmla="*/ 1001720 h 1810296"/>
                <a:gd name="connsiteX1925" fmla="*/ 4572904 w 9274629"/>
                <a:gd name="connsiteY1925" fmla="*/ 1001351 h 1810296"/>
                <a:gd name="connsiteX1926" fmla="*/ 4573027 w 9274629"/>
                <a:gd name="connsiteY1926" fmla="*/ 1001084 h 1810296"/>
                <a:gd name="connsiteX1927" fmla="*/ 4573057 w 9274629"/>
                <a:gd name="connsiteY1927" fmla="*/ 1000806 h 1810296"/>
                <a:gd name="connsiteX1928" fmla="*/ 4572975 w 9274629"/>
                <a:gd name="connsiteY1928" fmla="*/ 1000519 h 1810296"/>
                <a:gd name="connsiteX1929" fmla="*/ 4572904 w 9274629"/>
                <a:gd name="connsiteY1929" fmla="*/ 1000386 h 1810296"/>
                <a:gd name="connsiteX1930" fmla="*/ 4572569 w 9274629"/>
                <a:gd name="connsiteY1930" fmla="*/ 1000313 h 1810296"/>
                <a:gd name="connsiteX1931" fmla="*/ 4571957 w 9274629"/>
                <a:gd name="connsiteY1931" fmla="*/ 1000036 h 1810296"/>
                <a:gd name="connsiteX1932" fmla="*/ 4571438 w 9274629"/>
                <a:gd name="connsiteY1932" fmla="*/ 999605 h 1810296"/>
                <a:gd name="connsiteX1933" fmla="*/ 4571001 w 9274629"/>
                <a:gd name="connsiteY1933" fmla="*/ 999072 h 1810296"/>
                <a:gd name="connsiteX1934" fmla="*/ 4570635 w 9274629"/>
                <a:gd name="connsiteY1934" fmla="*/ 998435 h 1810296"/>
                <a:gd name="connsiteX1935" fmla="*/ 4570339 w 9274629"/>
                <a:gd name="connsiteY1935" fmla="*/ 997757 h 1810296"/>
                <a:gd name="connsiteX1936" fmla="*/ 4570003 w 9274629"/>
                <a:gd name="connsiteY1936" fmla="*/ 996680 h 1810296"/>
                <a:gd name="connsiteX1937" fmla="*/ 4569841 w 9274629"/>
                <a:gd name="connsiteY1937" fmla="*/ 995951 h 1810296"/>
                <a:gd name="connsiteX1938" fmla="*/ 4569759 w 9274629"/>
                <a:gd name="connsiteY1938" fmla="*/ 995530 h 1810296"/>
                <a:gd name="connsiteX1939" fmla="*/ 4569637 w 9274629"/>
                <a:gd name="connsiteY1939" fmla="*/ 994657 h 1810296"/>
                <a:gd name="connsiteX1940" fmla="*/ 4569637 w 9274629"/>
                <a:gd name="connsiteY1940" fmla="*/ 993795 h 1810296"/>
                <a:gd name="connsiteX1941" fmla="*/ 4569769 w 9274629"/>
                <a:gd name="connsiteY1941" fmla="*/ 993189 h 1810296"/>
                <a:gd name="connsiteX1942" fmla="*/ 4569942 w 9274629"/>
                <a:gd name="connsiteY1942" fmla="*/ 992810 h 1810296"/>
                <a:gd name="connsiteX1943" fmla="*/ 4570044 w 9274629"/>
                <a:gd name="connsiteY1943" fmla="*/ 992625 h 1810296"/>
                <a:gd name="connsiteX1944" fmla="*/ 4570268 w 9274629"/>
                <a:gd name="connsiteY1944" fmla="*/ 992337 h 1810296"/>
                <a:gd name="connsiteX1945" fmla="*/ 4570808 w 9274629"/>
                <a:gd name="connsiteY1945" fmla="*/ 991875 h 1810296"/>
                <a:gd name="connsiteX1946" fmla="*/ 4571775 w 9274629"/>
                <a:gd name="connsiteY1946" fmla="*/ 991393 h 1810296"/>
                <a:gd name="connsiteX1947" fmla="*/ 4572466 w 9274629"/>
                <a:gd name="connsiteY1947" fmla="*/ 991157 h 1810296"/>
                <a:gd name="connsiteX1948" fmla="*/ 4578473 w 9274629"/>
                <a:gd name="connsiteY1948" fmla="*/ 989124 h 1810296"/>
                <a:gd name="connsiteX1949" fmla="*/ 4584498 w 9274629"/>
                <a:gd name="connsiteY1949" fmla="*/ 987092 h 1810296"/>
                <a:gd name="connsiteX1950" fmla="*/ 4585058 w 9274629"/>
                <a:gd name="connsiteY1950" fmla="*/ 986896 h 1810296"/>
                <a:gd name="connsiteX1951" fmla="*/ 4585923 w 9274629"/>
                <a:gd name="connsiteY1951" fmla="*/ 986742 h 1810296"/>
                <a:gd name="connsiteX1952" fmla="*/ 4586483 w 9274629"/>
                <a:gd name="connsiteY1952" fmla="*/ 986804 h 1810296"/>
                <a:gd name="connsiteX1953" fmla="*/ 4586748 w 9274629"/>
                <a:gd name="connsiteY1953" fmla="*/ 986896 h 1810296"/>
                <a:gd name="connsiteX1954" fmla="*/ 4587084 w 9274629"/>
                <a:gd name="connsiteY1954" fmla="*/ 987071 h 1810296"/>
                <a:gd name="connsiteX1955" fmla="*/ 4587613 w 9274629"/>
                <a:gd name="connsiteY1955" fmla="*/ 987605 h 1810296"/>
                <a:gd name="connsiteX1956" fmla="*/ 4588112 w 9274629"/>
                <a:gd name="connsiteY1956" fmla="*/ 988200 h 1810296"/>
                <a:gd name="connsiteX1957" fmla="*/ 4588631 w 9274629"/>
                <a:gd name="connsiteY1957" fmla="*/ 988724 h 1810296"/>
                <a:gd name="connsiteX1958" fmla="*/ 4588957 w 9274629"/>
                <a:gd name="connsiteY1958" fmla="*/ 988909 h 1810296"/>
                <a:gd name="connsiteX1959" fmla="*/ 4589384 w 9274629"/>
                <a:gd name="connsiteY1959" fmla="*/ 989063 h 1810296"/>
                <a:gd name="connsiteX1960" fmla="*/ 4590362 w 9274629"/>
                <a:gd name="connsiteY1960" fmla="*/ 989227 h 1810296"/>
                <a:gd name="connsiteX1961" fmla="*/ 4591064 w 9274629"/>
                <a:gd name="connsiteY1961" fmla="*/ 989381 h 1810296"/>
                <a:gd name="connsiteX1962" fmla="*/ 4591451 w 9274629"/>
                <a:gd name="connsiteY1962" fmla="*/ 989524 h 1810296"/>
                <a:gd name="connsiteX1963" fmla="*/ 4591726 w 9274629"/>
                <a:gd name="connsiteY1963" fmla="*/ 989750 h 1810296"/>
                <a:gd name="connsiteX1964" fmla="*/ 4591888 w 9274629"/>
                <a:gd name="connsiteY1964" fmla="*/ 990058 h 1810296"/>
                <a:gd name="connsiteX1965" fmla="*/ 4591899 w 9274629"/>
                <a:gd name="connsiteY1965" fmla="*/ 990263 h 1810296"/>
                <a:gd name="connsiteX1966" fmla="*/ 4592509 w 9274629"/>
                <a:gd name="connsiteY1966" fmla="*/ 989247 h 1810296"/>
                <a:gd name="connsiteX1967" fmla="*/ 4593110 w 9274629"/>
                <a:gd name="connsiteY1967" fmla="*/ 988221 h 1810296"/>
                <a:gd name="connsiteX1968" fmla="*/ 4593823 w 9274629"/>
                <a:gd name="connsiteY1968" fmla="*/ 989258 h 1810296"/>
                <a:gd name="connsiteX1969" fmla="*/ 4594555 w 9274629"/>
                <a:gd name="connsiteY1969" fmla="*/ 990294 h 1810296"/>
                <a:gd name="connsiteX1970" fmla="*/ 4594749 w 9274629"/>
                <a:gd name="connsiteY1970" fmla="*/ 989750 h 1810296"/>
                <a:gd name="connsiteX1971" fmla="*/ 4595248 w 9274629"/>
                <a:gd name="connsiteY1971" fmla="*/ 988683 h 1810296"/>
                <a:gd name="connsiteX1972" fmla="*/ 4595726 w 9274629"/>
                <a:gd name="connsiteY1972" fmla="*/ 987974 h 1810296"/>
                <a:gd name="connsiteX1973" fmla="*/ 4596113 w 9274629"/>
                <a:gd name="connsiteY1973" fmla="*/ 987595 h 1810296"/>
                <a:gd name="connsiteX1974" fmla="*/ 4596540 w 9274629"/>
                <a:gd name="connsiteY1974" fmla="*/ 987297 h 1810296"/>
                <a:gd name="connsiteX1975" fmla="*/ 4597039 w 9274629"/>
                <a:gd name="connsiteY1975" fmla="*/ 987112 h 1810296"/>
                <a:gd name="connsiteX1976" fmla="*/ 4597314 w 9274629"/>
                <a:gd name="connsiteY1976" fmla="*/ 987092 h 1810296"/>
                <a:gd name="connsiteX1977" fmla="*/ 4597548 w 9274629"/>
                <a:gd name="connsiteY1977" fmla="*/ 987092 h 1810296"/>
                <a:gd name="connsiteX1978" fmla="*/ 4597985 w 9274629"/>
                <a:gd name="connsiteY1978" fmla="*/ 987143 h 1810296"/>
                <a:gd name="connsiteX1979" fmla="*/ 4598627 w 9274629"/>
                <a:gd name="connsiteY1979" fmla="*/ 987379 h 1810296"/>
                <a:gd name="connsiteX1980" fmla="*/ 4599848 w 9274629"/>
                <a:gd name="connsiteY1980" fmla="*/ 988139 h 1810296"/>
                <a:gd name="connsiteX1981" fmla="*/ 4600704 w 9274629"/>
                <a:gd name="connsiteY1981" fmla="*/ 988590 h 1810296"/>
                <a:gd name="connsiteX1982" fmla="*/ 4600917 w 9274629"/>
                <a:gd name="connsiteY1982" fmla="*/ 988683 h 1810296"/>
                <a:gd name="connsiteX1983" fmla="*/ 4601406 w 9274629"/>
                <a:gd name="connsiteY1983" fmla="*/ 988755 h 1810296"/>
                <a:gd name="connsiteX1984" fmla="*/ 4601904 w 9274629"/>
                <a:gd name="connsiteY1984" fmla="*/ 988713 h 1810296"/>
                <a:gd name="connsiteX1985" fmla="*/ 4602373 w 9274629"/>
                <a:gd name="connsiteY1985" fmla="*/ 988580 h 1810296"/>
                <a:gd name="connsiteX1986" fmla="*/ 4602780 w 9274629"/>
                <a:gd name="connsiteY1986" fmla="*/ 988354 h 1810296"/>
                <a:gd name="connsiteX1987" fmla="*/ 4603086 w 9274629"/>
                <a:gd name="connsiteY1987" fmla="*/ 988067 h 1810296"/>
                <a:gd name="connsiteX1988" fmla="*/ 4603268 w 9274629"/>
                <a:gd name="connsiteY1988" fmla="*/ 987718 h 1810296"/>
                <a:gd name="connsiteX1989" fmla="*/ 4603268 w 9274629"/>
                <a:gd name="connsiteY1989" fmla="*/ 987328 h 1810296"/>
                <a:gd name="connsiteX1990" fmla="*/ 4603177 w 9274629"/>
                <a:gd name="connsiteY1990" fmla="*/ 987112 h 1810296"/>
                <a:gd name="connsiteX1991" fmla="*/ 4603441 w 9274629"/>
                <a:gd name="connsiteY1991" fmla="*/ 986968 h 1810296"/>
                <a:gd name="connsiteX1992" fmla="*/ 4604011 w 9274629"/>
                <a:gd name="connsiteY1992" fmla="*/ 986773 h 1810296"/>
                <a:gd name="connsiteX1993" fmla="*/ 4604612 w 9274629"/>
                <a:gd name="connsiteY1993" fmla="*/ 986732 h 1810296"/>
                <a:gd name="connsiteX1994" fmla="*/ 4605223 w 9274629"/>
                <a:gd name="connsiteY1994" fmla="*/ 986794 h 1810296"/>
                <a:gd name="connsiteX1995" fmla="*/ 4605834 w 9274629"/>
                <a:gd name="connsiteY1995" fmla="*/ 986968 h 1810296"/>
                <a:gd name="connsiteX1996" fmla="*/ 4606434 w 9274629"/>
                <a:gd name="connsiteY1996" fmla="*/ 987225 h 1810296"/>
                <a:gd name="connsiteX1997" fmla="*/ 4607299 w 9274629"/>
                <a:gd name="connsiteY1997" fmla="*/ 987707 h 1810296"/>
                <a:gd name="connsiteX1998" fmla="*/ 4607808 w 9274629"/>
                <a:gd name="connsiteY1998" fmla="*/ 988087 h 1810296"/>
                <a:gd name="connsiteX1999" fmla="*/ 4608806 w 9274629"/>
                <a:gd name="connsiteY1999" fmla="*/ 988919 h 1810296"/>
                <a:gd name="connsiteX2000" fmla="*/ 4610373 w 9274629"/>
                <a:gd name="connsiteY2000" fmla="*/ 990028 h 1810296"/>
                <a:gd name="connsiteX2001" fmla="*/ 4611219 w 9274629"/>
                <a:gd name="connsiteY2001" fmla="*/ 990397 h 1810296"/>
                <a:gd name="connsiteX2002" fmla="*/ 4611809 w 9274629"/>
                <a:gd name="connsiteY2002" fmla="*/ 990561 h 1810296"/>
                <a:gd name="connsiteX2003" fmla="*/ 4612134 w 9274629"/>
                <a:gd name="connsiteY2003" fmla="*/ 990592 h 1810296"/>
                <a:gd name="connsiteX2004" fmla="*/ 4612582 w 9274629"/>
                <a:gd name="connsiteY2004" fmla="*/ 990602 h 1810296"/>
                <a:gd name="connsiteX2005" fmla="*/ 4613508 w 9274629"/>
                <a:gd name="connsiteY2005" fmla="*/ 990489 h 1810296"/>
                <a:gd name="connsiteX2006" fmla="*/ 4614435 w 9274629"/>
                <a:gd name="connsiteY2006" fmla="*/ 990325 h 1810296"/>
                <a:gd name="connsiteX2007" fmla="*/ 4615341 w 9274629"/>
                <a:gd name="connsiteY2007" fmla="*/ 990263 h 1810296"/>
                <a:gd name="connsiteX2008" fmla="*/ 4615799 w 9274629"/>
                <a:gd name="connsiteY2008" fmla="*/ 990325 h 1810296"/>
                <a:gd name="connsiteX2009" fmla="*/ 4616135 w 9274629"/>
                <a:gd name="connsiteY2009" fmla="*/ 990387 h 1810296"/>
                <a:gd name="connsiteX2010" fmla="*/ 4616746 w 9274629"/>
                <a:gd name="connsiteY2010" fmla="*/ 990654 h 1810296"/>
                <a:gd name="connsiteX2011" fmla="*/ 4617631 w 9274629"/>
                <a:gd name="connsiteY2011" fmla="*/ 991177 h 1810296"/>
                <a:gd name="connsiteX2012" fmla="*/ 4618771 w 9274629"/>
                <a:gd name="connsiteY2012" fmla="*/ 992019 h 1810296"/>
                <a:gd name="connsiteX2013" fmla="*/ 4619656 w 9274629"/>
                <a:gd name="connsiteY2013" fmla="*/ 992542 h 1810296"/>
                <a:gd name="connsiteX2014" fmla="*/ 4620278 w 9274629"/>
                <a:gd name="connsiteY2014" fmla="*/ 992758 h 1810296"/>
                <a:gd name="connsiteX2015" fmla="*/ 4620624 w 9274629"/>
                <a:gd name="connsiteY2015" fmla="*/ 992820 h 1810296"/>
                <a:gd name="connsiteX2016" fmla="*/ 4620858 w 9274629"/>
                <a:gd name="connsiteY2016" fmla="*/ 992850 h 1810296"/>
                <a:gd name="connsiteX2017" fmla="*/ 4621336 w 9274629"/>
                <a:gd name="connsiteY2017" fmla="*/ 992840 h 1810296"/>
                <a:gd name="connsiteX2018" fmla="*/ 4622039 w 9274629"/>
                <a:gd name="connsiteY2018" fmla="*/ 992686 h 1810296"/>
                <a:gd name="connsiteX2019" fmla="*/ 4623444 w 9274629"/>
                <a:gd name="connsiteY2019" fmla="*/ 992173 h 1810296"/>
                <a:gd name="connsiteX2020" fmla="*/ 4624390 w 9274629"/>
                <a:gd name="connsiteY2020" fmla="*/ 991845 h 1810296"/>
                <a:gd name="connsiteX2021" fmla="*/ 4624868 w 9274629"/>
                <a:gd name="connsiteY2021" fmla="*/ 991731 h 1810296"/>
                <a:gd name="connsiteX2022" fmla="*/ 4625642 w 9274629"/>
                <a:gd name="connsiteY2022" fmla="*/ 991701 h 1810296"/>
                <a:gd name="connsiteX2023" fmla="*/ 4626141 w 9274629"/>
                <a:gd name="connsiteY2023" fmla="*/ 991773 h 1810296"/>
                <a:gd name="connsiteX2024" fmla="*/ 4626619 w 9274629"/>
                <a:gd name="connsiteY2024" fmla="*/ 991906 h 1810296"/>
                <a:gd name="connsiteX2025" fmla="*/ 4627037 w 9274629"/>
                <a:gd name="connsiteY2025" fmla="*/ 992132 h 1810296"/>
                <a:gd name="connsiteX2026" fmla="*/ 4627373 w 9274629"/>
                <a:gd name="connsiteY2026" fmla="*/ 992440 h 1810296"/>
                <a:gd name="connsiteX2027" fmla="*/ 4627606 w 9274629"/>
                <a:gd name="connsiteY2027" fmla="*/ 992820 h 1810296"/>
                <a:gd name="connsiteX2028" fmla="*/ 4627668 w 9274629"/>
                <a:gd name="connsiteY2028" fmla="*/ 993056 h 1810296"/>
                <a:gd name="connsiteX2029" fmla="*/ 4627729 w 9274629"/>
                <a:gd name="connsiteY2029" fmla="*/ 993497 h 1810296"/>
                <a:gd name="connsiteX2030" fmla="*/ 4627668 w 9274629"/>
                <a:gd name="connsiteY2030" fmla="*/ 994401 h 1810296"/>
                <a:gd name="connsiteX2031" fmla="*/ 4627704 w 9274629"/>
                <a:gd name="connsiteY2031" fmla="*/ 994663 h 1810296"/>
                <a:gd name="connsiteX2032" fmla="*/ 4628441 w 9274629"/>
                <a:gd name="connsiteY2032" fmla="*/ 994104 h 1810296"/>
                <a:gd name="connsiteX2033" fmla="*/ 4629293 w 9274629"/>
                <a:gd name="connsiteY2033" fmla="*/ 993191 h 1810296"/>
                <a:gd name="connsiteX2034" fmla="*/ 4629985 w 9274629"/>
                <a:gd name="connsiteY2034" fmla="*/ 992171 h 1810296"/>
                <a:gd name="connsiteX2035" fmla="*/ 4630464 w 9274629"/>
                <a:gd name="connsiteY2035" fmla="*/ 991043 h 1810296"/>
                <a:gd name="connsiteX2036" fmla="*/ 4630743 w 9274629"/>
                <a:gd name="connsiteY2036" fmla="*/ 989849 h 1810296"/>
                <a:gd name="connsiteX2037" fmla="*/ 4630783 w 9274629"/>
                <a:gd name="connsiteY2037" fmla="*/ 989232 h 1810296"/>
                <a:gd name="connsiteX2038" fmla="*/ 4630783 w 9274629"/>
                <a:gd name="connsiteY2038" fmla="*/ 988561 h 1810296"/>
                <a:gd name="connsiteX2039" fmla="*/ 4630637 w 9274629"/>
                <a:gd name="connsiteY2039" fmla="*/ 987205 h 1810296"/>
                <a:gd name="connsiteX2040" fmla="*/ 4630464 w 9274629"/>
                <a:gd name="connsiteY2040" fmla="*/ 985876 h 1810296"/>
                <a:gd name="connsiteX2041" fmla="*/ 4630397 w 9274629"/>
                <a:gd name="connsiteY2041" fmla="*/ 984521 h 1810296"/>
                <a:gd name="connsiteX2042" fmla="*/ 4630477 w 9274629"/>
                <a:gd name="connsiteY2042" fmla="*/ 983863 h 1810296"/>
                <a:gd name="connsiteX2043" fmla="*/ 4630557 w 9274629"/>
                <a:gd name="connsiteY2043" fmla="*/ 983514 h 1810296"/>
                <a:gd name="connsiteX2044" fmla="*/ 4630810 w 9274629"/>
                <a:gd name="connsiteY2044" fmla="*/ 982870 h 1810296"/>
                <a:gd name="connsiteX2045" fmla="*/ 4631182 w 9274629"/>
                <a:gd name="connsiteY2045" fmla="*/ 982280 h 1810296"/>
                <a:gd name="connsiteX2046" fmla="*/ 4631662 w 9274629"/>
                <a:gd name="connsiteY2046" fmla="*/ 981770 h 1810296"/>
                <a:gd name="connsiteX2047" fmla="*/ 4632207 w 9274629"/>
                <a:gd name="connsiteY2047" fmla="*/ 981394 h 1810296"/>
                <a:gd name="connsiteX2048" fmla="*/ 4632793 w 9274629"/>
                <a:gd name="connsiteY2048" fmla="*/ 981139 h 1810296"/>
                <a:gd name="connsiteX2049" fmla="*/ 4633391 w 9274629"/>
                <a:gd name="connsiteY2049" fmla="*/ 981085 h 1810296"/>
                <a:gd name="connsiteX2050" fmla="*/ 4633990 w 9274629"/>
                <a:gd name="connsiteY2050" fmla="*/ 981219 h 1810296"/>
                <a:gd name="connsiteX2051" fmla="*/ 4634270 w 9274629"/>
                <a:gd name="connsiteY2051" fmla="*/ 981394 h 1810296"/>
                <a:gd name="connsiteX2052" fmla="*/ 4634097 w 9274629"/>
                <a:gd name="connsiteY2052" fmla="*/ 978938 h 1810296"/>
                <a:gd name="connsiteX2053" fmla="*/ 4633924 w 9274629"/>
                <a:gd name="connsiteY2053" fmla="*/ 976495 h 1810296"/>
                <a:gd name="connsiteX2054" fmla="*/ 4635388 w 9274629"/>
                <a:gd name="connsiteY2054" fmla="*/ 976092 h 1810296"/>
                <a:gd name="connsiteX2055" fmla="*/ 4636838 w 9274629"/>
                <a:gd name="connsiteY2055" fmla="*/ 975690 h 1810296"/>
                <a:gd name="connsiteX2056" fmla="*/ 4636705 w 9274629"/>
                <a:gd name="connsiteY2056" fmla="*/ 975072 h 1810296"/>
                <a:gd name="connsiteX2057" fmla="*/ 4636226 w 9274629"/>
                <a:gd name="connsiteY2057" fmla="*/ 973945 h 1810296"/>
                <a:gd name="connsiteX2058" fmla="*/ 4635215 w 9274629"/>
                <a:gd name="connsiteY2058" fmla="*/ 972388 h 1810296"/>
                <a:gd name="connsiteX2059" fmla="*/ 4634496 w 9274629"/>
                <a:gd name="connsiteY2059" fmla="*/ 971341 h 1810296"/>
                <a:gd name="connsiteX2060" fmla="*/ 4634177 w 9274629"/>
                <a:gd name="connsiteY2060" fmla="*/ 970818 h 1810296"/>
                <a:gd name="connsiteX2061" fmla="*/ 4633644 w 9274629"/>
                <a:gd name="connsiteY2061" fmla="*/ 969637 h 1810296"/>
                <a:gd name="connsiteX2062" fmla="*/ 4633431 w 9274629"/>
                <a:gd name="connsiteY2062" fmla="*/ 968724 h 1810296"/>
                <a:gd name="connsiteX2063" fmla="*/ 4633391 w 9274629"/>
                <a:gd name="connsiteY2063" fmla="*/ 968107 h 1810296"/>
                <a:gd name="connsiteX2064" fmla="*/ 4633471 w 9274629"/>
                <a:gd name="connsiteY2064" fmla="*/ 967530 h 1810296"/>
                <a:gd name="connsiteX2065" fmla="*/ 4633644 w 9274629"/>
                <a:gd name="connsiteY2065" fmla="*/ 966953 h 1810296"/>
                <a:gd name="connsiteX2066" fmla="*/ 4633790 w 9274629"/>
                <a:gd name="connsiteY2066" fmla="*/ 966684 h 1810296"/>
                <a:gd name="connsiteX2067" fmla="*/ 4633963 w 9274629"/>
                <a:gd name="connsiteY2067" fmla="*/ 966430 h 1810296"/>
                <a:gd name="connsiteX2068" fmla="*/ 4634429 w 9274629"/>
                <a:gd name="connsiteY2068" fmla="*/ 966040 h 1810296"/>
                <a:gd name="connsiteX2069" fmla="*/ 4635002 w 9274629"/>
                <a:gd name="connsiteY2069" fmla="*/ 965812 h 1810296"/>
                <a:gd name="connsiteX2070" fmla="*/ 4635614 w 9274629"/>
                <a:gd name="connsiteY2070" fmla="*/ 965731 h 1810296"/>
                <a:gd name="connsiteX2071" fmla="*/ 4636213 w 9274629"/>
                <a:gd name="connsiteY2071" fmla="*/ 965812 h 1810296"/>
                <a:gd name="connsiteX2072" fmla="*/ 4636745 w 9274629"/>
                <a:gd name="connsiteY2072" fmla="*/ 966027 h 1810296"/>
                <a:gd name="connsiteX2073" fmla="*/ 4637144 w 9274629"/>
                <a:gd name="connsiteY2073" fmla="*/ 966376 h 1810296"/>
                <a:gd name="connsiteX2074" fmla="*/ 4637357 w 9274629"/>
                <a:gd name="connsiteY2074" fmla="*/ 966859 h 1810296"/>
                <a:gd name="connsiteX2075" fmla="*/ 4637371 w 9274629"/>
                <a:gd name="connsiteY2075" fmla="*/ 967167 h 1810296"/>
                <a:gd name="connsiteX2076" fmla="*/ 4638675 w 9274629"/>
                <a:gd name="connsiteY2076" fmla="*/ 966832 h 1810296"/>
                <a:gd name="connsiteX2077" fmla="*/ 4639979 w 9274629"/>
                <a:gd name="connsiteY2077" fmla="*/ 966510 h 1810296"/>
                <a:gd name="connsiteX2078" fmla="*/ 4639620 w 9274629"/>
                <a:gd name="connsiteY2078" fmla="*/ 965329 h 1810296"/>
                <a:gd name="connsiteX2079" fmla="*/ 4639234 w 9274629"/>
                <a:gd name="connsiteY2079" fmla="*/ 963557 h 1810296"/>
                <a:gd name="connsiteX2080" fmla="*/ 4639180 w 9274629"/>
                <a:gd name="connsiteY2080" fmla="*/ 962349 h 1810296"/>
                <a:gd name="connsiteX2081" fmla="*/ 4639234 w 9274629"/>
                <a:gd name="connsiteY2081" fmla="*/ 961759 h 1810296"/>
                <a:gd name="connsiteX2082" fmla="*/ 4639354 w 9274629"/>
                <a:gd name="connsiteY2082" fmla="*/ 961141 h 1810296"/>
                <a:gd name="connsiteX2083" fmla="*/ 4639846 w 9274629"/>
                <a:gd name="connsiteY2083" fmla="*/ 960014 h 1810296"/>
                <a:gd name="connsiteX2084" fmla="*/ 4640404 w 9274629"/>
                <a:gd name="connsiteY2084" fmla="*/ 959276 h 1810296"/>
                <a:gd name="connsiteX2085" fmla="*/ 4640870 w 9274629"/>
                <a:gd name="connsiteY2085" fmla="*/ 958900 h 1810296"/>
                <a:gd name="connsiteX2086" fmla="*/ 4641363 w 9274629"/>
                <a:gd name="connsiteY2086" fmla="*/ 958605 h 1810296"/>
                <a:gd name="connsiteX2087" fmla="*/ 4641922 w 9274629"/>
                <a:gd name="connsiteY2087" fmla="*/ 958417 h 1810296"/>
                <a:gd name="connsiteX2088" fmla="*/ 4642201 w 9274629"/>
                <a:gd name="connsiteY2088" fmla="*/ 958377 h 1810296"/>
                <a:gd name="connsiteX2089" fmla="*/ 4642720 w 9274629"/>
                <a:gd name="connsiteY2089" fmla="*/ 958337 h 1810296"/>
                <a:gd name="connsiteX2090" fmla="*/ 4643705 w 9274629"/>
                <a:gd name="connsiteY2090" fmla="*/ 958565 h 1810296"/>
                <a:gd name="connsiteX2091" fmla="*/ 4644623 w 9274629"/>
                <a:gd name="connsiteY2091" fmla="*/ 959008 h 1810296"/>
                <a:gd name="connsiteX2092" fmla="*/ 4645502 w 9274629"/>
                <a:gd name="connsiteY2092" fmla="*/ 959585 h 1810296"/>
                <a:gd name="connsiteX2093" fmla="*/ 4645927 w 9274629"/>
                <a:gd name="connsiteY2093" fmla="*/ 959893 h 1810296"/>
                <a:gd name="connsiteX2094" fmla="*/ 4648070 w 9274629"/>
                <a:gd name="connsiteY2094" fmla="*/ 961517 h 1810296"/>
                <a:gd name="connsiteX2095" fmla="*/ 4650212 w 9274629"/>
                <a:gd name="connsiteY2095" fmla="*/ 963141 h 1810296"/>
                <a:gd name="connsiteX2096" fmla="*/ 4650864 w 9274629"/>
                <a:gd name="connsiteY2096" fmla="*/ 963624 h 1810296"/>
                <a:gd name="connsiteX2097" fmla="*/ 4651943 w 9274629"/>
                <a:gd name="connsiteY2097" fmla="*/ 964215 h 1810296"/>
                <a:gd name="connsiteX2098" fmla="*/ 4652715 w 9274629"/>
                <a:gd name="connsiteY2098" fmla="*/ 964403 h 1810296"/>
                <a:gd name="connsiteX2099" fmla="*/ 4653087 w 9274629"/>
                <a:gd name="connsiteY2099" fmla="*/ 964403 h 1810296"/>
                <a:gd name="connsiteX2100" fmla="*/ 4653300 w 9274629"/>
                <a:gd name="connsiteY2100" fmla="*/ 964389 h 1810296"/>
                <a:gd name="connsiteX2101" fmla="*/ 4653686 w 9274629"/>
                <a:gd name="connsiteY2101" fmla="*/ 964242 h 1810296"/>
                <a:gd name="connsiteX2102" fmla="*/ 4654205 w 9274629"/>
                <a:gd name="connsiteY2102" fmla="*/ 963920 h 1810296"/>
                <a:gd name="connsiteX2103" fmla="*/ 4654564 w 9274629"/>
                <a:gd name="connsiteY2103" fmla="*/ 963436 h 1810296"/>
                <a:gd name="connsiteX2104" fmla="*/ 4654724 w 9274629"/>
                <a:gd name="connsiteY2104" fmla="*/ 963088 h 1810296"/>
                <a:gd name="connsiteX2105" fmla="*/ 4654764 w 9274629"/>
                <a:gd name="connsiteY2105" fmla="*/ 962725 h 1810296"/>
                <a:gd name="connsiteX2106" fmla="*/ 4654658 w 9274629"/>
                <a:gd name="connsiteY2106" fmla="*/ 962349 h 1810296"/>
                <a:gd name="connsiteX2107" fmla="*/ 4654564 w 9274629"/>
                <a:gd name="connsiteY2107" fmla="*/ 962175 h 1810296"/>
                <a:gd name="connsiteX2108" fmla="*/ 4654125 w 9274629"/>
                <a:gd name="connsiteY2108" fmla="*/ 962081 h 1810296"/>
                <a:gd name="connsiteX2109" fmla="*/ 4653326 w 9274629"/>
                <a:gd name="connsiteY2109" fmla="*/ 961719 h 1810296"/>
                <a:gd name="connsiteX2110" fmla="*/ 4652648 w 9274629"/>
                <a:gd name="connsiteY2110" fmla="*/ 961155 h 1810296"/>
                <a:gd name="connsiteX2111" fmla="*/ 4652076 w 9274629"/>
                <a:gd name="connsiteY2111" fmla="*/ 960457 h 1810296"/>
                <a:gd name="connsiteX2112" fmla="*/ 4651597 w 9274629"/>
                <a:gd name="connsiteY2112" fmla="*/ 959625 h 1810296"/>
                <a:gd name="connsiteX2113" fmla="*/ 4651210 w 9274629"/>
                <a:gd name="connsiteY2113" fmla="*/ 958739 h 1810296"/>
                <a:gd name="connsiteX2114" fmla="*/ 4650772 w 9274629"/>
                <a:gd name="connsiteY2114" fmla="*/ 957330 h 1810296"/>
                <a:gd name="connsiteX2115" fmla="*/ 4650559 w 9274629"/>
                <a:gd name="connsiteY2115" fmla="*/ 956377 h 1810296"/>
                <a:gd name="connsiteX2116" fmla="*/ 4650452 w 9274629"/>
                <a:gd name="connsiteY2116" fmla="*/ 955827 h 1810296"/>
                <a:gd name="connsiteX2117" fmla="*/ 4650292 w 9274629"/>
                <a:gd name="connsiteY2117" fmla="*/ 954686 h 1810296"/>
                <a:gd name="connsiteX2118" fmla="*/ 4650292 w 9274629"/>
                <a:gd name="connsiteY2118" fmla="*/ 953559 h 1810296"/>
                <a:gd name="connsiteX2119" fmla="*/ 4650465 w 9274629"/>
                <a:gd name="connsiteY2119" fmla="*/ 952767 h 1810296"/>
                <a:gd name="connsiteX2120" fmla="*/ 4650691 w 9274629"/>
                <a:gd name="connsiteY2120" fmla="*/ 952270 h 1810296"/>
                <a:gd name="connsiteX2121" fmla="*/ 4650825 w 9274629"/>
                <a:gd name="connsiteY2121" fmla="*/ 952029 h 1810296"/>
                <a:gd name="connsiteX2122" fmla="*/ 4651118 w 9274629"/>
                <a:gd name="connsiteY2122" fmla="*/ 951653 h 1810296"/>
                <a:gd name="connsiteX2123" fmla="*/ 4651823 w 9274629"/>
                <a:gd name="connsiteY2123" fmla="*/ 951049 h 1810296"/>
                <a:gd name="connsiteX2124" fmla="*/ 4653087 w 9274629"/>
                <a:gd name="connsiteY2124" fmla="*/ 950418 h 1810296"/>
                <a:gd name="connsiteX2125" fmla="*/ 4653992 w 9274629"/>
                <a:gd name="connsiteY2125" fmla="*/ 950109 h 1810296"/>
                <a:gd name="connsiteX2126" fmla="*/ 4661844 w 9274629"/>
                <a:gd name="connsiteY2126" fmla="*/ 947452 h 1810296"/>
                <a:gd name="connsiteX2127" fmla="*/ 4669722 w 9274629"/>
                <a:gd name="connsiteY2127" fmla="*/ 944795 h 1810296"/>
                <a:gd name="connsiteX2128" fmla="*/ 4670454 w 9274629"/>
                <a:gd name="connsiteY2128" fmla="*/ 944540 h 1810296"/>
                <a:gd name="connsiteX2129" fmla="*/ 4671585 w 9274629"/>
                <a:gd name="connsiteY2129" fmla="*/ 944338 h 1810296"/>
                <a:gd name="connsiteX2130" fmla="*/ 4672317 w 9274629"/>
                <a:gd name="connsiteY2130" fmla="*/ 944419 h 1810296"/>
                <a:gd name="connsiteX2131" fmla="*/ 4672663 w 9274629"/>
                <a:gd name="connsiteY2131" fmla="*/ 944540 h 1810296"/>
                <a:gd name="connsiteX2132" fmla="*/ 4673102 w 9274629"/>
                <a:gd name="connsiteY2132" fmla="*/ 944768 h 1810296"/>
                <a:gd name="connsiteX2133" fmla="*/ 4673794 w 9274629"/>
                <a:gd name="connsiteY2133" fmla="*/ 945466 h 1810296"/>
                <a:gd name="connsiteX2134" fmla="*/ 4674446 w 9274629"/>
                <a:gd name="connsiteY2134" fmla="*/ 946244 h 1810296"/>
                <a:gd name="connsiteX2135" fmla="*/ 4675125 w 9274629"/>
                <a:gd name="connsiteY2135" fmla="*/ 946929 h 1810296"/>
                <a:gd name="connsiteX2136" fmla="*/ 4675550 w 9274629"/>
                <a:gd name="connsiteY2136" fmla="*/ 947170 h 1810296"/>
                <a:gd name="connsiteX2137" fmla="*/ 4676110 w 9274629"/>
                <a:gd name="connsiteY2137" fmla="*/ 947371 h 1810296"/>
                <a:gd name="connsiteX2138" fmla="*/ 4677387 w 9274629"/>
                <a:gd name="connsiteY2138" fmla="*/ 947586 h 1810296"/>
                <a:gd name="connsiteX2139" fmla="*/ 4678305 w 9274629"/>
                <a:gd name="connsiteY2139" fmla="*/ 947788 h 1810296"/>
                <a:gd name="connsiteX2140" fmla="*/ 4678811 w 9274629"/>
                <a:gd name="connsiteY2140" fmla="*/ 947975 h 1810296"/>
                <a:gd name="connsiteX2141" fmla="*/ 4679170 w 9274629"/>
                <a:gd name="connsiteY2141" fmla="*/ 948271 h 1810296"/>
                <a:gd name="connsiteX2142" fmla="*/ 4679384 w 9274629"/>
                <a:gd name="connsiteY2142" fmla="*/ 948673 h 1810296"/>
                <a:gd name="connsiteX2143" fmla="*/ 4679397 w 9274629"/>
                <a:gd name="connsiteY2143" fmla="*/ 948942 h 1810296"/>
                <a:gd name="connsiteX2144" fmla="*/ 4680195 w 9274629"/>
                <a:gd name="connsiteY2144" fmla="*/ 947613 h 1810296"/>
                <a:gd name="connsiteX2145" fmla="*/ 4680980 w 9274629"/>
                <a:gd name="connsiteY2145" fmla="*/ 946271 h 1810296"/>
                <a:gd name="connsiteX2146" fmla="*/ 4681912 w 9274629"/>
                <a:gd name="connsiteY2146" fmla="*/ 947626 h 1810296"/>
                <a:gd name="connsiteX2147" fmla="*/ 4682870 w 9274629"/>
                <a:gd name="connsiteY2147" fmla="*/ 948982 h 1810296"/>
                <a:gd name="connsiteX2148" fmla="*/ 4683123 w 9274629"/>
                <a:gd name="connsiteY2148" fmla="*/ 948271 h 1810296"/>
                <a:gd name="connsiteX2149" fmla="*/ 4683775 w 9274629"/>
                <a:gd name="connsiteY2149" fmla="*/ 946875 h 1810296"/>
                <a:gd name="connsiteX2150" fmla="*/ 4684400 w 9274629"/>
                <a:gd name="connsiteY2150" fmla="*/ 945949 h 1810296"/>
                <a:gd name="connsiteX2151" fmla="*/ 4684906 w 9274629"/>
                <a:gd name="connsiteY2151" fmla="*/ 945452 h 1810296"/>
                <a:gd name="connsiteX2152" fmla="*/ 4685465 w 9274629"/>
                <a:gd name="connsiteY2152" fmla="*/ 945063 h 1810296"/>
                <a:gd name="connsiteX2153" fmla="*/ 4686117 w 9274629"/>
                <a:gd name="connsiteY2153" fmla="*/ 944822 h 1810296"/>
                <a:gd name="connsiteX2154" fmla="*/ 4686476 w 9274629"/>
                <a:gd name="connsiteY2154" fmla="*/ 944795 h 1810296"/>
                <a:gd name="connsiteX2155" fmla="*/ 4686782 w 9274629"/>
                <a:gd name="connsiteY2155" fmla="*/ 944795 h 1810296"/>
                <a:gd name="connsiteX2156" fmla="*/ 4687354 w 9274629"/>
                <a:gd name="connsiteY2156" fmla="*/ 944862 h 1810296"/>
                <a:gd name="connsiteX2157" fmla="*/ 4688193 w 9274629"/>
                <a:gd name="connsiteY2157" fmla="*/ 945170 h 1810296"/>
                <a:gd name="connsiteX2158" fmla="*/ 4689790 w 9274629"/>
                <a:gd name="connsiteY2158" fmla="*/ 946163 h 1810296"/>
                <a:gd name="connsiteX2159" fmla="*/ 4690908 w 9274629"/>
                <a:gd name="connsiteY2159" fmla="*/ 946754 h 1810296"/>
                <a:gd name="connsiteX2160" fmla="*/ 4691187 w 9274629"/>
                <a:gd name="connsiteY2160" fmla="*/ 946875 h 1810296"/>
                <a:gd name="connsiteX2161" fmla="*/ 4691826 w 9274629"/>
                <a:gd name="connsiteY2161" fmla="*/ 946969 h 1810296"/>
                <a:gd name="connsiteX2162" fmla="*/ 4692478 w 9274629"/>
                <a:gd name="connsiteY2162" fmla="*/ 946915 h 1810296"/>
                <a:gd name="connsiteX2163" fmla="*/ 4693090 w 9274629"/>
                <a:gd name="connsiteY2163" fmla="*/ 946741 h 1810296"/>
                <a:gd name="connsiteX2164" fmla="*/ 4693623 w 9274629"/>
                <a:gd name="connsiteY2164" fmla="*/ 946446 h 1810296"/>
                <a:gd name="connsiteX2165" fmla="*/ 4694022 w 9274629"/>
                <a:gd name="connsiteY2165" fmla="*/ 946070 h 1810296"/>
                <a:gd name="connsiteX2166" fmla="*/ 4694261 w 9274629"/>
                <a:gd name="connsiteY2166" fmla="*/ 945613 h 1810296"/>
                <a:gd name="connsiteX2167" fmla="*/ 4694261 w 9274629"/>
                <a:gd name="connsiteY2167" fmla="*/ 945103 h 1810296"/>
                <a:gd name="connsiteX2168" fmla="*/ 4694142 w 9274629"/>
                <a:gd name="connsiteY2168" fmla="*/ 944822 h 1810296"/>
                <a:gd name="connsiteX2169" fmla="*/ 4694488 w 9274629"/>
                <a:gd name="connsiteY2169" fmla="*/ 944634 h 1810296"/>
                <a:gd name="connsiteX2170" fmla="*/ 4695233 w 9274629"/>
                <a:gd name="connsiteY2170" fmla="*/ 944379 h 1810296"/>
                <a:gd name="connsiteX2171" fmla="*/ 4696018 w 9274629"/>
                <a:gd name="connsiteY2171" fmla="*/ 944325 h 1810296"/>
                <a:gd name="connsiteX2172" fmla="*/ 4696816 w 9274629"/>
                <a:gd name="connsiteY2172" fmla="*/ 944406 h 1810296"/>
                <a:gd name="connsiteX2173" fmla="*/ 4697615 w 9274629"/>
                <a:gd name="connsiteY2173" fmla="*/ 944634 h 1810296"/>
                <a:gd name="connsiteX2174" fmla="*/ 4698400 w 9274629"/>
                <a:gd name="connsiteY2174" fmla="*/ 944969 h 1810296"/>
                <a:gd name="connsiteX2175" fmla="*/ 4699531 w 9274629"/>
                <a:gd name="connsiteY2175" fmla="*/ 945600 h 1810296"/>
                <a:gd name="connsiteX2176" fmla="*/ 4700197 w 9274629"/>
                <a:gd name="connsiteY2176" fmla="*/ 946097 h 1810296"/>
                <a:gd name="connsiteX2177" fmla="*/ 4701501 w 9274629"/>
                <a:gd name="connsiteY2177" fmla="*/ 947184 h 1810296"/>
                <a:gd name="connsiteX2178" fmla="*/ 4703550 w 9274629"/>
                <a:gd name="connsiteY2178" fmla="*/ 948633 h 1810296"/>
                <a:gd name="connsiteX2179" fmla="*/ 4704655 w 9274629"/>
                <a:gd name="connsiteY2179" fmla="*/ 949116 h 1810296"/>
                <a:gd name="connsiteX2180" fmla="*/ 4705427 w 9274629"/>
                <a:gd name="connsiteY2180" fmla="*/ 949331 h 1810296"/>
                <a:gd name="connsiteX2181" fmla="*/ 4705853 w 9274629"/>
                <a:gd name="connsiteY2181" fmla="*/ 949371 h 1810296"/>
                <a:gd name="connsiteX2182" fmla="*/ 4706438 w 9274629"/>
                <a:gd name="connsiteY2182" fmla="*/ 949385 h 1810296"/>
                <a:gd name="connsiteX2183" fmla="*/ 4707649 w 9274629"/>
                <a:gd name="connsiteY2183" fmla="*/ 949237 h 1810296"/>
                <a:gd name="connsiteX2184" fmla="*/ 4708860 w 9274629"/>
                <a:gd name="connsiteY2184" fmla="*/ 949022 h 1810296"/>
                <a:gd name="connsiteX2185" fmla="*/ 4710044 w 9274629"/>
                <a:gd name="connsiteY2185" fmla="*/ 948942 h 1810296"/>
                <a:gd name="connsiteX2186" fmla="*/ 4710643 w 9274629"/>
                <a:gd name="connsiteY2186" fmla="*/ 949022 h 1810296"/>
                <a:gd name="connsiteX2187" fmla="*/ 4711083 w 9274629"/>
                <a:gd name="connsiteY2187" fmla="*/ 949103 h 1810296"/>
                <a:gd name="connsiteX2188" fmla="*/ 4711881 w 9274629"/>
                <a:gd name="connsiteY2188" fmla="*/ 949452 h 1810296"/>
                <a:gd name="connsiteX2189" fmla="*/ 4713039 w 9274629"/>
                <a:gd name="connsiteY2189" fmla="*/ 950136 h 1810296"/>
                <a:gd name="connsiteX2190" fmla="*/ 4714529 w 9274629"/>
                <a:gd name="connsiteY2190" fmla="*/ 951237 h 1810296"/>
                <a:gd name="connsiteX2191" fmla="*/ 4715687 w 9274629"/>
                <a:gd name="connsiteY2191" fmla="*/ 951921 h 1810296"/>
                <a:gd name="connsiteX2192" fmla="*/ 4716499 w 9274629"/>
                <a:gd name="connsiteY2192" fmla="*/ 952203 h 1810296"/>
                <a:gd name="connsiteX2193" fmla="*/ 4716951 w 9274629"/>
                <a:gd name="connsiteY2193" fmla="*/ 952284 h 1810296"/>
                <a:gd name="connsiteX2194" fmla="*/ 4717258 w 9274629"/>
                <a:gd name="connsiteY2194" fmla="*/ 952324 h 1810296"/>
                <a:gd name="connsiteX2195" fmla="*/ 4717883 w 9274629"/>
                <a:gd name="connsiteY2195" fmla="*/ 952311 h 1810296"/>
                <a:gd name="connsiteX2196" fmla="*/ 4718801 w 9274629"/>
                <a:gd name="connsiteY2196" fmla="*/ 952109 h 1810296"/>
                <a:gd name="connsiteX2197" fmla="*/ 4720637 w 9274629"/>
                <a:gd name="connsiteY2197" fmla="*/ 951438 h 1810296"/>
                <a:gd name="connsiteX2198" fmla="*/ 4721875 w 9274629"/>
                <a:gd name="connsiteY2198" fmla="*/ 951009 h 1810296"/>
                <a:gd name="connsiteX2199" fmla="*/ 4722501 w 9274629"/>
                <a:gd name="connsiteY2199" fmla="*/ 950861 h 1810296"/>
                <a:gd name="connsiteX2200" fmla="*/ 4723512 w 9274629"/>
                <a:gd name="connsiteY2200" fmla="*/ 950821 h 1810296"/>
                <a:gd name="connsiteX2201" fmla="*/ 4724164 w 9274629"/>
                <a:gd name="connsiteY2201" fmla="*/ 950915 h 1810296"/>
                <a:gd name="connsiteX2202" fmla="*/ 4724790 w 9274629"/>
                <a:gd name="connsiteY2202" fmla="*/ 951089 h 1810296"/>
                <a:gd name="connsiteX2203" fmla="*/ 4725335 w 9274629"/>
                <a:gd name="connsiteY2203" fmla="*/ 951384 h 1810296"/>
                <a:gd name="connsiteX2204" fmla="*/ 4725775 w 9274629"/>
                <a:gd name="connsiteY2204" fmla="*/ 951787 h 1810296"/>
                <a:gd name="connsiteX2205" fmla="*/ 4726080 w 9274629"/>
                <a:gd name="connsiteY2205" fmla="*/ 952284 h 1810296"/>
                <a:gd name="connsiteX2206" fmla="*/ 4726160 w 9274629"/>
                <a:gd name="connsiteY2206" fmla="*/ 952592 h 1810296"/>
                <a:gd name="connsiteX2207" fmla="*/ 4726240 w 9274629"/>
                <a:gd name="connsiteY2207" fmla="*/ 953169 h 1810296"/>
                <a:gd name="connsiteX2208" fmla="*/ 4726160 w 9274629"/>
                <a:gd name="connsiteY2208" fmla="*/ 954351 h 1810296"/>
                <a:gd name="connsiteX2209" fmla="*/ 4726240 w 9274629"/>
                <a:gd name="connsiteY2209" fmla="*/ 954927 h 1810296"/>
                <a:gd name="connsiteX2210" fmla="*/ 4726320 w 9274629"/>
                <a:gd name="connsiteY2210" fmla="*/ 955223 h 1810296"/>
                <a:gd name="connsiteX2211" fmla="*/ 4726586 w 9274629"/>
                <a:gd name="connsiteY2211" fmla="*/ 955706 h 1810296"/>
                <a:gd name="connsiteX2212" fmla="*/ 4726972 w 9274629"/>
                <a:gd name="connsiteY2212" fmla="*/ 956109 h 1810296"/>
                <a:gd name="connsiteX2213" fmla="*/ 4727451 w 9274629"/>
                <a:gd name="connsiteY2213" fmla="*/ 956458 h 1810296"/>
                <a:gd name="connsiteX2214" fmla="*/ 4728822 w 9274629"/>
                <a:gd name="connsiteY2214" fmla="*/ 957115 h 1810296"/>
                <a:gd name="connsiteX2215" fmla="*/ 4729993 w 9274629"/>
                <a:gd name="connsiteY2215" fmla="*/ 957585 h 1810296"/>
                <a:gd name="connsiteX2216" fmla="*/ 4730259 w 9274629"/>
                <a:gd name="connsiteY2216" fmla="*/ 957719 h 1810296"/>
                <a:gd name="connsiteX2217" fmla="*/ 4730764 w 9274629"/>
                <a:gd name="connsiteY2217" fmla="*/ 958108 h 1810296"/>
                <a:gd name="connsiteX2218" fmla="*/ 4731204 w 9274629"/>
                <a:gd name="connsiteY2218" fmla="*/ 958565 h 1810296"/>
                <a:gd name="connsiteX2219" fmla="*/ 4731550 w 9274629"/>
                <a:gd name="connsiteY2219" fmla="*/ 959101 h 1810296"/>
                <a:gd name="connsiteX2220" fmla="*/ 4731776 w 9274629"/>
                <a:gd name="connsiteY2220" fmla="*/ 959652 h 1810296"/>
                <a:gd name="connsiteX2221" fmla="*/ 4731856 w 9274629"/>
                <a:gd name="connsiteY2221" fmla="*/ 960189 h 1810296"/>
                <a:gd name="connsiteX2222" fmla="*/ 4731763 w 9274629"/>
                <a:gd name="connsiteY2222" fmla="*/ 960699 h 1810296"/>
                <a:gd name="connsiteX2223" fmla="*/ 4731457 w 9274629"/>
                <a:gd name="connsiteY2223" fmla="*/ 961101 h 1810296"/>
                <a:gd name="connsiteX2224" fmla="*/ 4731204 w 9274629"/>
                <a:gd name="connsiteY2224" fmla="*/ 961249 h 1810296"/>
                <a:gd name="connsiteX2225" fmla="*/ 4731603 w 9274629"/>
                <a:gd name="connsiteY2225" fmla="*/ 961195 h 1810296"/>
                <a:gd name="connsiteX2226" fmla="*/ 4732415 w 9274629"/>
                <a:gd name="connsiteY2226" fmla="*/ 961195 h 1810296"/>
                <a:gd name="connsiteX2227" fmla="*/ 4733200 w 9274629"/>
                <a:gd name="connsiteY2227" fmla="*/ 961370 h 1810296"/>
                <a:gd name="connsiteX2228" fmla="*/ 4733945 w 9274629"/>
                <a:gd name="connsiteY2228" fmla="*/ 961665 h 1810296"/>
                <a:gd name="connsiteX2229" fmla="*/ 4734637 w 9274629"/>
                <a:gd name="connsiteY2229" fmla="*/ 962081 h 1810296"/>
                <a:gd name="connsiteX2230" fmla="*/ 4735223 w 9274629"/>
                <a:gd name="connsiteY2230" fmla="*/ 962631 h 1810296"/>
                <a:gd name="connsiteX2231" fmla="*/ 4735742 w 9274629"/>
                <a:gd name="connsiteY2231" fmla="*/ 963249 h 1810296"/>
                <a:gd name="connsiteX2232" fmla="*/ 4736128 w 9274629"/>
                <a:gd name="connsiteY2232" fmla="*/ 963960 h 1810296"/>
                <a:gd name="connsiteX2233" fmla="*/ 4736248 w 9274629"/>
                <a:gd name="connsiteY2233" fmla="*/ 964349 h 1810296"/>
                <a:gd name="connsiteX2234" fmla="*/ 4736354 w 9274629"/>
                <a:gd name="connsiteY2234" fmla="*/ 964792 h 1810296"/>
                <a:gd name="connsiteX2235" fmla="*/ 4736474 w 9274629"/>
                <a:gd name="connsiteY2235" fmla="*/ 965718 h 1810296"/>
                <a:gd name="connsiteX2236" fmla="*/ 4736487 w 9274629"/>
                <a:gd name="connsiteY2236" fmla="*/ 967141 h 1810296"/>
                <a:gd name="connsiteX2237" fmla="*/ 4736487 w 9274629"/>
                <a:gd name="connsiteY2237" fmla="*/ 968563 h 1810296"/>
                <a:gd name="connsiteX2238" fmla="*/ 4736594 w 9274629"/>
                <a:gd name="connsiteY2238" fmla="*/ 969449 h 1810296"/>
                <a:gd name="connsiteX2239" fmla="*/ 4736793 w 9274629"/>
                <a:gd name="connsiteY2239" fmla="*/ 970281 h 1810296"/>
                <a:gd name="connsiteX2240" fmla="*/ 4737179 w 9274629"/>
                <a:gd name="connsiteY2240" fmla="*/ 971046 h 1810296"/>
                <a:gd name="connsiteX2241" fmla="*/ 4737485 w 9274629"/>
                <a:gd name="connsiteY2241" fmla="*/ 971382 h 1810296"/>
                <a:gd name="connsiteX2242" fmla="*/ 4737738 w 9274629"/>
                <a:gd name="connsiteY2242" fmla="*/ 971610 h 1810296"/>
                <a:gd name="connsiteX2243" fmla="*/ 4738297 w 9274629"/>
                <a:gd name="connsiteY2243" fmla="*/ 971999 h 1810296"/>
                <a:gd name="connsiteX2244" fmla="*/ 4739255 w 9274629"/>
                <a:gd name="connsiteY2244" fmla="*/ 972402 h 1810296"/>
                <a:gd name="connsiteX2245" fmla="*/ 4740573 w 9274629"/>
                <a:gd name="connsiteY2245" fmla="*/ 972872 h 1810296"/>
                <a:gd name="connsiteX2246" fmla="*/ 4741490 w 9274629"/>
                <a:gd name="connsiteY2246" fmla="*/ 973314 h 1810296"/>
                <a:gd name="connsiteX2247" fmla="*/ 4742037 w 9274629"/>
                <a:gd name="connsiteY2247" fmla="*/ 973704 h 1810296"/>
                <a:gd name="connsiteX2248" fmla="*/ 4742263 w 9274629"/>
                <a:gd name="connsiteY2248" fmla="*/ 973972 h 1810296"/>
                <a:gd name="connsiteX2249" fmla="*/ 4742476 w 9274629"/>
                <a:gd name="connsiteY2249" fmla="*/ 974240 h 1810296"/>
                <a:gd name="connsiteX2250" fmla="*/ 4742782 w 9274629"/>
                <a:gd name="connsiteY2250" fmla="*/ 974831 h 1810296"/>
                <a:gd name="connsiteX2251" fmla="*/ 4742928 w 9274629"/>
                <a:gd name="connsiteY2251" fmla="*/ 975488 h 1810296"/>
                <a:gd name="connsiteX2252" fmla="*/ 4742995 w 9274629"/>
                <a:gd name="connsiteY2252" fmla="*/ 976173 h 1810296"/>
                <a:gd name="connsiteX2253" fmla="*/ 4742835 w 9274629"/>
                <a:gd name="connsiteY2253" fmla="*/ 977985 h 1810296"/>
                <a:gd name="connsiteX2254" fmla="*/ 4742622 w 9274629"/>
                <a:gd name="connsiteY2254" fmla="*/ 979434 h 1810296"/>
                <a:gd name="connsiteX2255" fmla="*/ 4742609 w 9274629"/>
                <a:gd name="connsiteY2255" fmla="*/ 979783 h 1810296"/>
                <a:gd name="connsiteX2256" fmla="*/ 4742648 w 9274629"/>
                <a:gd name="connsiteY2256" fmla="*/ 980535 h 1810296"/>
                <a:gd name="connsiteX2257" fmla="*/ 4742795 w 9274629"/>
                <a:gd name="connsiteY2257" fmla="*/ 981273 h 1810296"/>
                <a:gd name="connsiteX2258" fmla="*/ 4743061 w 9274629"/>
                <a:gd name="connsiteY2258" fmla="*/ 981971 h 1810296"/>
                <a:gd name="connsiteX2259" fmla="*/ 4743434 w 9274629"/>
                <a:gd name="connsiteY2259" fmla="*/ 982588 h 1810296"/>
                <a:gd name="connsiteX2260" fmla="*/ 4743873 w 9274629"/>
                <a:gd name="connsiteY2260" fmla="*/ 983045 h 1810296"/>
                <a:gd name="connsiteX2261" fmla="*/ 4744405 w 9274629"/>
                <a:gd name="connsiteY2261" fmla="*/ 983353 h 1810296"/>
                <a:gd name="connsiteX2262" fmla="*/ 4745017 w 9274629"/>
                <a:gd name="connsiteY2262" fmla="*/ 983434 h 1810296"/>
                <a:gd name="connsiteX2263" fmla="*/ 4745364 w 9274629"/>
                <a:gd name="connsiteY2263" fmla="*/ 983380 h 1810296"/>
                <a:gd name="connsiteX2264" fmla="*/ 4745869 w 9274629"/>
                <a:gd name="connsiteY2264" fmla="*/ 983206 h 1810296"/>
                <a:gd name="connsiteX2265" fmla="*/ 4746614 w 9274629"/>
                <a:gd name="connsiteY2265" fmla="*/ 982870 h 1810296"/>
                <a:gd name="connsiteX2266" fmla="*/ 4747107 w 9274629"/>
                <a:gd name="connsiteY2266" fmla="*/ 982803 h 1810296"/>
                <a:gd name="connsiteX2267" fmla="*/ 4747360 w 9274629"/>
                <a:gd name="connsiteY2267" fmla="*/ 982870 h 1810296"/>
                <a:gd name="connsiteX2268" fmla="*/ 4747532 w 9274629"/>
                <a:gd name="connsiteY2268" fmla="*/ 982951 h 1810296"/>
                <a:gd name="connsiteX2269" fmla="*/ 4747785 w 9274629"/>
                <a:gd name="connsiteY2269" fmla="*/ 983206 h 1810296"/>
                <a:gd name="connsiteX2270" fmla="*/ 4748065 w 9274629"/>
                <a:gd name="connsiteY2270" fmla="*/ 983702 h 1810296"/>
                <a:gd name="connsiteX2271" fmla="*/ 4748185 w 9274629"/>
                <a:gd name="connsiteY2271" fmla="*/ 984051 h 1810296"/>
                <a:gd name="connsiteX2272" fmla="*/ 4748398 w 9274629"/>
                <a:gd name="connsiteY2272" fmla="*/ 984829 h 1810296"/>
                <a:gd name="connsiteX2273" fmla="*/ 4748677 w 9274629"/>
                <a:gd name="connsiteY2273" fmla="*/ 986360 h 1810296"/>
                <a:gd name="connsiteX2274" fmla="*/ 4748837 w 9274629"/>
                <a:gd name="connsiteY2274" fmla="*/ 987916 h 1810296"/>
                <a:gd name="connsiteX2275" fmla="*/ 4748850 w 9274629"/>
                <a:gd name="connsiteY2275" fmla="*/ 989487 h 1810296"/>
                <a:gd name="connsiteX2276" fmla="*/ 4748770 w 9274629"/>
                <a:gd name="connsiteY2276" fmla="*/ 990278 h 1810296"/>
                <a:gd name="connsiteX2277" fmla="*/ 4749489 w 9274629"/>
                <a:gd name="connsiteY2277" fmla="*/ 990104 h 1810296"/>
                <a:gd name="connsiteX2278" fmla="*/ 4750806 w 9274629"/>
                <a:gd name="connsiteY2278" fmla="*/ 989527 h 1810296"/>
                <a:gd name="connsiteX2279" fmla="*/ 4751405 w 9274629"/>
                <a:gd name="connsiteY2279" fmla="*/ 989111 h 1810296"/>
                <a:gd name="connsiteX2280" fmla="*/ 4751498 w 9274629"/>
                <a:gd name="connsiteY2280" fmla="*/ 989809 h 1810296"/>
                <a:gd name="connsiteX2281" fmla="*/ 4751618 w 9274629"/>
                <a:gd name="connsiteY2281" fmla="*/ 991218 h 1810296"/>
                <a:gd name="connsiteX2282" fmla="*/ 4751645 w 9274629"/>
                <a:gd name="connsiteY2282" fmla="*/ 993325 h 1810296"/>
                <a:gd name="connsiteX2283" fmla="*/ 4751419 w 9274629"/>
                <a:gd name="connsiteY2283" fmla="*/ 996157 h 1810296"/>
                <a:gd name="connsiteX2284" fmla="*/ 4751006 w 9274629"/>
                <a:gd name="connsiteY2284" fmla="*/ 998975 h 1810296"/>
                <a:gd name="connsiteX2285" fmla="*/ 4750101 w 9274629"/>
                <a:gd name="connsiteY2285" fmla="*/ 1003190 h 1810296"/>
                <a:gd name="connsiteX2286" fmla="*/ 4749116 w 9274629"/>
                <a:gd name="connsiteY2286" fmla="*/ 1007404 h 1810296"/>
                <a:gd name="connsiteX2287" fmla="*/ 4748544 w 9274629"/>
                <a:gd name="connsiteY2287" fmla="*/ 1010222 h 1810296"/>
                <a:gd name="connsiteX2288" fmla="*/ 4748507 w 9274629"/>
                <a:gd name="connsiteY2288" fmla="*/ 1010467 h 1810296"/>
                <a:gd name="connsiteX2289" fmla="*/ 4755481 w 9274629"/>
                <a:gd name="connsiteY2289" fmla="*/ 1003408 h 1810296"/>
                <a:gd name="connsiteX2290" fmla="*/ 4793681 w 9274629"/>
                <a:gd name="connsiteY2290" fmla="*/ 948047 h 1810296"/>
                <a:gd name="connsiteX2291" fmla="*/ 4811757 w 9274629"/>
                <a:gd name="connsiteY2291" fmla="*/ 982623 h 1810296"/>
                <a:gd name="connsiteX2292" fmla="*/ 4825159 w 9274629"/>
                <a:gd name="connsiteY2292" fmla="*/ 969058 h 1810296"/>
                <a:gd name="connsiteX2293" fmla="*/ 4833070 w 9274629"/>
                <a:gd name="connsiteY2293" fmla="*/ 960623 h 1810296"/>
                <a:gd name="connsiteX2294" fmla="*/ 4817889 w 9274629"/>
                <a:gd name="connsiteY2294" fmla="*/ 960623 h 1810296"/>
                <a:gd name="connsiteX2295" fmla="*/ 4871260 w 9274629"/>
                <a:gd name="connsiteY2295" fmla="*/ 889904 h 1810296"/>
                <a:gd name="connsiteX2296" fmla="*/ 4924632 w 9274629"/>
                <a:gd name="connsiteY2296" fmla="*/ 960623 h 1810296"/>
                <a:gd name="connsiteX2297" fmla="*/ 4898862 w 9274629"/>
                <a:gd name="connsiteY2297" fmla="*/ 960623 h 1810296"/>
                <a:gd name="connsiteX2298" fmla="*/ 4923269 w 9274629"/>
                <a:gd name="connsiteY2298" fmla="*/ 984641 h 1810296"/>
                <a:gd name="connsiteX2299" fmla="*/ 4934999 w 9274629"/>
                <a:gd name="connsiteY2299" fmla="*/ 972767 h 1810296"/>
                <a:gd name="connsiteX2300" fmla="*/ 4938972 w 9274629"/>
                <a:gd name="connsiteY2300" fmla="*/ 968531 h 1810296"/>
                <a:gd name="connsiteX2301" fmla="*/ 4921316 w 9274629"/>
                <a:gd name="connsiteY2301" fmla="*/ 968531 h 1810296"/>
                <a:gd name="connsiteX2302" fmla="*/ 4942409 w 9274629"/>
                <a:gd name="connsiteY2302" fmla="*/ 947179 h 1810296"/>
                <a:gd name="connsiteX2303" fmla="*/ 4945404 w 9274629"/>
                <a:gd name="connsiteY2303" fmla="*/ 943985 h 1810296"/>
                <a:gd name="connsiteX2304" fmla="*/ 4929798 w 9274629"/>
                <a:gd name="connsiteY2304" fmla="*/ 943985 h 1810296"/>
                <a:gd name="connsiteX2305" fmla="*/ 4947371 w 9274629"/>
                <a:gd name="connsiteY2305" fmla="*/ 926197 h 1810296"/>
                <a:gd name="connsiteX2306" fmla="*/ 4951846 w 9274629"/>
                <a:gd name="connsiteY2306" fmla="*/ 921425 h 1810296"/>
                <a:gd name="connsiteX2307" fmla="*/ 4938244 w 9274629"/>
                <a:gd name="connsiteY2307" fmla="*/ 921425 h 1810296"/>
                <a:gd name="connsiteX2308" fmla="*/ 4953415 w 9274629"/>
                <a:gd name="connsiteY2308" fmla="*/ 906068 h 1810296"/>
                <a:gd name="connsiteX2309" fmla="*/ 4957209 w 9274629"/>
                <a:gd name="connsiteY2309" fmla="*/ 902023 h 1810296"/>
                <a:gd name="connsiteX2310" fmla="*/ 4933811 w 9274629"/>
                <a:gd name="connsiteY2310" fmla="*/ 902023 h 1810296"/>
                <a:gd name="connsiteX2311" fmla="*/ 4950243 w 9274629"/>
                <a:gd name="connsiteY2311" fmla="*/ 885390 h 1810296"/>
                <a:gd name="connsiteX2312" fmla="*/ 4958154 w 9274629"/>
                <a:gd name="connsiteY2312" fmla="*/ 876955 h 1810296"/>
                <a:gd name="connsiteX2313" fmla="*/ 4942973 w 9274629"/>
                <a:gd name="connsiteY2313" fmla="*/ 876955 h 1810296"/>
                <a:gd name="connsiteX2314" fmla="*/ 4996345 w 9274629"/>
                <a:gd name="connsiteY2314" fmla="*/ 806236 h 1810296"/>
                <a:gd name="connsiteX2315" fmla="*/ 5049717 w 9274629"/>
                <a:gd name="connsiteY2315" fmla="*/ 876955 h 1810296"/>
                <a:gd name="connsiteX2316" fmla="*/ 5023947 w 9274629"/>
                <a:gd name="connsiteY2316" fmla="*/ 876955 h 1810296"/>
                <a:gd name="connsiteX2317" fmla="*/ 5049420 w 9274629"/>
                <a:gd name="connsiteY2317" fmla="*/ 902023 h 1810296"/>
                <a:gd name="connsiteX2318" fmla="*/ 5025272 w 9274629"/>
                <a:gd name="connsiteY2318" fmla="*/ 902023 h 1810296"/>
                <a:gd name="connsiteX2319" fmla="*/ 5044988 w 9274629"/>
                <a:gd name="connsiteY2319" fmla="*/ 921425 h 1810296"/>
                <a:gd name="connsiteX2320" fmla="*/ 5030509 w 9274629"/>
                <a:gd name="connsiteY2320" fmla="*/ 921425 h 1810296"/>
                <a:gd name="connsiteX2321" fmla="*/ 5053434 w 9274629"/>
                <a:gd name="connsiteY2321" fmla="*/ 943985 h 1810296"/>
                <a:gd name="connsiteX2322" fmla="*/ 5040923 w 9274629"/>
                <a:gd name="connsiteY2322" fmla="*/ 943985 h 1810296"/>
                <a:gd name="connsiteX2323" fmla="*/ 5042390 w 9274629"/>
                <a:gd name="connsiteY2323" fmla="*/ 945735 h 1810296"/>
                <a:gd name="connsiteX2324" fmla="*/ 5062194 w 9274629"/>
                <a:gd name="connsiteY2324" fmla="*/ 962251 h 1810296"/>
                <a:gd name="connsiteX2325" fmla="*/ 5071378 w 9274629"/>
                <a:gd name="connsiteY2325" fmla="*/ 952954 h 1810296"/>
                <a:gd name="connsiteX2326" fmla="*/ 5075171 w 9274629"/>
                <a:gd name="connsiteY2326" fmla="*/ 948910 h 1810296"/>
                <a:gd name="connsiteX2327" fmla="*/ 5051774 w 9274629"/>
                <a:gd name="connsiteY2327" fmla="*/ 948910 h 1810296"/>
                <a:gd name="connsiteX2328" fmla="*/ 5068206 w 9274629"/>
                <a:gd name="connsiteY2328" fmla="*/ 932277 h 1810296"/>
                <a:gd name="connsiteX2329" fmla="*/ 5076117 w 9274629"/>
                <a:gd name="connsiteY2329" fmla="*/ 923841 h 1810296"/>
                <a:gd name="connsiteX2330" fmla="*/ 5060936 w 9274629"/>
                <a:gd name="connsiteY2330" fmla="*/ 923841 h 1810296"/>
                <a:gd name="connsiteX2331" fmla="*/ 5114308 w 9274629"/>
                <a:gd name="connsiteY2331" fmla="*/ 853123 h 1810296"/>
                <a:gd name="connsiteX2332" fmla="*/ 5167680 w 9274629"/>
                <a:gd name="connsiteY2332" fmla="*/ 923841 h 1810296"/>
                <a:gd name="connsiteX2333" fmla="*/ 5141910 w 9274629"/>
                <a:gd name="connsiteY2333" fmla="*/ 923841 h 1810296"/>
                <a:gd name="connsiteX2334" fmla="*/ 5160324 w 9274629"/>
                <a:gd name="connsiteY2334" fmla="*/ 941963 h 1810296"/>
                <a:gd name="connsiteX2335" fmla="*/ 5178598 w 9274629"/>
                <a:gd name="connsiteY2335" fmla="*/ 923465 h 1810296"/>
                <a:gd name="connsiteX2336" fmla="*/ 5181593 w 9274629"/>
                <a:gd name="connsiteY2336" fmla="*/ 920271 h 1810296"/>
                <a:gd name="connsiteX2337" fmla="*/ 5165988 w 9274629"/>
                <a:gd name="connsiteY2337" fmla="*/ 920271 h 1810296"/>
                <a:gd name="connsiteX2338" fmla="*/ 5183560 w 9274629"/>
                <a:gd name="connsiteY2338" fmla="*/ 902483 h 1810296"/>
                <a:gd name="connsiteX2339" fmla="*/ 5188035 w 9274629"/>
                <a:gd name="connsiteY2339" fmla="*/ 897712 h 1810296"/>
                <a:gd name="connsiteX2340" fmla="*/ 5174433 w 9274629"/>
                <a:gd name="connsiteY2340" fmla="*/ 897712 h 1810296"/>
                <a:gd name="connsiteX2341" fmla="*/ 5189605 w 9274629"/>
                <a:gd name="connsiteY2341" fmla="*/ 882354 h 1810296"/>
                <a:gd name="connsiteX2342" fmla="*/ 5193398 w 9274629"/>
                <a:gd name="connsiteY2342" fmla="*/ 878310 h 1810296"/>
                <a:gd name="connsiteX2343" fmla="*/ 5170001 w 9274629"/>
                <a:gd name="connsiteY2343" fmla="*/ 878310 h 1810296"/>
                <a:gd name="connsiteX2344" fmla="*/ 5186432 w 9274629"/>
                <a:gd name="connsiteY2344" fmla="*/ 861676 h 1810296"/>
                <a:gd name="connsiteX2345" fmla="*/ 5194343 w 9274629"/>
                <a:gd name="connsiteY2345" fmla="*/ 853241 h 1810296"/>
                <a:gd name="connsiteX2346" fmla="*/ 5179162 w 9274629"/>
                <a:gd name="connsiteY2346" fmla="*/ 853241 h 1810296"/>
                <a:gd name="connsiteX2347" fmla="*/ 5232534 w 9274629"/>
                <a:gd name="connsiteY2347" fmla="*/ 782523 h 1810296"/>
                <a:gd name="connsiteX2348" fmla="*/ 5285906 w 9274629"/>
                <a:gd name="connsiteY2348" fmla="*/ 853241 h 1810296"/>
                <a:gd name="connsiteX2349" fmla="*/ 5260136 w 9274629"/>
                <a:gd name="connsiteY2349" fmla="*/ 853241 h 1810296"/>
                <a:gd name="connsiteX2350" fmla="*/ 5279277 w 9274629"/>
                <a:gd name="connsiteY2350" fmla="*/ 872077 h 1810296"/>
                <a:gd name="connsiteX2351" fmla="*/ 5295496 w 9274629"/>
                <a:gd name="connsiteY2351" fmla="*/ 837415 h 1810296"/>
                <a:gd name="connsiteX2352" fmla="*/ 5303407 w 9274629"/>
                <a:gd name="connsiteY2352" fmla="*/ 819607 h 1810296"/>
                <a:gd name="connsiteX2353" fmla="*/ 5288226 w 9274629"/>
                <a:gd name="connsiteY2353" fmla="*/ 819607 h 1810296"/>
                <a:gd name="connsiteX2354" fmla="*/ 5341598 w 9274629"/>
                <a:gd name="connsiteY2354" fmla="*/ 670309 h 1810296"/>
                <a:gd name="connsiteX2355" fmla="*/ 5394970 w 9274629"/>
                <a:gd name="connsiteY2355" fmla="*/ 819607 h 1810296"/>
                <a:gd name="connsiteX2356" fmla="*/ 5369200 w 9274629"/>
                <a:gd name="connsiteY2356" fmla="*/ 819607 h 1810296"/>
                <a:gd name="connsiteX2357" fmla="*/ 5394674 w 9274629"/>
                <a:gd name="connsiteY2357" fmla="*/ 872530 h 1810296"/>
                <a:gd name="connsiteX2358" fmla="*/ 5370525 w 9274629"/>
                <a:gd name="connsiteY2358" fmla="*/ 872530 h 1810296"/>
                <a:gd name="connsiteX2359" fmla="*/ 5390241 w 9274629"/>
                <a:gd name="connsiteY2359" fmla="*/ 913492 h 1810296"/>
                <a:gd name="connsiteX2360" fmla="*/ 5372925 w 9274629"/>
                <a:gd name="connsiteY2360" fmla="*/ 913492 h 1810296"/>
                <a:gd name="connsiteX2361" fmla="*/ 5375917 w 9274629"/>
                <a:gd name="connsiteY2361" fmla="*/ 921025 h 1810296"/>
                <a:gd name="connsiteX2362" fmla="*/ 5398687 w 9274629"/>
                <a:gd name="connsiteY2362" fmla="*/ 961118 h 1810296"/>
                <a:gd name="connsiteX2363" fmla="*/ 5386177 w 9274629"/>
                <a:gd name="connsiteY2363" fmla="*/ 961118 h 1810296"/>
                <a:gd name="connsiteX2364" fmla="*/ 5387643 w 9274629"/>
                <a:gd name="connsiteY2364" fmla="*/ 964812 h 1810296"/>
                <a:gd name="connsiteX2365" fmla="*/ 5396307 w 9274629"/>
                <a:gd name="connsiteY2365" fmla="*/ 980066 h 1810296"/>
                <a:gd name="connsiteX2366" fmla="*/ 5420330 w 9274629"/>
                <a:gd name="connsiteY2366" fmla="*/ 975286 h 1810296"/>
                <a:gd name="connsiteX2367" fmla="*/ 5423605 w 9274629"/>
                <a:gd name="connsiteY2367" fmla="*/ 970495 h 1810296"/>
                <a:gd name="connsiteX2368" fmla="*/ 5402414 w 9274629"/>
                <a:gd name="connsiteY2368" fmla="*/ 970495 h 1810296"/>
                <a:gd name="connsiteX2369" fmla="*/ 5426276 w 9274629"/>
                <a:gd name="connsiteY2369" fmla="*/ 937362 h 1810296"/>
                <a:gd name="connsiteX2370" fmla="*/ 5432352 w 9274629"/>
                <a:gd name="connsiteY2370" fmla="*/ 928474 h 1810296"/>
                <a:gd name="connsiteX2371" fmla="*/ 5413883 w 9274629"/>
                <a:gd name="connsiteY2371" fmla="*/ 928474 h 1810296"/>
                <a:gd name="connsiteX2372" fmla="*/ 5434484 w 9274629"/>
                <a:gd name="connsiteY2372" fmla="*/ 899869 h 1810296"/>
                <a:gd name="connsiteX2373" fmla="*/ 5439635 w 9274629"/>
                <a:gd name="connsiteY2373" fmla="*/ 892335 h 1810296"/>
                <a:gd name="connsiteX2374" fmla="*/ 5407864 w 9274629"/>
                <a:gd name="connsiteY2374" fmla="*/ 892335 h 1810296"/>
                <a:gd name="connsiteX2375" fmla="*/ 5430176 w 9274629"/>
                <a:gd name="connsiteY2375" fmla="*/ 861353 h 1810296"/>
                <a:gd name="connsiteX2376" fmla="*/ 5440918 w 9274629"/>
                <a:gd name="connsiteY2376" fmla="*/ 845642 h 1810296"/>
                <a:gd name="connsiteX2377" fmla="*/ 5420303 w 9274629"/>
                <a:gd name="connsiteY2377" fmla="*/ 845642 h 1810296"/>
                <a:gd name="connsiteX2378" fmla="*/ 5492776 w 9274629"/>
                <a:gd name="connsiteY2378" fmla="*/ 713918 h 1810296"/>
                <a:gd name="connsiteX2379" fmla="*/ 5565250 w 9274629"/>
                <a:gd name="connsiteY2379" fmla="*/ 845642 h 1810296"/>
                <a:gd name="connsiteX2380" fmla="*/ 5527616 w 9274629"/>
                <a:gd name="connsiteY2380" fmla="*/ 845642 h 1810296"/>
                <a:gd name="connsiteX2381" fmla="*/ 5535935 w 9274629"/>
                <a:gd name="connsiteY2381" fmla="*/ 859258 h 1810296"/>
                <a:gd name="connsiteX2382" fmla="*/ 5564811 w 9274629"/>
                <a:gd name="connsiteY2382" fmla="*/ 892293 h 1810296"/>
                <a:gd name="connsiteX2383" fmla="*/ 5581495 w 9274629"/>
                <a:gd name="connsiteY2383" fmla="*/ 869128 h 1810296"/>
                <a:gd name="connsiteX2384" fmla="*/ 5586646 w 9274629"/>
                <a:gd name="connsiteY2384" fmla="*/ 861594 h 1810296"/>
                <a:gd name="connsiteX2385" fmla="*/ 5554875 w 9274629"/>
                <a:gd name="connsiteY2385" fmla="*/ 861594 h 1810296"/>
                <a:gd name="connsiteX2386" fmla="*/ 5577187 w 9274629"/>
                <a:gd name="connsiteY2386" fmla="*/ 830613 h 1810296"/>
                <a:gd name="connsiteX2387" fmla="*/ 5587930 w 9274629"/>
                <a:gd name="connsiteY2387" fmla="*/ 814901 h 1810296"/>
                <a:gd name="connsiteX2388" fmla="*/ 5567315 w 9274629"/>
                <a:gd name="connsiteY2388" fmla="*/ 814901 h 1810296"/>
                <a:gd name="connsiteX2389" fmla="*/ 5639789 w 9274629"/>
                <a:gd name="connsiteY2389" fmla="*/ 683177 h 1810296"/>
                <a:gd name="connsiteX2390" fmla="*/ 5685566 w 9274629"/>
                <a:gd name="connsiteY2390" fmla="*/ 784360 h 1810296"/>
                <a:gd name="connsiteX2391" fmla="*/ 5694742 w 9274629"/>
                <a:gd name="connsiteY2391" fmla="*/ 794860 h 1810296"/>
                <a:gd name="connsiteX2392" fmla="*/ 5705510 w 9274629"/>
                <a:gd name="connsiteY2392" fmla="*/ 778471 h 1810296"/>
                <a:gd name="connsiteX2393" fmla="*/ 5714136 w 9274629"/>
                <a:gd name="connsiteY2393" fmla="*/ 764638 h 1810296"/>
                <a:gd name="connsiteX2394" fmla="*/ 5697581 w 9274629"/>
                <a:gd name="connsiteY2394" fmla="*/ 764638 h 1810296"/>
                <a:gd name="connsiteX2395" fmla="*/ 5755787 w 9274629"/>
                <a:gd name="connsiteY2395" fmla="*/ 648670 h 1810296"/>
                <a:gd name="connsiteX2396" fmla="*/ 5777155 w 9274629"/>
                <a:gd name="connsiteY2396" fmla="*/ 710128 h 1810296"/>
                <a:gd name="connsiteX2397" fmla="*/ 5789428 w 9274629"/>
                <a:gd name="connsiteY2397" fmla="*/ 732144 h 1810296"/>
                <a:gd name="connsiteX2398" fmla="*/ 5804952 w 9274629"/>
                <a:gd name="connsiteY2398" fmla="*/ 715848 h 1810296"/>
                <a:gd name="connsiteX2399" fmla="*/ 5817455 w 9274629"/>
                <a:gd name="connsiteY2399" fmla="*/ 702016 h 1810296"/>
                <a:gd name="connsiteX2400" fmla="*/ 5793454 w 9274629"/>
                <a:gd name="connsiteY2400" fmla="*/ 702016 h 1810296"/>
                <a:gd name="connsiteX2401" fmla="*/ 5877853 w 9274629"/>
                <a:gd name="connsiteY2401" fmla="*/ 586048 h 1810296"/>
                <a:gd name="connsiteX2402" fmla="*/ 5931167 w 9274629"/>
                <a:gd name="connsiteY2402" fmla="*/ 675128 h 1810296"/>
                <a:gd name="connsiteX2403" fmla="*/ 5957760 w 9274629"/>
                <a:gd name="connsiteY2403" fmla="*/ 698125 h 1810296"/>
                <a:gd name="connsiteX2404" fmla="*/ 5962831 w 9274629"/>
                <a:gd name="connsiteY2404" fmla="*/ 692803 h 1810296"/>
                <a:gd name="connsiteX2405" fmla="*/ 6023244 w 9274629"/>
                <a:gd name="connsiteY2405" fmla="*/ 602019 h 1810296"/>
                <a:gd name="connsiteX2406" fmla="*/ 6045364 w 9274629"/>
                <a:gd name="connsiteY2406" fmla="*/ 649077 h 1810296"/>
                <a:gd name="connsiteX2407" fmla="*/ 6074881 w 9274629"/>
                <a:gd name="connsiteY2407" fmla="*/ 688844 h 1810296"/>
                <a:gd name="connsiteX2408" fmla="*/ 6078888 w 9274629"/>
                <a:gd name="connsiteY2408" fmla="*/ 683367 h 1810296"/>
                <a:gd name="connsiteX2409" fmla="*/ 6090070 w 9274629"/>
                <a:gd name="connsiteY2409" fmla="*/ 660676 h 1810296"/>
                <a:gd name="connsiteX2410" fmla="*/ 6097661 w 9274629"/>
                <a:gd name="connsiteY2410" fmla="*/ 675196 h 1810296"/>
                <a:gd name="connsiteX2411" fmla="*/ 6114989 w 9274629"/>
                <a:gd name="connsiteY2411" fmla="*/ 645824 h 1810296"/>
                <a:gd name="connsiteX2412" fmla="*/ 6133974 w 9274629"/>
                <a:gd name="connsiteY2412" fmla="*/ 593442 h 1810296"/>
                <a:gd name="connsiteX2413" fmla="*/ 6143806 w 9274629"/>
                <a:gd name="connsiteY2413" fmla="*/ 625540 h 1810296"/>
                <a:gd name="connsiteX2414" fmla="*/ 6154411 w 9274629"/>
                <a:gd name="connsiteY2414" fmla="*/ 652555 h 1810296"/>
                <a:gd name="connsiteX2415" fmla="*/ 6173631 w 9274629"/>
                <a:gd name="connsiteY2415" fmla="*/ 632380 h 1810296"/>
                <a:gd name="connsiteX2416" fmla="*/ 6186141 w 9274629"/>
                <a:gd name="connsiteY2416" fmla="*/ 618548 h 1810296"/>
                <a:gd name="connsiteX2417" fmla="*/ 6162132 w 9274629"/>
                <a:gd name="connsiteY2417" fmla="*/ 618548 h 1810296"/>
                <a:gd name="connsiteX2418" fmla="*/ 6246538 w 9274629"/>
                <a:gd name="connsiteY2418" fmla="*/ 502581 h 1810296"/>
                <a:gd name="connsiteX2419" fmla="*/ 6277524 w 9274629"/>
                <a:gd name="connsiteY2419" fmla="*/ 564040 h 1810296"/>
                <a:gd name="connsiteX2420" fmla="*/ 6297440 w 9274629"/>
                <a:gd name="connsiteY2420" fmla="*/ 588678 h 1810296"/>
                <a:gd name="connsiteX2421" fmla="*/ 6305439 w 9274629"/>
                <a:gd name="connsiteY2421" fmla="*/ 579836 h 1810296"/>
                <a:gd name="connsiteX2422" fmla="*/ 6343435 w 9274629"/>
                <a:gd name="connsiteY2422" fmla="*/ 513835 h 1810296"/>
                <a:gd name="connsiteX2423" fmla="*/ 6357701 w 9274629"/>
                <a:gd name="connsiteY2423" fmla="*/ 545934 h 1810296"/>
                <a:gd name="connsiteX2424" fmla="*/ 6369398 w 9274629"/>
                <a:gd name="connsiteY2424" fmla="*/ 566474 h 1810296"/>
                <a:gd name="connsiteX2425" fmla="*/ 6372635 w 9274629"/>
                <a:gd name="connsiteY2425" fmla="*/ 562592 h 1810296"/>
                <a:gd name="connsiteX2426" fmla="*/ 6383588 w 9274629"/>
                <a:gd name="connsiteY2426" fmla="*/ 548759 h 1810296"/>
                <a:gd name="connsiteX2427" fmla="*/ 6362569 w 9274629"/>
                <a:gd name="connsiteY2427" fmla="*/ 548759 h 1810296"/>
                <a:gd name="connsiteX2428" fmla="*/ 6436465 w 9274629"/>
                <a:gd name="connsiteY2428" fmla="*/ 432790 h 1810296"/>
                <a:gd name="connsiteX2429" fmla="*/ 6483141 w 9274629"/>
                <a:gd name="connsiteY2429" fmla="*/ 521872 h 1810296"/>
                <a:gd name="connsiteX2430" fmla="*/ 6496818 w 9274629"/>
                <a:gd name="connsiteY2430" fmla="*/ 535382 h 1810296"/>
                <a:gd name="connsiteX2431" fmla="*/ 6507168 w 9274629"/>
                <a:gd name="connsiteY2431" fmla="*/ 518626 h 1810296"/>
                <a:gd name="connsiteX2432" fmla="*/ 6522650 w 9274629"/>
                <a:gd name="connsiteY2432" fmla="*/ 481417 h 1810296"/>
                <a:gd name="connsiteX2433" fmla="*/ 6539007 w 9274629"/>
                <a:gd name="connsiteY2433" fmla="*/ 518475 h 1810296"/>
                <a:gd name="connsiteX2434" fmla="*/ 6549226 w 9274629"/>
                <a:gd name="connsiteY2434" fmla="*/ 488984 h 1810296"/>
                <a:gd name="connsiteX2435" fmla="*/ 6560408 w 9274629"/>
                <a:gd name="connsiteY2435" fmla="*/ 441081 h 1810296"/>
                <a:gd name="connsiteX2436" fmla="*/ 6570161 w 9274629"/>
                <a:gd name="connsiteY2436" fmla="*/ 480465 h 1810296"/>
                <a:gd name="connsiteX2437" fmla="*/ 6582846 w 9274629"/>
                <a:gd name="connsiteY2437" fmla="*/ 465257 h 1810296"/>
                <a:gd name="connsiteX2438" fmla="*/ 6593799 w 9274629"/>
                <a:gd name="connsiteY2438" fmla="*/ 451425 h 1810296"/>
                <a:gd name="connsiteX2439" fmla="*/ 6572780 w 9274629"/>
                <a:gd name="connsiteY2439" fmla="*/ 451425 h 1810296"/>
                <a:gd name="connsiteX2440" fmla="*/ 6646676 w 9274629"/>
                <a:gd name="connsiteY2440" fmla="*/ 335456 h 1810296"/>
                <a:gd name="connsiteX2441" fmla="*/ 6720574 w 9274629"/>
                <a:gd name="connsiteY2441" fmla="*/ 451425 h 1810296"/>
                <a:gd name="connsiteX2442" fmla="*/ 6682200 w 9274629"/>
                <a:gd name="connsiteY2442" fmla="*/ 451425 h 1810296"/>
                <a:gd name="connsiteX2443" fmla="*/ 6690683 w 9274629"/>
                <a:gd name="connsiteY2443" fmla="*/ 463411 h 1810296"/>
                <a:gd name="connsiteX2444" fmla="*/ 6702052 w 9274629"/>
                <a:gd name="connsiteY2444" fmla="*/ 474642 h 1810296"/>
                <a:gd name="connsiteX2445" fmla="*/ 6721861 w 9274629"/>
                <a:gd name="connsiteY2445" fmla="*/ 450894 h 1810296"/>
                <a:gd name="connsiteX2446" fmla="*/ 6774752 w 9274629"/>
                <a:gd name="connsiteY2446" fmla="*/ 360110 h 1810296"/>
                <a:gd name="connsiteX2447" fmla="*/ 6801880 w 9274629"/>
                <a:gd name="connsiteY2447" fmla="*/ 421568 h 1810296"/>
                <a:gd name="connsiteX2448" fmla="*/ 6819852 w 9274629"/>
                <a:gd name="connsiteY2448" fmla="*/ 446964 h 1810296"/>
                <a:gd name="connsiteX2449" fmla="*/ 6834866 w 9274629"/>
                <a:gd name="connsiteY2449" fmla="*/ 428964 h 1810296"/>
                <a:gd name="connsiteX2450" fmla="*/ 6845819 w 9274629"/>
                <a:gd name="connsiteY2450" fmla="*/ 415132 h 1810296"/>
                <a:gd name="connsiteX2451" fmla="*/ 6824799 w 9274629"/>
                <a:gd name="connsiteY2451" fmla="*/ 415132 h 1810296"/>
                <a:gd name="connsiteX2452" fmla="*/ 6898697 w 9274629"/>
                <a:gd name="connsiteY2452" fmla="*/ 299163 h 1810296"/>
                <a:gd name="connsiteX2453" fmla="*/ 6972594 w 9274629"/>
                <a:gd name="connsiteY2453" fmla="*/ 415132 h 1810296"/>
                <a:gd name="connsiteX2454" fmla="*/ 6934220 w 9274629"/>
                <a:gd name="connsiteY2454" fmla="*/ 415132 h 1810296"/>
                <a:gd name="connsiteX2455" fmla="*/ 6942703 w 9274629"/>
                <a:gd name="connsiteY2455" fmla="*/ 427119 h 1810296"/>
                <a:gd name="connsiteX2456" fmla="*/ 6964896 w 9274629"/>
                <a:gd name="connsiteY2456" fmla="*/ 449041 h 1810296"/>
                <a:gd name="connsiteX2457" fmla="*/ 6974597 w 9274629"/>
                <a:gd name="connsiteY2457" fmla="*/ 419442 h 1810296"/>
                <a:gd name="connsiteX2458" fmla="*/ 6985980 w 9274629"/>
                <a:gd name="connsiteY2458" fmla="*/ 452182 h 1810296"/>
                <a:gd name="connsiteX2459" fmla="*/ 7017816 w 9274629"/>
                <a:gd name="connsiteY2459" fmla="*/ 415094 h 1810296"/>
                <a:gd name="connsiteX2460" fmla="*/ 7047070 w 9274629"/>
                <a:gd name="connsiteY2460" fmla="*/ 360110 h 1810296"/>
                <a:gd name="connsiteX2461" fmla="*/ 7069280 w 9274629"/>
                <a:gd name="connsiteY2461" fmla="*/ 407777 h 1810296"/>
                <a:gd name="connsiteX2462" fmla="*/ 7078979 w 9274629"/>
                <a:gd name="connsiteY2462" fmla="*/ 394029 h 1810296"/>
                <a:gd name="connsiteX2463" fmla="*/ 7096663 w 9274629"/>
                <a:gd name="connsiteY2463" fmla="*/ 356820 h 1810296"/>
                <a:gd name="connsiteX2464" fmla="*/ 7118785 w 9274629"/>
                <a:gd name="connsiteY2464" fmla="*/ 403878 h 1810296"/>
                <a:gd name="connsiteX2465" fmla="*/ 7139311 w 9274629"/>
                <a:gd name="connsiteY2465" fmla="*/ 431531 h 1810296"/>
                <a:gd name="connsiteX2466" fmla="*/ 7156928 w 9274629"/>
                <a:gd name="connsiteY2466" fmla="*/ 398469 h 1810296"/>
                <a:gd name="connsiteX2467" fmla="*/ 7157726 w 9274629"/>
                <a:gd name="connsiteY2467" fmla="*/ 396498 h 1810296"/>
                <a:gd name="connsiteX2468" fmla="*/ 7138332 w 9274629"/>
                <a:gd name="connsiteY2468" fmla="*/ 396498 h 1810296"/>
                <a:gd name="connsiteX2469" fmla="*/ 7182402 w 9274629"/>
                <a:gd name="connsiteY2469" fmla="*/ 299936 h 1810296"/>
                <a:gd name="connsiteX2470" fmla="*/ 7226473 w 9274629"/>
                <a:gd name="connsiteY2470" fmla="*/ 396498 h 1810296"/>
                <a:gd name="connsiteX2471" fmla="*/ 7206624 w 9274629"/>
                <a:gd name="connsiteY2471" fmla="*/ 396498 h 1810296"/>
                <a:gd name="connsiteX2472" fmla="*/ 7212204 w 9274629"/>
                <a:gd name="connsiteY2472" fmla="*/ 412237 h 1810296"/>
                <a:gd name="connsiteX2473" fmla="*/ 7216657 w 9274629"/>
                <a:gd name="connsiteY2473" fmla="*/ 421086 h 1810296"/>
                <a:gd name="connsiteX2474" fmla="*/ 7242054 w 9274629"/>
                <a:gd name="connsiteY2474" fmla="*/ 372791 h 1810296"/>
                <a:gd name="connsiteX2475" fmla="*/ 7251233 w 9274629"/>
                <a:gd name="connsiteY2475" fmla="*/ 392319 h 1810296"/>
                <a:gd name="connsiteX2476" fmla="*/ 7284436 w 9274629"/>
                <a:gd name="connsiteY2476" fmla="*/ 358958 h 1810296"/>
                <a:gd name="connsiteX2477" fmla="*/ 7317568 w 9274629"/>
                <a:gd name="connsiteY2477" fmla="*/ 305251 h 1810296"/>
                <a:gd name="connsiteX2478" fmla="*/ 7318036 w 9274629"/>
                <a:gd name="connsiteY2478" fmla="*/ 306235 h 1810296"/>
                <a:gd name="connsiteX2479" fmla="*/ 7324692 w 9274629"/>
                <a:gd name="connsiteY2479" fmla="*/ 281110 h 1810296"/>
                <a:gd name="connsiteX2480" fmla="*/ 7337132 w 9274629"/>
                <a:gd name="connsiteY2480" fmla="*/ 326067 h 1810296"/>
                <a:gd name="connsiteX2481" fmla="*/ 7349216 w 9274629"/>
                <a:gd name="connsiteY2481" fmla="*/ 360149 h 1810296"/>
                <a:gd name="connsiteX2482" fmla="*/ 7352483 w 9274629"/>
                <a:gd name="connsiteY2482" fmla="*/ 365045 h 1810296"/>
                <a:gd name="connsiteX2483" fmla="*/ 7352784 w 9274629"/>
                <a:gd name="connsiteY2483" fmla="*/ 364214 h 1810296"/>
                <a:gd name="connsiteX2484" fmla="*/ 7353510 w 9274629"/>
                <a:gd name="connsiteY2484" fmla="*/ 366584 h 1810296"/>
                <a:gd name="connsiteX2485" fmla="*/ 7353538 w 9274629"/>
                <a:gd name="connsiteY2485" fmla="*/ 366626 h 1810296"/>
                <a:gd name="connsiteX2486" fmla="*/ 7391168 w 9274629"/>
                <a:gd name="connsiteY2486" fmla="*/ 399619 h 1810296"/>
                <a:gd name="connsiteX2487" fmla="*/ 7368032 w 9274629"/>
                <a:gd name="connsiteY2487" fmla="*/ 399619 h 1810296"/>
                <a:gd name="connsiteX2488" fmla="*/ 7371180 w 9274629"/>
                <a:gd name="connsiteY2488" fmla="*/ 405875 h 1810296"/>
                <a:gd name="connsiteX2489" fmla="*/ 7379215 w 9274629"/>
                <a:gd name="connsiteY2489" fmla="*/ 417036 h 1810296"/>
                <a:gd name="connsiteX2490" fmla="*/ 7392441 w 9274629"/>
                <a:gd name="connsiteY2490" fmla="*/ 403152 h 1810296"/>
                <a:gd name="connsiteX2491" fmla="*/ 7404951 w 9274629"/>
                <a:gd name="connsiteY2491" fmla="*/ 389320 h 1810296"/>
                <a:gd name="connsiteX2492" fmla="*/ 7380942 w 9274629"/>
                <a:gd name="connsiteY2492" fmla="*/ 389320 h 1810296"/>
                <a:gd name="connsiteX2493" fmla="*/ 7397255 w 9274629"/>
                <a:gd name="connsiteY2493" fmla="*/ 371757 h 1810296"/>
                <a:gd name="connsiteX2494" fmla="*/ 7368959 w 9274629"/>
                <a:gd name="connsiteY2494" fmla="*/ 371757 h 1810296"/>
                <a:gd name="connsiteX2495" fmla="*/ 7416445 w 9274629"/>
                <a:gd name="connsiteY2495" fmla="*/ 348464 h 1810296"/>
                <a:gd name="connsiteX2496" fmla="*/ 7422555 w 9274629"/>
                <a:gd name="connsiteY2496" fmla="*/ 344519 h 1810296"/>
                <a:gd name="connsiteX2497" fmla="*/ 7427352 w 9274629"/>
                <a:gd name="connsiteY2497" fmla="*/ 339354 h 1810296"/>
                <a:gd name="connsiteX2498" fmla="*/ 7428974 w 9274629"/>
                <a:gd name="connsiteY2498" fmla="*/ 337054 h 1810296"/>
                <a:gd name="connsiteX2499" fmla="*/ 7415374 w 9274629"/>
                <a:gd name="connsiteY2499" fmla="*/ 337054 h 1810296"/>
                <a:gd name="connsiteX2500" fmla="*/ 7428982 w 9274629"/>
                <a:gd name="connsiteY2500" fmla="*/ 313322 h 1810296"/>
                <a:gd name="connsiteX2501" fmla="*/ 7435991 w 9274629"/>
                <a:gd name="connsiteY2501" fmla="*/ 300447 h 1810296"/>
                <a:gd name="connsiteX2502" fmla="*/ 7419776 w 9274629"/>
                <a:gd name="connsiteY2502" fmla="*/ 300447 h 1810296"/>
                <a:gd name="connsiteX2503" fmla="*/ 7454613 w 9274629"/>
                <a:gd name="connsiteY2503" fmla="*/ 234867 h 1810296"/>
                <a:gd name="connsiteX2504" fmla="*/ 7456496 w 9274629"/>
                <a:gd name="connsiteY2504" fmla="*/ 229228 h 1810296"/>
                <a:gd name="connsiteX2505" fmla="*/ 7470910 w 9274629"/>
                <a:gd name="connsiteY2505" fmla="*/ 229228 h 1810296"/>
                <a:gd name="connsiteX2506" fmla="*/ 7471295 w 9274629"/>
                <a:gd name="connsiteY2506" fmla="*/ 230612 h 1810296"/>
                <a:gd name="connsiteX2507" fmla="*/ 7507917 w 9274629"/>
                <a:gd name="connsiteY2507" fmla="*/ 300447 h 1810296"/>
                <a:gd name="connsiteX2508" fmla="*/ 7489528 w 9274629"/>
                <a:gd name="connsiteY2508" fmla="*/ 300447 h 1810296"/>
                <a:gd name="connsiteX2509" fmla="*/ 7511121 w 9274629"/>
                <a:gd name="connsiteY2509" fmla="*/ 337054 h 1810296"/>
                <a:gd name="connsiteX2510" fmla="*/ 7498146 w 9274629"/>
                <a:gd name="connsiteY2510" fmla="*/ 337054 h 1810296"/>
                <a:gd name="connsiteX2511" fmla="*/ 7516250 w 9274629"/>
                <a:gd name="connsiteY2511" fmla="*/ 359450 h 1810296"/>
                <a:gd name="connsiteX2512" fmla="*/ 7524249 w 9274629"/>
                <a:gd name="connsiteY2512" fmla="*/ 350608 h 1810296"/>
                <a:gd name="connsiteX2513" fmla="*/ 7562245 w 9274629"/>
                <a:gd name="connsiteY2513" fmla="*/ 284607 h 1810296"/>
                <a:gd name="connsiteX2514" fmla="*/ 7563049 w 9274629"/>
                <a:gd name="connsiteY2514" fmla="*/ 286417 h 1810296"/>
                <a:gd name="connsiteX2515" fmla="*/ 7570620 w 9274629"/>
                <a:gd name="connsiteY2515" fmla="*/ 268516 h 1810296"/>
                <a:gd name="connsiteX2516" fmla="*/ 7587202 w 9274629"/>
                <a:gd name="connsiteY2516" fmla="*/ 312370 h 1810296"/>
                <a:gd name="connsiteX2517" fmla="*/ 7622010 w 9274629"/>
                <a:gd name="connsiteY2517" fmla="*/ 269564 h 1810296"/>
                <a:gd name="connsiteX2518" fmla="*/ 7655275 w 9274629"/>
                <a:gd name="connsiteY2518" fmla="*/ 203562 h 1810296"/>
                <a:gd name="connsiteX2519" fmla="*/ 7674643 w 9274629"/>
                <a:gd name="connsiteY2519" fmla="*/ 250621 h 1810296"/>
                <a:gd name="connsiteX2520" fmla="*/ 7693450 w 9274629"/>
                <a:gd name="connsiteY2520" fmla="*/ 279563 h 1810296"/>
                <a:gd name="connsiteX2521" fmla="*/ 7700506 w 9274629"/>
                <a:gd name="connsiteY2521" fmla="*/ 262880 h 1810296"/>
                <a:gd name="connsiteX2522" fmla="*/ 7716398 w 9274629"/>
                <a:gd name="connsiteY2522" fmla="*/ 304908 h 1810296"/>
                <a:gd name="connsiteX2523" fmla="*/ 7725978 w 9274629"/>
                <a:gd name="connsiteY2523" fmla="*/ 289398 h 1810296"/>
                <a:gd name="connsiteX2524" fmla="*/ 7741460 w 9274629"/>
                <a:gd name="connsiteY2524" fmla="*/ 252189 h 1810296"/>
                <a:gd name="connsiteX2525" fmla="*/ 7767887 w 9274629"/>
                <a:gd name="connsiteY2525" fmla="*/ 312060 h 1810296"/>
                <a:gd name="connsiteX2526" fmla="*/ 7782361 w 9274629"/>
                <a:gd name="connsiteY2526" fmla="*/ 292553 h 1810296"/>
                <a:gd name="connsiteX2527" fmla="*/ 7794177 w 9274629"/>
                <a:gd name="connsiteY2527" fmla="*/ 271589 h 1810296"/>
                <a:gd name="connsiteX2528" fmla="*/ 7797323 w 9274629"/>
                <a:gd name="connsiteY2528" fmla="*/ 263305 h 1810296"/>
                <a:gd name="connsiteX2529" fmla="*/ 7778905 w 9274629"/>
                <a:gd name="connsiteY2529" fmla="*/ 263305 h 1810296"/>
                <a:gd name="connsiteX2530" fmla="*/ 7801656 w 9274629"/>
                <a:gd name="connsiteY2530" fmla="*/ 236029 h 1810296"/>
                <a:gd name="connsiteX2531" fmla="*/ 7812609 w 9274629"/>
                <a:gd name="connsiteY2531" fmla="*/ 222197 h 1810296"/>
                <a:gd name="connsiteX2532" fmla="*/ 7791590 w 9274629"/>
                <a:gd name="connsiteY2532" fmla="*/ 222197 h 1810296"/>
                <a:gd name="connsiteX2533" fmla="*/ 7865486 w 9274629"/>
                <a:gd name="connsiteY2533" fmla="*/ 106228 h 1810296"/>
                <a:gd name="connsiteX2534" fmla="*/ 7939384 w 9274629"/>
                <a:gd name="connsiteY2534" fmla="*/ 222197 h 1810296"/>
                <a:gd name="connsiteX2535" fmla="*/ 7901010 w 9274629"/>
                <a:gd name="connsiteY2535" fmla="*/ 222197 h 1810296"/>
                <a:gd name="connsiteX2536" fmla="*/ 7905986 w 9274629"/>
                <a:gd name="connsiteY2536" fmla="*/ 229228 h 1810296"/>
                <a:gd name="connsiteX2537" fmla="*/ 7909548 w 9274629"/>
                <a:gd name="connsiteY2537" fmla="*/ 229228 h 1810296"/>
                <a:gd name="connsiteX2538" fmla="*/ 7912288 w 9274629"/>
                <a:gd name="connsiteY2538" fmla="*/ 236944 h 1810296"/>
                <a:gd name="connsiteX2539" fmla="*/ 7920862 w 9274629"/>
                <a:gd name="connsiteY2539" fmla="*/ 245414 h 1810296"/>
                <a:gd name="connsiteX2540" fmla="*/ 7940671 w 9274629"/>
                <a:gd name="connsiteY2540" fmla="*/ 221666 h 1810296"/>
                <a:gd name="connsiteX2541" fmla="*/ 7993562 w 9274629"/>
                <a:gd name="connsiteY2541" fmla="*/ 130882 h 1810296"/>
                <a:gd name="connsiteX2542" fmla="*/ 8020690 w 9274629"/>
                <a:gd name="connsiteY2542" fmla="*/ 192340 h 1810296"/>
                <a:gd name="connsiteX2543" fmla="*/ 8038662 w 9274629"/>
                <a:gd name="connsiteY2543" fmla="*/ 217736 h 1810296"/>
                <a:gd name="connsiteX2544" fmla="*/ 8053676 w 9274629"/>
                <a:gd name="connsiteY2544" fmla="*/ 199736 h 1810296"/>
                <a:gd name="connsiteX2545" fmla="*/ 8064629 w 9274629"/>
                <a:gd name="connsiteY2545" fmla="*/ 185904 h 1810296"/>
                <a:gd name="connsiteX2546" fmla="*/ 8043609 w 9274629"/>
                <a:gd name="connsiteY2546" fmla="*/ 185904 h 1810296"/>
                <a:gd name="connsiteX2547" fmla="*/ 8117507 w 9274629"/>
                <a:gd name="connsiteY2547" fmla="*/ 69935 h 1810296"/>
                <a:gd name="connsiteX2548" fmla="*/ 8191404 w 9274629"/>
                <a:gd name="connsiteY2548" fmla="*/ 185904 h 1810296"/>
                <a:gd name="connsiteX2549" fmla="*/ 8153030 w 9274629"/>
                <a:gd name="connsiteY2549" fmla="*/ 185904 h 1810296"/>
                <a:gd name="connsiteX2550" fmla="*/ 8161513 w 9274629"/>
                <a:gd name="connsiteY2550" fmla="*/ 197891 h 1810296"/>
                <a:gd name="connsiteX2551" fmla="*/ 8190994 w 9274629"/>
                <a:gd name="connsiteY2551" fmla="*/ 227012 h 1810296"/>
                <a:gd name="connsiteX2552" fmla="*/ 8154148 w 9274629"/>
                <a:gd name="connsiteY2552" fmla="*/ 227012 h 1810296"/>
                <a:gd name="connsiteX2553" fmla="*/ 8157636 w 9274629"/>
                <a:gd name="connsiteY2553" fmla="*/ 231941 h 1810296"/>
                <a:gd name="connsiteX2554" fmla="*/ 8184856 w 9274629"/>
                <a:gd name="connsiteY2554" fmla="*/ 258829 h 1810296"/>
                <a:gd name="connsiteX2555" fmla="*/ 8160881 w 9274629"/>
                <a:gd name="connsiteY2555" fmla="*/ 258829 h 1810296"/>
                <a:gd name="connsiteX2556" fmla="*/ 8165022 w 9274629"/>
                <a:gd name="connsiteY2556" fmla="*/ 264681 h 1810296"/>
                <a:gd name="connsiteX2557" fmla="*/ 8196550 w 9274629"/>
                <a:gd name="connsiteY2557" fmla="*/ 295823 h 1810296"/>
                <a:gd name="connsiteX2558" fmla="*/ 8179229 w 9274629"/>
                <a:gd name="connsiteY2558" fmla="*/ 295823 h 1810296"/>
                <a:gd name="connsiteX2559" fmla="*/ 8181260 w 9274629"/>
                <a:gd name="connsiteY2559" fmla="*/ 298692 h 1810296"/>
                <a:gd name="connsiteX2560" fmla="*/ 8192775 w 9274629"/>
                <a:gd name="connsiteY2560" fmla="*/ 310067 h 1810296"/>
                <a:gd name="connsiteX2561" fmla="*/ 8206250 w 9274629"/>
                <a:gd name="connsiteY2561" fmla="*/ 294763 h 1810296"/>
                <a:gd name="connsiteX2562" fmla="*/ 8211699 w 9274629"/>
                <a:gd name="connsiteY2562" fmla="*/ 288244 h 1810296"/>
                <a:gd name="connsiteX2563" fmla="*/ 8195138 w 9274629"/>
                <a:gd name="connsiteY2563" fmla="*/ 288244 h 1810296"/>
                <a:gd name="connsiteX2564" fmla="*/ 8213610 w 9274629"/>
                <a:gd name="connsiteY2564" fmla="*/ 267264 h 1810296"/>
                <a:gd name="connsiteX2565" fmla="*/ 8218229 w 9274629"/>
                <a:gd name="connsiteY2565" fmla="*/ 261739 h 1810296"/>
                <a:gd name="connsiteX2566" fmla="*/ 8189740 w 9274629"/>
                <a:gd name="connsiteY2566" fmla="*/ 261739 h 1810296"/>
                <a:gd name="connsiteX2567" fmla="*/ 8209747 w 9274629"/>
                <a:gd name="connsiteY2567" fmla="*/ 239016 h 1810296"/>
                <a:gd name="connsiteX2568" fmla="*/ 8219380 w 9274629"/>
                <a:gd name="connsiteY2568" fmla="*/ 227492 h 1810296"/>
                <a:gd name="connsiteX2569" fmla="*/ 8200895 w 9274629"/>
                <a:gd name="connsiteY2569" fmla="*/ 227492 h 1810296"/>
                <a:gd name="connsiteX2570" fmla="*/ 8265880 w 9274629"/>
                <a:gd name="connsiteY2570" fmla="*/ 130882 h 1810296"/>
                <a:gd name="connsiteX2571" fmla="*/ 8330865 w 9274629"/>
                <a:gd name="connsiteY2571" fmla="*/ 227492 h 1810296"/>
                <a:gd name="connsiteX2572" fmla="*/ 8297118 w 9274629"/>
                <a:gd name="connsiteY2572" fmla="*/ 227492 h 1810296"/>
                <a:gd name="connsiteX2573" fmla="*/ 8304579 w 9274629"/>
                <a:gd name="connsiteY2573" fmla="*/ 237479 h 1810296"/>
                <a:gd name="connsiteX2574" fmla="*/ 8326570 w 9274629"/>
                <a:gd name="connsiteY2574" fmla="*/ 258057 h 1810296"/>
                <a:gd name="connsiteX2575" fmla="*/ 8344698 w 9274629"/>
                <a:gd name="connsiteY2575" fmla="*/ 227494 h 1810296"/>
                <a:gd name="connsiteX2576" fmla="*/ 8375738 w 9274629"/>
                <a:gd name="connsiteY2576" fmla="*/ 169241 h 1810296"/>
                <a:gd name="connsiteX2577" fmla="*/ 8376536 w 9274629"/>
                <a:gd name="connsiteY2577" fmla="*/ 167270 h 1810296"/>
                <a:gd name="connsiteX2578" fmla="*/ 8357142 w 9274629"/>
                <a:gd name="connsiteY2578" fmla="*/ 167270 h 1810296"/>
                <a:gd name="connsiteX2579" fmla="*/ 8401212 w 9274629"/>
                <a:gd name="connsiteY2579" fmla="*/ 70708 h 1810296"/>
                <a:gd name="connsiteX2580" fmla="*/ 8445283 w 9274629"/>
                <a:gd name="connsiteY2580" fmla="*/ 167270 h 1810296"/>
                <a:gd name="connsiteX2581" fmla="*/ 8425434 w 9274629"/>
                <a:gd name="connsiteY2581" fmla="*/ 167270 h 1810296"/>
                <a:gd name="connsiteX2582" fmla="*/ 8431014 w 9274629"/>
                <a:gd name="connsiteY2582" fmla="*/ 183009 h 1810296"/>
                <a:gd name="connsiteX2583" fmla="*/ 8452101 w 9274629"/>
                <a:gd name="connsiteY2583" fmla="*/ 224910 h 1810296"/>
                <a:gd name="connsiteX2584" fmla="*/ 8465713 w 9274629"/>
                <a:gd name="connsiteY2584" fmla="*/ 243818 h 1810296"/>
                <a:gd name="connsiteX2585" fmla="*/ 8481280 w 9274629"/>
                <a:gd name="connsiteY2585" fmla="*/ 217572 h 1810296"/>
                <a:gd name="connsiteX2586" fmla="*/ 8483120 w 9274629"/>
                <a:gd name="connsiteY2586" fmla="*/ 214305 h 1810296"/>
                <a:gd name="connsiteX2587" fmla="*/ 8469902 w 9274629"/>
                <a:gd name="connsiteY2587" fmla="*/ 214305 h 1810296"/>
                <a:gd name="connsiteX2588" fmla="*/ 8490824 w 9274629"/>
                <a:gd name="connsiteY2588" fmla="*/ 179032 h 1810296"/>
                <a:gd name="connsiteX2589" fmla="*/ 8495690 w 9274629"/>
                <a:gd name="connsiteY2589" fmla="*/ 170391 h 1810296"/>
                <a:gd name="connsiteX2590" fmla="*/ 8462778 w 9274629"/>
                <a:gd name="connsiteY2590" fmla="*/ 170391 h 1810296"/>
                <a:gd name="connsiteX2591" fmla="*/ 8536378 w 9274629"/>
                <a:gd name="connsiteY2591" fmla="*/ 76023 h 1810296"/>
                <a:gd name="connsiteX2592" fmla="*/ 8536846 w 9274629"/>
                <a:gd name="connsiteY2592" fmla="*/ 77007 h 1810296"/>
                <a:gd name="connsiteX2593" fmla="*/ 8543502 w 9274629"/>
                <a:gd name="connsiteY2593" fmla="*/ 51882 h 1810296"/>
                <a:gd name="connsiteX2594" fmla="*/ 8555942 w 9274629"/>
                <a:gd name="connsiteY2594" fmla="*/ 96839 h 1810296"/>
                <a:gd name="connsiteX2595" fmla="*/ 8568026 w 9274629"/>
                <a:gd name="connsiteY2595" fmla="*/ 130921 h 1810296"/>
                <a:gd name="connsiteX2596" fmla="*/ 8572348 w 9274629"/>
                <a:gd name="connsiteY2596" fmla="*/ 137398 h 1810296"/>
                <a:gd name="connsiteX2597" fmla="*/ 8609978 w 9274629"/>
                <a:gd name="connsiteY2597" fmla="*/ 170391 h 1810296"/>
                <a:gd name="connsiteX2598" fmla="*/ 8586842 w 9274629"/>
                <a:gd name="connsiteY2598" fmla="*/ 170391 h 1810296"/>
                <a:gd name="connsiteX2599" fmla="*/ 8589990 w 9274629"/>
                <a:gd name="connsiteY2599" fmla="*/ 176647 h 1810296"/>
                <a:gd name="connsiteX2600" fmla="*/ 8616591 w 9274629"/>
                <a:gd name="connsiteY2600" fmla="*/ 213596 h 1810296"/>
                <a:gd name="connsiteX2601" fmla="*/ 8629437 w 9274629"/>
                <a:gd name="connsiteY2601" fmla="*/ 186709 h 1810296"/>
                <a:gd name="connsiteX2602" fmla="*/ 8609977 w 9274629"/>
                <a:gd name="connsiteY2602" fmla="*/ 186709 h 1810296"/>
                <a:gd name="connsiteX2603" fmla="*/ 8630899 w 9274629"/>
                <a:gd name="connsiteY2603" fmla="*/ 151437 h 1810296"/>
                <a:gd name="connsiteX2604" fmla="*/ 8635915 w 9274629"/>
                <a:gd name="connsiteY2604" fmla="*/ 142529 h 1810296"/>
                <a:gd name="connsiteX2605" fmla="*/ 8587769 w 9274629"/>
                <a:gd name="connsiteY2605" fmla="*/ 142529 h 1810296"/>
                <a:gd name="connsiteX2606" fmla="*/ 8635255 w 9274629"/>
                <a:gd name="connsiteY2606" fmla="*/ 119236 h 1810296"/>
                <a:gd name="connsiteX2607" fmla="*/ 8652923 w 9274629"/>
                <a:gd name="connsiteY2607" fmla="*/ 107826 h 1810296"/>
                <a:gd name="connsiteX2608" fmla="*/ 8634184 w 9274629"/>
                <a:gd name="connsiteY2608" fmla="*/ 107826 h 1810296"/>
                <a:gd name="connsiteX2609" fmla="*/ 8647792 w 9274629"/>
                <a:gd name="connsiteY2609" fmla="*/ 84094 h 1810296"/>
                <a:gd name="connsiteX2610" fmla="*/ 8654801 w 9274629"/>
                <a:gd name="connsiteY2610" fmla="*/ 71219 h 1810296"/>
                <a:gd name="connsiteX2611" fmla="*/ 8638586 w 9274629"/>
                <a:gd name="connsiteY2611" fmla="*/ 71219 h 1810296"/>
                <a:gd name="connsiteX2612" fmla="*/ 8673423 w 9274629"/>
                <a:gd name="connsiteY2612" fmla="*/ 5639 h 18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</a:cxnLst>
              <a:rect l="l" t="t" r="r" b="b"/>
              <a:pathLst>
                <a:path w="9274629" h="1810296">
                  <a:moveTo>
                    <a:pt x="4441158" y="1125882"/>
                  </a:moveTo>
                  <a:lnTo>
                    <a:pt x="4440368" y="1126339"/>
                  </a:lnTo>
                  <a:lnTo>
                    <a:pt x="4438868" y="1126866"/>
                  </a:lnTo>
                  <a:lnTo>
                    <a:pt x="4438050" y="1127094"/>
                  </a:lnTo>
                  <a:lnTo>
                    <a:pt x="4439096" y="1130253"/>
                  </a:lnTo>
                  <a:lnTo>
                    <a:pt x="4439232" y="1130390"/>
                  </a:lnTo>
                  <a:lnTo>
                    <a:pt x="4439551" y="1130575"/>
                  </a:lnTo>
                  <a:lnTo>
                    <a:pt x="4439900" y="1130643"/>
                  </a:lnTo>
                  <a:lnTo>
                    <a:pt x="4440238" y="1130614"/>
                  </a:lnTo>
                  <a:lnTo>
                    <a:pt x="4440558" y="1130487"/>
                  </a:lnTo>
                  <a:lnTo>
                    <a:pt x="4440838" y="1130282"/>
                  </a:lnTo>
                  <a:lnTo>
                    <a:pt x="4441032" y="1129980"/>
                  </a:lnTo>
                  <a:lnTo>
                    <a:pt x="4441148" y="1129628"/>
                  </a:lnTo>
                  <a:lnTo>
                    <a:pt x="4441158" y="1129433"/>
                  </a:lnTo>
                  <a:close/>
                  <a:moveTo>
                    <a:pt x="4450283" y="1123246"/>
                  </a:moveTo>
                  <a:lnTo>
                    <a:pt x="4450283" y="1127872"/>
                  </a:lnTo>
                  <a:lnTo>
                    <a:pt x="4450303" y="1128067"/>
                  </a:lnTo>
                  <a:lnTo>
                    <a:pt x="4450409" y="1128418"/>
                  </a:lnTo>
                  <a:lnTo>
                    <a:pt x="4450602" y="1128701"/>
                  </a:lnTo>
                  <a:lnTo>
                    <a:pt x="4450883" y="1128916"/>
                  </a:lnTo>
                  <a:lnTo>
                    <a:pt x="4451193" y="1129043"/>
                  </a:lnTo>
                  <a:lnTo>
                    <a:pt x="4451541" y="1129082"/>
                  </a:lnTo>
                  <a:lnTo>
                    <a:pt x="4451870" y="1129014"/>
                  </a:lnTo>
                  <a:lnTo>
                    <a:pt x="4452199" y="1128828"/>
                  </a:lnTo>
                  <a:lnTo>
                    <a:pt x="4452335" y="1128692"/>
                  </a:lnTo>
                  <a:lnTo>
                    <a:pt x="4455617" y="1124803"/>
                  </a:lnTo>
                  <a:lnTo>
                    <a:pt x="4454382" y="1124270"/>
                  </a:lnTo>
                  <a:lnTo>
                    <a:pt x="4452862" y="1123762"/>
                  </a:lnTo>
                  <a:lnTo>
                    <a:pt x="4451285" y="1123401"/>
                  </a:lnTo>
                  <a:close/>
                  <a:moveTo>
                    <a:pt x="4458654" y="1121206"/>
                  </a:moveTo>
                  <a:lnTo>
                    <a:pt x="4458312" y="1121215"/>
                  </a:lnTo>
                  <a:lnTo>
                    <a:pt x="4458224" y="1121420"/>
                  </a:lnTo>
                  <a:lnTo>
                    <a:pt x="4458191" y="1121754"/>
                  </a:lnTo>
                  <a:close/>
                  <a:moveTo>
                    <a:pt x="4507585" y="1090101"/>
                  </a:moveTo>
                  <a:lnTo>
                    <a:pt x="4506796" y="1090558"/>
                  </a:lnTo>
                  <a:lnTo>
                    <a:pt x="4505295" y="1091085"/>
                  </a:lnTo>
                  <a:lnTo>
                    <a:pt x="4504477" y="1091313"/>
                  </a:lnTo>
                  <a:lnTo>
                    <a:pt x="4505524" y="1094472"/>
                  </a:lnTo>
                  <a:lnTo>
                    <a:pt x="4505659" y="1094608"/>
                  </a:lnTo>
                  <a:lnTo>
                    <a:pt x="4505978" y="1094794"/>
                  </a:lnTo>
                  <a:lnTo>
                    <a:pt x="4506327" y="1094862"/>
                  </a:lnTo>
                  <a:lnTo>
                    <a:pt x="4506665" y="1094833"/>
                  </a:lnTo>
                  <a:lnTo>
                    <a:pt x="4506985" y="1094706"/>
                  </a:lnTo>
                  <a:lnTo>
                    <a:pt x="4507266" y="1094501"/>
                  </a:lnTo>
                  <a:lnTo>
                    <a:pt x="4507459" y="1094198"/>
                  </a:lnTo>
                  <a:lnTo>
                    <a:pt x="4507575" y="1093847"/>
                  </a:lnTo>
                  <a:lnTo>
                    <a:pt x="4507585" y="1093652"/>
                  </a:lnTo>
                  <a:close/>
                  <a:moveTo>
                    <a:pt x="4516711" y="1087465"/>
                  </a:moveTo>
                  <a:lnTo>
                    <a:pt x="4516711" y="1092090"/>
                  </a:lnTo>
                  <a:lnTo>
                    <a:pt x="4516730" y="1092286"/>
                  </a:lnTo>
                  <a:lnTo>
                    <a:pt x="4516836" y="1092637"/>
                  </a:lnTo>
                  <a:lnTo>
                    <a:pt x="4517030" y="1092920"/>
                  </a:lnTo>
                  <a:lnTo>
                    <a:pt x="4517311" y="1093135"/>
                  </a:lnTo>
                  <a:lnTo>
                    <a:pt x="4517620" y="1093262"/>
                  </a:lnTo>
                  <a:lnTo>
                    <a:pt x="4517969" y="1093301"/>
                  </a:lnTo>
                  <a:lnTo>
                    <a:pt x="4518297" y="1093232"/>
                  </a:lnTo>
                  <a:lnTo>
                    <a:pt x="4518627" y="1093047"/>
                  </a:lnTo>
                  <a:lnTo>
                    <a:pt x="4518762" y="1092910"/>
                  </a:lnTo>
                  <a:lnTo>
                    <a:pt x="4522045" y="1089021"/>
                  </a:lnTo>
                  <a:lnTo>
                    <a:pt x="4520809" y="1088489"/>
                  </a:lnTo>
                  <a:lnTo>
                    <a:pt x="4519290" y="1087981"/>
                  </a:lnTo>
                  <a:lnTo>
                    <a:pt x="4517712" y="1087620"/>
                  </a:lnTo>
                  <a:close/>
                  <a:moveTo>
                    <a:pt x="4525082" y="1085424"/>
                  </a:moveTo>
                  <a:lnTo>
                    <a:pt x="4524739" y="1085434"/>
                  </a:lnTo>
                  <a:lnTo>
                    <a:pt x="4524652" y="1085639"/>
                  </a:lnTo>
                  <a:lnTo>
                    <a:pt x="4524618" y="1085973"/>
                  </a:lnTo>
                  <a:close/>
                  <a:moveTo>
                    <a:pt x="4587863" y="1061283"/>
                  </a:moveTo>
                  <a:lnTo>
                    <a:pt x="4587033" y="1061764"/>
                  </a:lnTo>
                  <a:lnTo>
                    <a:pt x="4585455" y="1062318"/>
                  </a:lnTo>
                  <a:lnTo>
                    <a:pt x="4584594" y="1062558"/>
                  </a:lnTo>
                  <a:lnTo>
                    <a:pt x="4585695" y="1065880"/>
                  </a:lnTo>
                  <a:lnTo>
                    <a:pt x="4585838" y="1066024"/>
                  </a:lnTo>
                  <a:lnTo>
                    <a:pt x="4586174" y="1066219"/>
                  </a:lnTo>
                  <a:lnTo>
                    <a:pt x="4586540" y="1066291"/>
                  </a:lnTo>
                  <a:lnTo>
                    <a:pt x="4586896" y="1066260"/>
                  </a:lnTo>
                  <a:lnTo>
                    <a:pt x="4587232" y="1066127"/>
                  </a:lnTo>
                  <a:lnTo>
                    <a:pt x="4587527" y="1065911"/>
                  </a:lnTo>
                  <a:lnTo>
                    <a:pt x="4587731" y="1065593"/>
                  </a:lnTo>
                  <a:lnTo>
                    <a:pt x="4587853" y="1065224"/>
                  </a:lnTo>
                  <a:lnTo>
                    <a:pt x="4587863" y="1065018"/>
                  </a:lnTo>
                  <a:close/>
                  <a:moveTo>
                    <a:pt x="4597461" y="1058511"/>
                  </a:moveTo>
                  <a:lnTo>
                    <a:pt x="4597461" y="1063376"/>
                  </a:lnTo>
                  <a:lnTo>
                    <a:pt x="4597481" y="1063581"/>
                  </a:lnTo>
                  <a:lnTo>
                    <a:pt x="4597594" y="1063951"/>
                  </a:lnTo>
                  <a:lnTo>
                    <a:pt x="4597797" y="1064248"/>
                  </a:lnTo>
                  <a:lnTo>
                    <a:pt x="4598092" y="1064474"/>
                  </a:lnTo>
                  <a:lnTo>
                    <a:pt x="4598418" y="1064608"/>
                  </a:lnTo>
                  <a:lnTo>
                    <a:pt x="4598784" y="1064648"/>
                  </a:lnTo>
                  <a:lnTo>
                    <a:pt x="4599131" y="1064577"/>
                  </a:lnTo>
                  <a:lnTo>
                    <a:pt x="4599477" y="1064382"/>
                  </a:lnTo>
                  <a:lnTo>
                    <a:pt x="4599619" y="1064238"/>
                  </a:lnTo>
                  <a:lnTo>
                    <a:pt x="4603072" y="1060148"/>
                  </a:lnTo>
                  <a:lnTo>
                    <a:pt x="4601772" y="1059587"/>
                  </a:lnTo>
                  <a:lnTo>
                    <a:pt x="4600174" y="1059054"/>
                  </a:lnTo>
                  <a:lnTo>
                    <a:pt x="4598515" y="1058674"/>
                  </a:lnTo>
                  <a:close/>
                  <a:moveTo>
                    <a:pt x="4606266" y="1056365"/>
                  </a:moveTo>
                  <a:lnTo>
                    <a:pt x="4605905" y="1056374"/>
                  </a:lnTo>
                  <a:lnTo>
                    <a:pt x="4605813" y="1056590"/>
                  </a:lnTo>
                  <a:lnTo>
                    <a:pt x="4605778" y="1056942"/>
                  </a:lnTo>
                  <a:close/>
                  <a:moveTo>
                    <a:pt x="4674121" y="1041790"/>
                  </a:moveTo>
                  <a:lnTo>
                    <a:pt x="4673036" y="1042419"/>
                  </a:lnTo>
                  <a:lnTo>
                    <a:pt x="4670973" y="1043144"/>
                  </a:lnTo>
                  <a:lnTo>
                    <a:pt x="4669847" y="1043457"/>
                  </a:lnTo>
                  <a:lnTo>
                    <a:pt x="4671286" y="1047801"/>
                  </a:lnTo>
                  <a:lnTo>
                    <a:pt x="4671473" y="1047989"/>
                  </a:lnTo>
                  <a:lnTo>
                    <a:pt x="4671912" y="1048244"/>
                  </a:lnTo>
                  <a:lnTo>
                    <a:pt x="4672391" y="1048338"/>
                  </a:lnTo>
                  <a:lnTo>
                    <a:pt x="4672857" y="1048297"/>
                  </a:lnTo>
                  <a:lnTo>
                    <a:pt x="4673296" y="1048123"/>
                  </a:lnTo>
                  <a:lnTo>
                    <a:pt x="4673682" y="1047841"/>
                  </a:lnTo>
                  <a:lnTo>
                    <a:pt x="4673948" y="1047425"/>
                  </a:lnTo>
                  <a:lnTo>
                    <a:pt x="4674108" y="1046942"/>
                  </a:lnTo>
                  <a:lnTo>
                    <a:pt x="4674121" y="1046674"/>
                  </a:lnTo>
                  <a:close/>
                  <a:moveTo>
                    <a:pt x="4929927" y="1039929"/>
                  </a:moveTo>
                  <a:lnTo>
                    <a:pt x="4944639" y="1052198"/>
                  </a:lnTo>
                  <a:lnTo>
                    <a:pt x="4915960" y="1052198"/>
                  </a:lnTo>
                  <a:lnTo>
                    <a:pt x="4918200" y="1054870"/>
                  </a:lnTo>
                  <a:lnTo>
                    <a:pt x="4933783" y="1067866"/>
                  </a:lnTo>
                  <a:lnTo>
                    <a:pt x="5048105" y="1046166"/>
                  </a:lnTo>
                  <a:lnTo>
                    <a:pt x="5051451" y="1042779"/>
                  </a:lnTo>
                  <a:lnTo>
                    <a:pt x="5030116" y="1042779"/>
                  </a:lnTo>
                  <a:lnTo>
                    <a:pt x="5032932" y="1039929"/>
                  </a:lnTo>
                  <a:close/>
                  <a:moveTo>
                    <a:pt x="4686669" y="1038166"/>
                  </a:moveTo>
                  <a:lnTo>
                    <a:pt x="4686669" y="1044527"/>
                  </a:lnTo>
                  <a:lnTo>
                    <a:pt x="4686696" y="1044795"/>
                  </a:lnTo>
                  <a:lnTo>
                    <a:pt x="4686842" y="1045278"/>
                  </a:lnTo>
                  <a:lnTo>
                    <a:pt x="4687108" y="1045667"/>
                  </a:lnTo>
                  <a:lnTo>
                    <a:pt x="4687494" y="1045962"/>
                  </a:lnTo>
                  <a:lnTo>
                    <a:pt x="4687920" y="1046137"/>
                  </a:lnTo>
                  <a:lnTo>
                    <a:pt x="4688399" y="1046190"/>
                  </a:lnTo>
                  <a:lnTo>
                    <a:pt x="4688851" y="1046097"/>
                  </a:lnTo>
                  <a:lnTo>
                    <a:pt x="4689304" y="1045842"/>
                  </a:lnTo>
                  <a:lnTo>
                    <a:pt x="4689490" y="1045654"/>
                  </a:lnTo>
                  <a:lnTo>
                    <a:pt x="4694004" y="1040307"/>
                  </a:lnTo>
                  <a:lnTo>
                    <a:pt x="4692305" y="1039574"/>
                  </a:lnTo>
                  <a:lnTo>
                    <a:pt x="4690216" y="1038876"/>
                  </a:lnTo>
                  <a:lnTo>
                    <a:pt x="4688047" y="1038380"/>
                  </a:lnTo>
                  <a:close/>
                  <a:moveTo>
                    <a:pt x="4702243" y="1035776"/>
                  </a:moveTo>
                  <a:lnTo>
                    <a:pt x="4702823" y="1038407"/>
                  </a:lnTo>
                  <a:lnTo>
                    <a:pt x="4702863" y="1038636"/>
                  </a:lnTo>
                  <a:lnTo>
                    <a:pt x="4702849" y="1039118"/>
                  </a:lnTo>
                  <a:lnTo>
                    <a:pt x="4702677" y="1039561"/>
                  </a:lnTo>
                  <a:lnTo>
                    <a:pt x="4702410" y="1039937"/>
                  </a:lnTo>
                  <a:lnTo>
                    <a:pt x="4702319" y="1040005"/>
                  </a:lnTo>
                  <a:lnTo>
                    <a:pt x="4702552" y="1040191"/>
                  </a:lnTo>
                  <a:lnTo>
                    <a:pt x="4702938" y="1040621"/>
                  </a:lnTo>
                  <a:lnTo>
                    <a:pt x="4703191" y="1041104"/>
                  </a:lnTo>
                  <a:lnTo>
                    <a:pt x="4703284" y="1041614"/>
                  </a:lnTo>
                  <a:lnTo>
                    <a:pt x="4703258" y="1041909"/>
                  </a:lnTo>
                  <a:lnTo>
                    <a:pt x="4703217" y="1042137"/>
                  </a:lnTo>
                  <a:lnTo>
                    <a:pt x="4703058" y="1042553"/>
                  </a:lnTo>
                  <a:lnTo>
                    <a:pt x="4702805" y="1042902"/>
                  </a:lnTo>
                  <a:lnTo>
                    <a:pt x="4702459" y="1043184"/>
                  </a:lnTo>
                  <a:lnTo>
                    <a:pt x="4701860" y="1043520"/>
                  </a:lnTo>
                  <a:lnTo>
                    <a:pt x="4700942" y="1043694"/>
                  </a:lnTo>
                  <a:lnTo>
                    <a:pt x="4700489" y="1043654"/>
                  </a:lnTo>
                  <a:lnTo>
                    <a:pt x="4700024" y="1043574"/>
                  </a:lnTo>
                  <a:lnTo>
                    <a:pt x="4699185" y="1043265"/>
                  </a:lnTo>
                  <a:lnTo>
                    <a:pt x="4699024" y="1043171"/>
                  </a:lnTo>
                  <a:lnTo>
                    <a:pt x="4698472" y="1043802"/>
                  </a:lnTo>
                  <a:lnTo>
                    <a:pt x="4697062" y="1045600"/>
                  </a:lnTo>
                  <a:lnTo>
                    <a:pt x="4695598" y="1047680"/>
                  </a:lnTo>
                  <a:lnTo>
                    <a:pt x="4694107" y="1050095"/>
                  </a:lnTo>
                  <a:lnTo>
                    <a:pt x="4692670" y="1052779"/>
                  </a:lnTo>
                  <a:lnTo>
                    <a:pt x="4691286" y="1055799"/>
                  </a:lnTo>
                  <a:lnTo>
                    <a:pt x="4690049" y="1059086"/>
                  </a:lnTo>
                  <a:lnTo>
                    <a:pt x="4688998" y="1062656"/>
                  </a:lnTo>
                  <a:lnTo>
                    <a:pt x="4688146" y="1066521"/>
                  </a:lnTo>
                  <a:lnTo>
                    <a:pt x="4687574" y="1070654"/>
                  </a:lnTo>
                  <a:lnTo>
                    <a:pt x="4687361" y="1073942"/>
                  </a:lnTo>
                  <a:lnTo>
                    <a:pt x="4687321" y="1076223"/>
                  </a:lnTo>
                  <a:lnTo>
                    <a:pt x="4687387" y="1078558"/>
                  </a:lnTo>
                  <a:lnTo>
                    <a:pt x="4687560" y="1080947"/>
                  </a:lnTo>
                  <a:lnTo>
                    <a:pt x="4687800" y="1083429"/>
                  </a:lnTo>
                  <a:lnTo>
                    <a:pt x="4688186" y="1085952"/>
                  </a:lnTo>
                  <a:lnTo>
                    <a:pt x="4688439" y="1087253"/>
                  </a:lnTo>
                  <a:lnTo>
                    <a:pt x="4688452" y="1087361"/>
                  </a:lnTo>
                  <a:lnTo>
                    <a:pt x="4688492" y="1087482"/>
                  </a:lnTo>
                  <a:lnTo>
                    <a:pt x="4688652" y="1088099"/>
                  </a:lnTo>
                  <a:lnTo>
                    <a:pt x="4689197" y="1090326"/>
                  </a:lnTo>
                  <a:lnTo>
                    <a:pt x="4689836" y="1092299"/>
                  </a:lnTo>
                  <a:lnTo>
                    <a:pt x="4690754" y="1094607"/>
                  </a:lnTo>
                  <a:lnTo>
                    <a:pt x="4692018" y="1097130"/>
                  </a:lnTo>
                  <a:lnTo>
                    <a:pt x="4693242" y="1099089"/>
                  </a:lnTo>
                  <a:lnTo>
                    <a:pt x="4694201" y="1100404"/>
                  </a:lnTo>
                  <a:lnTo>
                    <a:pt x="4695252" y="1101719"/>
                  </a:lnTo>
                  <a:lnTo>
                    <a:pt x="4696463" y="1103021"/>
                  </a:lnTo>
                  <a:lnTo>
                    <a:pt x="4697115" y="1103652"/>
                  </a:lnTo>
                  <a:lnTo>
                    <a:pt x="4697274" y="1103826"/>
                  </a:lnTo>
                  <a:lnTo>
                    <a:pt x="4697500" y="1104215"/>
                  </a:lnTo>
                  <a:lnTo>
                    <a:pt x="4697620" y="1104645"/>
                  </a:lnTo>
                  <a:lnTo>
                    <a:pt x="4697620" y="1105061"/>
                  </a:lnTo>
                  <a:lnTo>
                    <a:pt x="4697514" y="1105477"/>
                  </a:lnTo>
                  <a:lnTo>
                    <a:pt x="4697301" y="1105852"/>
                  </a:lnTo>
                  <a:lnTo>
                    <a:pt x="4697022" y="1106161"/>
                  </a:lnTo>
                  <a:lnTo>
                    <a:pt x="4696636" y="1106376"/>
                  </a:lnTo>
                  <a:lnTo>
                    <a:pt x="4696410" y="1106456"/>
                  </a:lnTo>
                  <a:lnTo>
                    <a:pt x="4694985" y="1106819"/>
                  </a:lnTo>
                  <a:lnTo>
                    <a:pt x="4692005" y="1107677"/>
                  </a:lnTo>
                  <a:lnTo>
                    <a:pt x="4690674" y="1108120"/>
                  </a:lnTo>
                  <a:lnTo>
                    <a:pt x="4690222" y="1108268"/>
                  </a:lnTo>
                  <a:lnTo>
                    <a:pt x="4689264" y="1108469"/>
                  </a:lnTo>
                  <a:lnTo>
                    <a:pt x="4688279" y="1108536"/>
                  </a:lnTo>
                  <a:lnTo>
                    <a:pt x="4687308" y="1108509"/>
                  </a:lnTo>
                  <a:lnTo>
                    <a:pt x="4685791" y="1108295"/>
                  </a:lnTo>
                  <a:lnTo>
                    <a:pt x="4683821" y="1107745"/>
                  </a:lnTo>
                  <a:lnTo>
                    <a:pt x="4681918" y="1106980"/>
                  </a:lnTo>
                  <a:lnTo>
                    <a:pt x="4680175" y="1106121"/>
                  </a:lnTo>
                  <a:lnTo>
                    <a:pt x="4677993" y="1104833"/>
                  </a:lnTo>
                  <a:lnTo>
                    <a:pt x="4677035" y="1104175"/>
                  </a:lnTo>
                  <a:lnTo>
                    <a:pt x="4676849" y="1104054"/>
                  </a:lnTo>
                  <a:lnTo>
                    <a:pt x="4676436" y="1103920"/>
                  </a:lnTo>
                  <a:lnTo>
                    <a:pt x="4676037" y="1103880"/>
                  </a:lnTo>
                  <a:lnTo>
                    <a:pt x="4675612" y="1103960"/>
                  </a:lnTo>
                  <a:lnTo>
                    <a:pt x="4675425" y="1104041"/>
                  </a:lnTo>
                  <a:lnTo>
                    <a:pt x="4674334" y="1104564"/>
                  </a:lnTo>
                  <a:lnTo>
                    <a:pt x="4671114" y="1105933"/>
                  </a:lnTo>
                  <a:lnTo>
                    <a:pt x="4668319" y="1106939"/>
                  </a:lnTo>
                  <a:lnTo>
                    <a:pt x="4666497" y="1107463"/>
                  </a:lnTo>
                  <a:lnTo>
                    <a:pt x="4664806" y="1107772"/>
                  </a:lnTo>
                  <a:lnTo>
                    <a:pt x="4663742" y="1107825"/>
                  </a:lnTo>
                  <a:lnTo>
                    <a:pt x="4663103" y="1107772"/>
                  </a:lnTo>
                  <a:lnTo>
                    <a:pt x="4662837" y="1107691"/>
                  </a:lnTo>
                  <a:lnTo>
                    <a:pt x="4661453" y="1107288"/>
                  </a:lnTo>
                  <a:lnTo>
                    <a:pt x="4660389" y="1106886"/>
                  </a:lnTo>
                  <a:lnTo>
                    <a:pt x="4660176" y="1106805"/>
                  </a:lnTo>
                  <a:lnTo>
                    <a:pt x="4659830" y="1106550"/>
                  </a:lnTo>
                  <a:lnTo>
                    <a:pt x="4659563" y="1106242"/>
                  </a:lnTo>
                  <a:lnTo>
                    <a:pt x="4659390" y="1105879"/>
                  </a:lnTo>
                  <a:lnTo>
                    <a:pt x="4659311" y="1105477"/>
                  </a:lnTo>
                  <a:lnTo>
                    <a:pt x="4659324" y="1105061"/>
                  </a:lnTo>
                  <a:lnTo>
                    <a:pt x="4659457" y="1104672"/>
                  </a:lnTo>
                  <a:lnTo>
                    <a:pt x="4659670" y="1104309"/>
                  </a:lnTo>
                  <a:lnTo>
                    <a:pt x="4659843" y="1104162"/>
                  </a:lnTo>
                  <a:lnTo>
                    <a:pt x="4660415" y="1103571"/>
                  </a:lnTo>
                  <a:lnTo>
                    <a:pt x="4661586" y="1102095"/>
                  </a:lnTo>
                  <a:lnTo>
                    <a:pt x="4662757" y="1100163"/>
                  </a:lnTo>
                  <a:lnTo>
                    <a:pt x="4663968" y="1097720"/>
                  </a:lnTo>
                  <a:lnTo>
                    <a:pt x="4665206" y="1094768"/>
                  </a:lnTo>
                  <a:lnTo>
                    <a:pt x="4666457" y="1091266"/>
                  </a:lnTo>
                  <a:lnTo>
                    <a:pt x="4667747" y="1087160"/>
                  </a:lnTo>
                  <a:lnTo>
                    <a:pt x="4669038" y="1082422"/>
                  </a:lnTo>
                  <a:lnTo>
                    <a:pt x="4669690" y="1079779"/>
                  </a:lnTo>
                  <a:lnTo>
                    <a:pt x="4669716" y="1079698"/>
                  </a:lnTo>
                  <a:lnTo>
                    <a:pt x="4669730" y="1079618"/>
                  </a:lnTo>
                  <a:lnTo>
                    <a:pt x="4669863" y="1078665"/>
                  </a:lnTo>
                  <a:lnTo>
                    <a:pt x="4670275" y="1074250"/>
                  </a:lnTo>
                  <a:lnTo>
                    <a:pt x="4670448" y="1070077"/>
                  </a:lnTo>
                  <a:lnTo>
                    <a:pt x="4670409" y="1065044"/>
                  </a:lnTo>
                  <a:lnTo>
                    <a:pt x="4670142" y="1060818"/>
                  </a:lnTo>
                  <a:lnTo>
                    <a:pt x="4669823" y="1057879"/>
                  </a:lnTo>
                  <a:lnTo>
                    <a:pt x="4669384" y="1054833"/>
                  </a:lnTo>
                  <a:lnTo>
                    <a:pt x="4668838" y="1051719"/>
                  </a:lnTo>
                  <a:lnTo>
                    <a:pt x="4668106" y="1048552"/>
                  </a:lnTo>
                  <a:lnTo>
                    <a:pt x="4667202" y="1045386"/>
                  </a:lnTo>
                  <a:lnTo>
                    <a:pt x="4666816" y="1044237"/>
                  </a:lnTo>
                  <a:lnTo>
                    <a:pt x="4666102" y="1044419"/>
                  </a:lnTo>
                  <a:lnTo>
                    <a:pt x="4662655" y="1045305"/>
                  </a:lnTo>
                  <a:lnTo>
                    <a:pt x="4661711" y="1045546"/>
                  </a:lnTo>
                  <a:lnTo>
                    <a:pt x="4660260" y="1045734"/>
                  </a:lnTo>
                  <a:lnTo>
                    <a:pt x="4659315" y="1045654"/>
                  </a:lnTo>
                  <a:lnTo>
                    <a:pt x="4658863" y="1045546"/>
                  </a:lnTo>
                  <a:lnTo>
                    <a:pt x="4658437" y="1045385"/>
                  </a:lnTo>
                  <a:lnTo>
                    <a:pt x="4657652" y="1044929"/>
                  </a:lnTo>
                  <a:lnTo>
                    <a:pt x="4656574" y="1044070"/>
                  </a:lnTo>
                  <a:lnTo>
                    <a:pt x="4655855" y="1043520"/>
                  </a:lnTo>
                  <a:lnTo>
                    <a:pt x="4655256" y="1043144"/>
                  </a:lnTo>
                  <a:lnTo>
                    <a:pt x="4654005" y="1042567"/>
                  </a:lnTo>
                  <a:lnTo>
                    <a:pt x="4652688" y="1042204"/>
                  </a:lnTo>
                  <a:lnTo>
                    <a:pt x="4651330" y="1041990"/>
                  </a:lnTo>
                  <a:lnTo>
                    <a:pt x="4649201" y="1041856"/>
                  </a:lnTo>
                  <a:lnTo>
                    <a:pt x="4647563" y="1041878"/>
                  </a:lnTo>
                  <a:lnTo>
                    <a:pt x="4647914" y="1042177"/>
                  </a:lnTo>
                  <a:lnTo>
                    <a:pt x="4648524" y="1043019"/>
                  </a:lnTo>
                  <a:lnTo>
                    <a:pt x="4648972" y="1044004"/>
                  </a:lnTo>
                  <a:lnTo>
                    <a:pt x="4649257" y="1045103"/>
                  </a:lnTo>
                  <a:lnTo>
                    <a:pt x="4649420" y="1046273"/>
                  </a:lnTo>
                  <a:lnTo>
                    <a:pt x="4649512" y="1048039"/>
                  </a:lnTo>
                  <a:lnTo>
                    <a:pt x="4649471" y="1049198"/>
                  </a:lnTo>
                  <a:lnTo>
                    <a:pt x="4649420" y="1049876"/>
                  </a:lnTo>
                  <a:lnTo>
                    <a:pt x="4649206" y="1050862"/>
                  </a:lnTo>
                  <a:lnTo>
                    <a:pt x="4648881" y="1051426"/>
                  </a:lnTo>
                  <a:lnTo>
                    <a:pt x="4648647" y="1051652"/>
                  </a:lnTo>
                  <a:lnTo>
                    <a:pt x="4648392" y="1051857"/>
                  </a:lnTo>
                  <a:lnTo>
                    <a:pt x="4647842" y="1052063"/>
                  </a:lnTo>
                  <a:lnTo>
                    <a:pt x="4647222" y="1052093"/>
                  </a:lnTo>
                  <a:lnTo>
                    <a:pt x="4646581" y="1052001"/>
                  </a:lnTo>
                  <a:lnTo>
                    <a:pt x="4645583" y="1051755"/>
                  </a:lnTo>
                  <a:lnTo>
                    <a:pt x="4644554" y="1051529"/>
                  </a:lnTo>
                  <a:lnTo>
                    <a:pt x="4643862" y="1051457"/>
                  </a:lnTo>
                  <a:lnTo>
                    <a:pt x="4643547" y="1051488"/>
                  </a:lnTo>
                  <a:lnTo>
                    <a:pt x="4643221" y="1051529"/>
                  </a:lnTo>
                  <a:lnTo>
                    <a:pt x="4642651" y="1051734"/>
                  </a:lnTo>
                  <a:lnTo>
                    <a:pt x="4642163" y="1052032"/>
                  </a:lnTo>
                  <a:lnTo>
                    <a:pt x="4641725" y="1052442"/>
                  </a:lnTo>
                  <a:lnTo>
                    <a:pt x="4641155" y="1053182"/>
                  </a:lnTo>
                  <a:lnTo>
                    <a:pt x="4640544" y="1054372"/>
                  </a:lnTo>
                  <a:lnTo>
                    <a:pt x="4639954" y="1055666"/>
                  </a:lnTo>
                  <a:lnTo>
                    <a:pt x="4639353" y="1056939"/>
                  </a:lnTo>
                  <a:lnTo>
                    <a:pt x="4638824" y="1057811"/>
                  </a:lnTo>
                  <a:lnTo>
                    <a:pt x="4638417" y="1058325"/>
                  </a:lnTo>
                  <a:lnTo>
                    <a:pt x="4637958" y="1058776"/>
                  </a:lnTo>
                  <a:lnTo>
                    <a:pt x="4637429" y="1059126"/>
                  </a:lnTo>
                  <a:lnTo>
                    <a:pt x="4637134" y="1059259"/>
                  </a:lnTo>
                  <a:lnTo>
                    <a:pt x="4636819" y="1059382"/>
                  </a:lnTo>
                  <a:lnTo>
                    <a:pt x="4636188" y="1059516"/>
                  </a:lnTo>
                  <a:lnTo>
                    <a:pt x="4635190" y="1059516"/>
                  </a:lnTo>
                  <a:lnTo>
                    <a:pt x="4633154" y="1059115"/>
                  </a:lnTo>
                  <a:lnTo>
                    <a:pt x="4631790" y="1058859"/>
                  </a:lnTo>
                  <a:lnTo>
                    <a:pt x="4631454" y="1058848"/>
                  </a:lnTo>
                  <a:lnTo>
                    <a:pt x="4630752" y="1058910"/>
                  </a:lnTo>
                  <a:lnTo>
                    <a:pt x="4630039" y="1059095"/>
                  </a:lnTo>
                  <a:lnTo>
                    <a:pt x="4629418" y="1059413"/>
                  </a:lnTo>
                  <a:lnTo>
                    <a:pt x="4628859" y="1059803"/>
                  </a:lnTo>
                  <a:lnTo>
                    <a:pt x="4628462" y="1060296"/>
                  </a:lnTo>
                  <a:lnTo>
                    <a:pt x="4628227" y="1060840"/>
                  </a:lnTo>
                  <a:lnTo>
                    <a:pt x="4628207" y="1061446"/>
                  </a:lnTo>
                  <a:lnTo>
                    <a:pt x="4628319" y="1061764"/>
                  </a:lnTo>
                  <a:lnTo>
                    <a:pt x="4628665" y="1062442"/>
                  </a:lnTo>
                  <a:lnTo>
                    <a:pt x="4629103" y="1063293"/>
                  </a:lnTo>
                  <a:lnTo>
                    <a:pt x="4629185" y="1063601"/>
                  </a:lnTo>
                  <a:lnTo>
                    <a:pt x="4629164" y="1063889"/>
                  </a:lnTo>
                  <a:lnTo>
                    <a:pt x="4629032" y="1064135"/>
                  </a:lnTo>
                  <a:lnTo>
                    <a:pt x="4628899" y="1064228"/>
                  </a:lnTo>
                  <a:lnTo>
                    <a:pt x="4624706" y="1062144"/>
                  </a:lnTo>
                  <a:lnTo>
                    <a:pt x="4620532" y="1060070"/>
                  </a:lnTo>
                  <a:lnTo>
                    <a:pt x="4620461" y="1061004"/>
                  </a:lnTo>
                  <a:lnTo>
                    <a:pt x="4620125" y="1062852"/>
                  </a:lnTo>
                  <a:lnTo>
                    <a:pt x="4619860" y="1063755"/>
                  </a:lnTo>
                  <a:lnTo>
                    <a:pt x="4619605" y="1063858"/>
                  </a:lnTo>
                  <a:lnTo>
                    <a:pt x="4619107" y="1063920"/>
                  </a:lnTo>
                  <a:lnTo>
                    <a:pt x="4618629" y="1063786"/>
                  </a:lnTo>
                  <a:lnTo>
                    <a:pt x="4618160" y="1063530"/>
                  </a:lnTo>
                  <a:lnTo>
                    <a:pt x="4617499" y="1062955"/>
                  </a:lnTo>
                  <a:lnTo>
                    <a:pt x="4616705" y="1061979"/>
                  </a:lnTo>
                  <a:lnTo>
                    <a:pt x="4616379" y="1061497"/>
                  </a:lnTo>
                  <a:lnTo>
                    <a:pt x="4615941" y="1060860"/>
                  </a:lnTo>
                  <a:lnTo>
                    <a:pt x="4614913" y="1059721"/>
                  </a:lnTo>
                  <a:lnTo>
                    <a:pt x="4613763" y="1058725"/>
                  </a:lnTo>
                  <a:lnTo>
                    <a:pt x="4612481" y="1057904"/>
                  </a:lnTo>
                  <a:lnTo>
                    <a:pt x="4611106" y="1057237"/>
                  </a:lnTo>
                  <a:lnTo>
                    <a:pt x="4609671" y="1056744"/>
                  </a:lnTo>
                  <a:lnTo>
                    <a:pt x="4609373" y="1056683"/>
                  </a:lnTo>
                  <a:lnTo>
                    <a:pt x="4609818" y="1058695"/>
                  </a:lnTo>
                  <a:lnTo>
                    <a:pt x="4609848" y="1058870"/>
                  </a:lnTo>
                  <a:lnTo>
                    <a:pt x="4609838" y="1059239"/>
                  </a:lnTo>
                  <a:lnTo>
                    <a:pt x="4609705" y="1059578"/>
                  </a:lnTo>
                  <a:lnTo>
                    <a:pt x="4609502" y="1059865"/>
                  </a:lnTo>
                  <a:lnTo>
                    <a:pt x="4609432" y="1059917"/>
                  </a:lnTo>
                  <a:lnTo>
                    <a:pt x="4609610" y="1060060"/>
                  </a:lnTo>
                  <a:lnTo>
                    <a:pt x="4609905" y="1060388"/>
                  </a:lnTo>
                  <a:lnTo>
                    <a:pt x="4610098" y="1060758"/>
                  </a:lnTo>
                  <a:lnTo>
                    <a:pt x="4610170" y="1061148"/>
                  </a:lnTo>
                  <a:lnTo>
                    <a:pt x="4610149" y="1061374"/>
                  </a:lnTo>
                  <a:lnTo>
                    <a:pt x="4610119" y="1061548"/>
                  </a:lnTo>
                  <a:lnTo>
                    <a:pt x="4609997" y="1061866"/>
                  </a:lnTo>
                  <a:lnTo>
                    <a:pt x="4609803" y="1062133"/>
                  </a:lnTo>
                  <a:lnTo>
                    <a:pt x="4609538" y="1062349"/>
                  </a:lnTo>
                  <a:lnTo>
                    <a:pt x="4609081" y="1062606"/>
                  </a:lnTo>
                  <a:lnTo>
                    <a:pt x="4608378" y="1062739"/>
                  </a:lnTo>
                  <a:lnTo>
                    <a:pt x="4608032" y="1062708"/>
                  </a:lnTo>
                  <a:lnTo>
                    <a:pt x="4607676" y="1062647"/>
                  </a:lnTo>
                  <a:lnTo>
                    <a:pt x="4607035" y="1062411"/>
                  </a:lnTo>
                  <a:lnTo>
                    <a:pt x="4606911" y="1062339"/>
                  </a:lnTo>
                  <a:lnTo>
                    <a:pt x="4606489" y="1062822"/>
                  </a:lnTo>
                  <a:lnTo>
                    <a:pt x="4605410" y="1064197"/>
                  </a:lnTo>
                  <a:lnTo>
                    <a:pt x="4604291" y="1065788"/>
                  </a:lnTo>
                  <a:lnTo>
                    <a:pt x="4603151" y="1067636"/>
                  </a:lnTo>
                  <a:lnTo>
                    <a:pt x="4602052" y="1069688"/>
                  </a:lnTo>
                  <a:lnTo>
                    <a:pt x="4600993" y="1071998"/>
                  </a:lnTo>
                  <a:lnTo>
                    <a:pt x="4600047" y="1074513"/>
                  </a:lnTo>
                  <a:lnTo>
                    <a:pt x="4599243" y="1077243"/>
                  </a:lnTo>
                  <a:lnTo>
                    <a:pt x="4598591" y="1080199"/>
                  </a:lnTo>
                  <a:lnTo>
                    <a:pt x="4598153" y="1083360"/>
                  </a:lnTo>
                  <a:lnTo>
                    <a:pt x="4597990" y="1085875"/>
                  </a:lnTo>
                  <a:lnTo>
                    <a:pt x="4597960" y="1087620"/>
                  </a:lnTo>
                  <a:lnTo>
                    <a:pt x="4598011" y="1089406"/>
                  </a:lnTo>
                  <a:lnTo>
                    <a:pt x="4598143" y="1091233"/>
                  </a:lnTo>
                  <a:lnTo>
                    <a:pt x="4598326" y="1093132"/>
                  </a:lnTo>
                  <a:lnTo>
                    <a:pt x="4598622" y="1095062"/>
                  </a:lnTo>
                  <a:lnTo>
                    <a:pt x="4598815" y="1096057"/>
                  </a:lnTo>
                  <a:lnTo>
                    <a:pt x="4598826" y="1096139"/>
                  </a:lnTo>
                  <a:lnTo>
                    <a:pt x="4598855" y="1096232"/>
                  </a:lnTo>
                  <a:lnTo>
                    <a:pt x="4598978" y="1096704"/>
                  </a:lnTo>
                  <a:lnTo>
                    <a:pt x="4599395" y="1098408"/>
                  </a:lnTo>
                  <a:lnTo>
                    <a:pt x="4599884" y="1099917"/>
                  </a:lnTo>
                  <a:lnTo>
                    <a:pt x="4600586" y="1101682"/>
                  </a:lnTo>
                  <a:lnTo>
                    <a:pt x="4601553" y="1103612"/>
                  </a:lnTo>
                  <a:lnTo>
                    <a:pt x="4602489" y="1105110"/>
                  </a:lnTo>
                  <a:lnTo>
                    <a:pt x="4603222" y="1106116"/>
                  </a:lnTo>
                  <a:lnTo>
                    <a:pt x="4604026" y="1107122"/>
                  </a:lnTo>
                  <a:lnTo>
                    <a:pt x="4604952" y="1108118"/>
                  </a:lnTo>
                  <a:lnTo>
                    <a:pt x="4605451" y="1108600"/>
                  </a:lnTo>
                  <a:lnTo>
                    <a:pt x="4605573" y="1108734"/>
                  </a:lnTo>
                  <a:lnTo>
                    <a:pt x="4605746" y="1109031"/>
                  </a:lnTo>
                  <a:lnTo>
                    <a:pt x="4605838" y="1109360"/>
                  </a:lnTo>
                  <a:lnTo>
                    <a:pt x="4605838" y="1109678"/>
                  </a:lnTo>
                  <a:lnTo>
                    <a:pt x="4605756" y="1109996"/>
                  </a:lnTo>
                  <a:lnTo>
                    <a:pt x="4605593" y="1110283"/>
                  </a:lnTo>
                  <a:lnTo>
                    <a:pt x="4605380" y="1110520"/>
                  </a:lnTo>
                  <a:lnTo>
                    <a:pt x="4605084" y="1110684"/>
                  </a:lnTo>
                  <a:lnTo>
                    <a:pt x="4604912" y="1110745"/>
                  </a:lnTo>
                  <a:lnTo>
                    <a:pt x="4603823" y="1111023"/>
                  </a:lnTo>
                  <a:lnTo>
                    <a:pt x="4601542" y="1111679"/>
                  </a:lnTo>
                  <a:lnTo>
                    <a:pt x="4600525" y="1112018"/>
                  </a:lnTo>
                  <a:lnTo>
                    <a:pt x="4600179" y="1112131"/>
                  </a:lnTo>
                  <a:lnTo>
                    <a:pt x="4599446" y="1112285"/>
                  </a:lnTo>
                  <a:lnTo>
                    <a:pt x="4598692" y="1112336"/>
                  </a:lnTo>
                  <a:lnTo>
                    <a:pt x="4597950" y="1112316"/>
                  </a:lnTo>
                  <a:lnTo>
                    <a:pt x="4596789" y="1112152"/>
                  </a:lnTo>
                  <a:lnTo>
                    <a:pt x="4595283" y="1111731"/>
                  </a:lnTo>
                  <a:lnTo>
                    <a:pt x="4593827" y="1111146"/>
                  </a:lnTo>
                  <a:lnTo>
                    <a:pt x="4592494" y="1110489"/>
                  </a:lnTo>
                  <a:lnTo>
                    <a:pt x="4590824" y="1109503"/>
                  </a:lnTo>
                  <a:lnTo>
                    <a:pt x="4590092" y="1109001"/>
                  </a:lnTo>
                  <a:lnTo>
                    <a:pt x="4589950" y="1108908"/>
                  </a:lnTo>
                  <a:lnTo>
                    <a:pt x="4589634" y="1108806"/>
                  </a:lnTo>
                  <a:lnTo>
                    <a:pt x="4589329" y="1108775"/>
                  </a:lnTo>
                  <a:lnTo>
                    <a:pt x="4589003" y="1108836"/>
                  </a:lnTo>
                  <a:lnTo>
                    <a:pt x="4588861" y="1108898"/>
                  </a:lnTo>
                  <a:lnTo>
                    <a:pt x="4588026" y="1109298"/>
                  </a:lnTo>
                  <a:lnTo>
                    <a:pt x="4585563" y="1110345"/>
                  </a:lnTo>
                  <a:lnTo>
                    <a:pt x="4583426" y="1111115"/>
                  </a:lnTo>
                  <a:lnTo>
                    <a:pt x="4582031" y="1111515"/>
                  </a:lnTo>
                  <a:lnTo>
                    <a:pt x="4580738" y="1111751"/>
                  </a:lnTo>
                  <a:lnTo>
                    <a:pt x="4579924" y="1111793"/>
                  </a:lnTo>
                  <a:lnTo>
                    <a:pt x="4579436" y="1111751"/>
                  </a:lnTo>
                  <a:lnTo>
                    <a:pt x="4579232" y="1111690"/>
                  </a:lnTo>
                  <a:lnTo>
                    <a:pt x="4578174" y="1111382"/>
                  </a:lnTo>
                  <a:lnTo>
                    <a:pt x="4577359" y="1111074"/>
                  </a:lnTo>
                  <a:lnTo>
                    <a:pt x="4577196" y="1111012"/>
                  </a:lnTo>
                  <a:lnTo>
                    <a:pt x="4576932" y="1110817"/>
                  </a:lnTo>
                  <a:lnTo>
                    <a:pt x="4576728" y="1110581"/>
                  </a:lnTo>
                  <a:lnTo>
                    <a:pt x="4576596" y="1110304"/>
                  </a:lnTo>
                  <a:lnTo>
                    <a:pt x="4576535" y="1109996"/>
                  </a:lnTo>
                  <a:lnTo>
                    <a:pt x="4576545" y="1109678"/>
                  </a:lnTo>
                  <a:lnTo>
                    <a:pt x="4576647" y="1109380"/>
                  </a:lnTo>
                  <a:lnTo>
                    <a:pt x="4576810" y="1109103"/>
                  </a:lnTo>
                  <a:lnTo>
                    <a:pt x="4576942" y="1108990"/>
                  </a:lnTo>
                  <a:lnTo>
                    <a:pt x="4577380" y="1108539"/>
                  </a:lnTo>
                  <a:lnTo>
                    <a:pt x="4578275" y="1107410"/>
                  </a:lnTo>
                  <a:lnTo>
                    <a:pt x="4579171" y="1105931"/>
                  </a:lnTo>
                  <a:lnTo>
                    <a:pt x="4580097" y="1104063"/>
                  </a:lnTo>
                  <a:lnTo>
                    <a:pt x="4581044" y="1101805"/>
                  </a:lnTo>
                  <a:lnTo>
                    <a:pt x="4582000" y="1099126"/>
                  </a:lnTo>
                  <a:lnTo>
                    <a:pt x="4582988" y="1095985"/>
                  </a:lnTo>
                  <a:lnTo>
                    <a:pt x="4583975" y="1092362"/>
                  </a:lnTo>
                  <a:lnTo>
                    <a:pt x="4584474" y="1090340"/>
                  </a:lnTo>
                  <a:lnTo>
                    <a:pt x="4584494" y="1090278"/>
                  </a:lnTo>
                  <a:lnTo>
                    <a:pt x="4584504" y="1090217"/>
                  </a:lnTo>
                  <a:lnTo>
                    <a:pt x="4584606" y="1089488"/>
                  </a:lnTo>
                  <a:lnTo>
                    <a:pt x="4584921" y="1086111"/>
                  </a:lnTo>
                  <a:lnTo>
                    <a:pt x="4585054" y="1082919"/>
                  </a:lnTo>
                  <a:lnTo>
                    <a:pt x="4585023" y="1079070"/>
                  </a:lnTo>
                  <a:lnTo>
                    <a:pt x="4584820" y="1075837"/>
                  </a:lnTo>
                  <a:lnTo>
                    <a:pt x="4584576" y="1073589"/>
                  </a:lnTo>
                  <a:lnTo>
                    <a:pt x="4584240" y="1071259"/>
                  </a:lnTo>
                  <a:lnTo>
                    <a:pt x="4583823" y="1068877"/>
                  </a:lnTo>
                  <a:lnTo>
                    <a:pt x="4583262" y="1066455"/>
                  </a:lnTo>
                  <a:lnTo>
                    <a:pt x="4582570" y="1064033"/>
                  </a:lnTo>
                  <a:lnTo>
                    <a:pt x="4582275" y="1063154"/>
                  </a:lnTo>
                  <a:lnTo>
                    <a:pt x="4581730" y="1063293"/>
                  </a:lnTo>
                  <a:lnTo>
                    <a:pt x="4579093" y="1063971"/>
                  </a:lnTo>
                  <a:lnTo>
                    <a:pt x="4578371" y="1064156"/>
                  </a:lnTo>
                  <a:lnTo>
                    <a:pt x="4577261" y="1064299"/>
                  </a:lnTo>
                  <a:lnTo>
                    <a:pt x="4576538" y="1064238"/>
                  </a:lnTo>
                  <a:lnTo>
                    <a:pt x="4576192" y="1064156"/>
                  </a:lnTo>
                  <a:lnTo>
                    <a:pt x="4575867" y="1064033"/>
                  </a:lnTo>
                  <a:lnTo>
                    <a:pt x="4575266" y="1063684"/>
                  </a:lnTo>
                  <a:lnTo>
                    <a:pt x="4574441" y="1063026"/>
                  </a:lnTo>
                  <a:lnTo>
                    <a:pt x="4573891" y="1062606"/>
                  </a:lnTo>
                  <a:lnTo>
                    <a:pt x="4573433" y="1062318"/>
                  </a:lnTo>
                  <a:lnTo>
                    <a:pt x="4572476" y="1061877"/>
                  </a:lnTo>
                  <a:lnTo>
                    <a:pt x="4571469" y="1061600"/>
                  </a:lnTo>
                  <a:lnTo>
                    <a:pt x="4570431" y="1061435"/>
                  </a:lnTo>
                  <a:lnTo>
                    <a:pt x="4568802" y="1061333"/>
                  </a:lnTo>
                  <a:lnTo>
                    <a:pt x="4566594" y="1061363"/>
                  </a:lnTo>
                  <a:lnTo>
                    <a:pt x="4565504" y="1061343"/>
                  </a:lnTo>
                  <a:lnTo>
                    <a:pt x="4564964" y="1061333"/>
                  </a:lnTo>
                  <a:lnTo>
                    <a:pt x="4563845" y="1061199"/>
                  </a:lnTo>
                  <a:lnTo>
                    <a:pt x="4563056" y="1061030"/>
                  </a:lnTo>
                  <a:lnTo>
                    <a:pt x="4562842" y="1062028"/>
                  </a:lnTo>
                  <a:lnTo>
                    <a:pt x="4562126" y="1065093"/>
                  </a:lnTo>
                  <a:lnTo>
                    <a:pt x="4561709" y="1067143"/>
                  </a:lnTo>
                  <a:lnTo>
                    <a:pt x="4561555" y="1068167"/>
                  </a:lnTo>
                  <a:lnTo>
                    <a:pt x="4561516" y="1068451"/>
                  </a:lnTo>
                  <a:lnTo>
                    <a:pt x="4561477" y="1069026"/>
                  </a:lnTo>
                  <a:lnTo>
                    <a:pt x="4561525" y="1069573"/>
                  </a:lnTo>
                  <a:lnTo>
                    <a:pt x="4561729" y="1070080"/>
                  </a:lnTo>
                  <a:lnTo>
                    <a:pt x="4561893" y="1070285"/>
                  </a:lnTo>
                  <a:lnTo>
                    <a:pt x="4562048" y="1070442"/>
                  </a:lnTo>
                  <a:lnTo>
                    <a:pt x="4562406" y="1070666"/>
                  </a:lnTo>
                  <a:lnTo>
                    <a:pt x="4563035" y="1070910"/>
                  </a:lnTo>
                  <a:lnTo>
                    <a:pt x="4563452" y="1071076"/>
                  </a:lnTo>
                  <a:lnTo>
                    <a:pt x="4563693" y="1071183"/>
                  </a:lnTo>
                  <a:lnTo>
                    <a:pt x="4564119" y="1071457"/>
                  </a:lnTo>
                  <a:lnTo>
                    <a:pt x="4564680" y="1071935"/>
                  </a:lnTo>
                  <a:lnTo>
                    <a:pt x="4565261" y="1072735"/>
                  </a:lnTo>
                  <a:lnTo>
                    <a:pt x="4565687" y="1073672"/>
                  </a:lnTo>
                  <a:lnTo>
                    <a:pt x="4565958" y="1074717"/>
                  </a:lnTo>
                  <a:lnTo>
                    <a:pt x="4566113" y="1075829"/>
                  </a:lnTo>
                  <a:lnTo>
                    <a:pt x="4566200" y="1077508"/>
                  </a:lnTo>
                  <a:lnTo>
                    <a:pt x="4566161" y="1078611"/>
                  </a:lnTo>
                  <a:lnTo>
                    <a:pt x="4566113" y="1079255"/>
                  </a:lnTo>
                  <a:lnTo>
                    <a:pt x="4565910" y="1080192"/>
                  </a:lnTo>
                  <a:lnTo>
                    <a:pt x="4565600" y="1080729"/>
                  </a:lnTo>
                  <a:lnTo>
                    <a:pt x="4565377" y="1080944"/>
                  </a:lnTo>
                  <a:lnTo>
                    <a:pt x="4565135" y="1081139"/>
                  </a:lnTo>
                  <a:lnTo>
                    <a:pt x="4564613" y="1081334"/>
                  </a:lnTo>
                  <a:lnTo>
                    <a:pt x="4564023" y="1081364"/>
                  </a:lnTo>
                  <a:lnTo>
                    <a:pt x="4563412" y="1081276"/>
                  </a:lnTo>
                  <a:lnTo>
                    <a:pt x="4562464" y="1081041"/>
                  </a:lnTo>
                  <a:lnTo>
                    <a:pt x="4561487" y="1080827"/>
                  </a:lnTo>
                  <a:lnTo>
                    <a:pt x="4560828" y="1080759"/>
                  </a:lnTo>
                  <a:lnTo>
                    <a:pt x="4560528" y="1080788"/>
                  </a:lnTo>
                  <a:lnTo>
                    <a:pt x="4560219" y="1080827"/>
                  </a:lnTo>
                  <a:lnTo>
                    <a:pt x="4559677" y="1081022"/>
                  </a:lnTo>
                  <a:lnTo>
                    <a:pt x="4559212" y="1081305"/>
                  </a:lnTo>
                  <a:lnTo>
                    <a:pt x="4558796" y="1081695"/>
                  </a:lnTo>
                  <a:lnTo>
                    <a:pt x="4558254" y="1082398"/>
                  </a:lnTo>
                  <a:lnTo>
                    <a:pt x="4557674" y="1083530"/>
                  </a:lnTo>
                  <a:lnTo>
                    <a:pt x="4557112" y="1084760"/>
                  </a:lnTo>
                  <a:lnTo>
                    <a:pt x="4556541" y="1085971"/>
                  </a:lnTo>
                  <a:lnTo>
                    <a:pt x="4556038" y="1086800"/>
                  </a:lnTo>
                  <a:lnTo>
                    <a:pt x="4555651" y="1087288"/>
                  </a:lnTo>
                  <a:lnTo>
                    <a:pt x="4555215" y="1087718"/>
                  </a:lnTo>
                  <a:lnTo>
                    <a:pt x="4554712" y="1088049"/>
                  </a:lnTo>
                  <a:lnTo>
                    <a:pt x="4554431" y="1088176"/>
                  </a:lnTo>
                  <a:lnTo>
                    <a:pt x="4554131" y="1088293"/>
                  </a:lnTo>
                  <a:lnTo>
                    <a:pt x="4553531" y="1088421"/>
                  </a:lnTo>
                  <a:lnTo>
                    <a:pt x="4552583" y="1088421"/>
                  </a:lnTo>
                  <a:lnTo>
                    <a:pt x="4550647" y="1088040"/>
                  </a:lnTo>
                  <a:lnTo>
                    <a:pt x="4549350" y="1087796"/>
                  </a:lnTo>
                  <a:lnTo>
                    <a:pt x="4549031" y="1087786"/>
                  </a:lnTo>
                  <a:lnTo>
                    <a:pt x="4548363" y="1087844"/>
                  </a:lnTo>
                  <a:lnTo>
                    <a:pt x="4547686" y="1088020"/>
                  </a:lnTo>
                  <a:lnTo>
                    <a:pt x="4547095" y="1088323"/>
                  </a:lnTo>
                  <a:lnTo>
                    <a:pt x="4546563" y="1088694"/>
                  </a:lnTo>
                  <a:lnTo>
                    <a:pt x="4546185" y="1089162"/>
                  </a:lnTo>
                  <a:lnTo>
                    <a:pt x="4545963" y="1089680"/>
                  </a:lnTo>
                  <a:lnTo>
                    <a:pt x="4545944" y="1090255"/>
                  </a:lnTo>
                  <a:lnTo>
                    <a:pt x="4546050" y="1090558"/>
                  </a:lnTo>
                  <a:lnTo>
                    <a:pt x="4546379" y="1091202"/>
                  </a:lnTo>
                  <a:lnTo>
                    <a:pt x="4546795" y="1092012"/>
                  </a:lnTo>
                  <a:lnTo>
                    <a:pt x="4546873" y="1092305"/>
                  </a:lnTo>
                  <a:lnTo>
                    <a:pt x="4546853" y="1092578"/>
                  </a:lnTo>
                  <a:lnTo>
                    <a:pt x="4546728" y="1092813"/>
                  </a:lnTo>
                  <a:lnTo>
                    <a:pt x="4546602" y="1092900"/>
                  </a:lnTo>
                  <a:lnTo>
                    <a:pt x="4542614" y="1090919"/>
                  </a:lnTo>
                  <a:lnTo>
                    <a:pt x="4538647" y="1088947"/>
                  </a:lnTo>
                  <a:lnTo>
                    <a:pt x="4538579" y="1089836"/>
                  </a:lnTo>
                  <a:lnTo>
                    <a:pt x="4538259" y="1091592"/>
                  </a:lnTo>
                  <a:lnTo>
                    <a:pt x="4538008" y="1092451"/>
                  </a:lnTo>
                  <a:lnTo>
                    <a:pt x="4537766" y="1092549"/>
                  </a:lnTo>
                  <a:lnTo>
                    <a:pt x="4537291" y="1092608"/>
                  </a:lnTo>
                  <a:lnTo>
                    <a:pt x="4536837" y="1092481"/>
                  </a:lnTo>
                  <a:lnTo>
                    <a:pt x="4536391" y="1092237"/>
                  </a:lnTo>
                  <a:lnTo>
                    <a:pt x="4535762" y="1091690"/>
                  </a:lnTo>
                  <a:lnTo>
                    <a:pt x="4535007" y="1090763"/>
                  </a:lnTo>
                  <a:lnTo>
                    <a:pt x="4534698" y="1090304"/>
                  </a:lnTo>
                  <a:lnTo>
                    <a:pt x="4534281" y="1089699"/>
                  </a:lnTo>
                  <a:lnTo>
                    <a:pt x="4533304" y="1088616"/>
                  </a:lnTo>
                  <a:lnTo>
                    <a:pt x="4532210" y="1087669"/>
                  </a:lnTo>
                  <a:lnTo>
                    <a:pt x="4530991" y="1086888"/>
                  </a:lnTo>
                  <a:lnTo>
                    <a:pt x="4529685" y="1086254"/>
                  </a:lnTo>
                  <a:lnTo>
                    <a:pt x="4528320" y="1085785"/>
                  </a:lnTo>
                  <a:lnTo>
                    <a:pt x="4528036" y="1085727"/>
                  </a:lnTo>
                  <a:lnTo>
                    <a:pt x="4528459" y="1087640"/>
                  </a:lnTo>
                  <a:lnTo>
                    <a:pt x="4528488" y="1087806"/>
                  </a:lnTo>
                  <a:lnTo>
                    <a:pt x="4528478" y="1088157"/>
                  </a:lnTo>
                  <a:lnTo>
                    <a:pt x="4528352" y="1088480"/>
                  </a:lnTo>
                  <a:lnTo>
                    <a:pt x="4528159" y="1088753"/>
                  </a:lnTo>
                  <a:lnTo>
                    <a:pt x="4528092" y="1088802"/>
                  </a:lnTo>
                  <a:lnTo>
                    <a:pt x="4528262" y="1088938"/>
                  </a:lnTo>
                  <a:lnTo>
                    <a:pt x="4528542" y="1089250"/>
                  </a:lnTo>
                  <a:lnTo>
                    <a:pt x="4528726" y="1089601"/>
                  </a:lnTo>
                  <a:lnTo>
                    <a:pt x="4528794" y="1089972"/>
                  </a:lnTo>
                  <a:lnTo>
                    <a:pt x="4528775" y="1090187"/>
                  </a:lnTo>
                  <a:lnTo>
                    <a:pt x="4528746" y="1090353"/>
                  </a:lnTo>
                  <a:lnTo>
                    <a:pt x="4528629" y="1090655"/>
                  </a:lnTo>
                  <a:lnTo>
                    <a:pt x="4528445" y="1090909"/>
                  </a:lnTo>
                  <a:lnTo>
                    <a:pt x="4528194" y="1091114"/>
                  </a:lnTo>
                  <a:lnTo>
                    <a:pt x="4527758" y="1091358"/>
                  </a:lnTo>
                  <a:lnTo>
                    <a:pt x="4527091" y="1091485"/>
                  </a:lnTo>
                  <a:lnTo>
                    <a:pt x="4526762" y="1091456"/>
                  </a:lnTo>
                  <a:lnTo>
                    <a:pt x="4526423" y="1091397"/>
                  </a:lnTo>
                  <a:lnTo>
                    <a:pt x="4525813" y="1091173"/>
                  </a:lnTo>
                  <a:lnTo>
                    <a:pt x="4525696" y="1091104"/>
                  </a:lnTo>
                  <a:lnTo>
                    <a:pt x="4525294" y="1091564"/>
                  </a:lnTo>
                  <a:lnTo>
                    <a:pt x="4524268" y="1092871"/>
                  </a:lnTo>
                  <a:lnTo>
                    <a:pt x="4523203" y="1094384"/>
                  </a:lnTo>
                  <a:lnTo>
                    <a:pt x="4522120" y="1096141"/>
                  </a:lnTo>
                  <a:lnTo>
                    <a:pt x="4521075" y="1098092"/>
                  </a:lnTo>
                  <a:lnTo>
                    <a:pt x="4520069" y="1100288"/>
                  </a:lnTo>
                  <a:lnTo>
                    <a:pt x="4519169" y="1102679"/>
                  </a:lnTo>
                  <a:lnTo>
                    <a:pt x="4518405" y="1105275"/>
                  </a:lnTo>
                  <a:lnTo>
                    <a:pt x="4517785" y="1108086"/>
                  </a:lnTo>
                  <a:lnTo>
                    <a:pt x="4517369" y="1111092"/>
                  </a:lnTo>
                  <a:lnTo>
                    <a:pt x="4517214" y="1113482"/>
                  </a:lnTo>
                  <a:lnTo>
                    <a:pt x="4517185" y="1115142"/>
                  </a:lnTo>
                  <a:lnTo>
                    <a:pt x="4517233" y="1116840"/>
                  </a:lnTo>
                  <a:lnTo>
                    <a:pt x="4517359" y="1118577"/>
                  </a:lnTo>
                  <a:lnTo>
                    <a:pt x="4517533" y="1120382"/>
                  </a:lnTo>
                  <a:lnTo>
                    <a:pt x="4517814" y="1122217"/>
                  </a:lnTo>
                  <a:lnTo>
                    <a:pt x="4517998" y="1123164"/>
                  </a:lnTo>
                  <a:lnTo>
                    <a:pt x="4518007" y="1123242"/>
                  </a:lnTo>
                  <a:lnTo>
                    <a:pt x="4518036" y="1123330"/>
                  </a:lnTo>
                  <a:lnTo>
                    <a:pt x="4518153" y="1123779"/>
                  </a:lnTo>
                  <a:lnTo>
                    <a:pt x="4518549" y="1125399"/>
                  </a:lnTo>
                  <a:lnTo>
                    <a:pt x="4519014" y="1126833"/>
                  </a:lnTo>
                  <a:lnTo>
                    <a:pt x="4519681" y="1128512"/>
                  </a:lnTo>
                  <a:lnTo>
                    <a:pt x="4520601" y="1130346"/>
                  </a:lnTo>
                  <a:lnTo>
                    <a:pt x="4521491" y="1131771"/>
                  </a:lnTo>
                  <a:lnTo>
                    <a:pt x="4522188" y="1132728"/>
                  </a:lnTo>
                  <a:lnTo>
                    <a:pt x="4522953" y="1133684"/>
                  </a:lnTo>
                  <a:lnTo>
                    <a:pt x="4523833" y="1134631"/>
                  </a:lnTo>
                  <a:lnTo>
                    <a:pt x="4524307" y="1135089"/>
                  </a:lnTo>
                  <a:lnTo>
                    <a:pt x="4524424" y="1135216"/>
                  </a:lnTo>
                  <a:lnTo>
                    <a:pt x="4524588" y="1135499"/>
                  </a:lnTo>
                  <a:lnTo>
                    <a:pt x="4524675" y="1135812"/>
                  </a:lnTo>
                  <a:lnTo>
                    <a:pt x="4524675" y="1136114"/>
                  </a:lnTo>
                  <a:lnTo>
                    <a:pt x="4524598" y="1136417"/>
                  </a:lnTo>
                  <a:lnTo>
                    <a:pt x="4524443" y="1136690"/>
                  </a:lnTo>
                  <a:lnTo>
                    <a:pt x="4524240" y="1136914"/>
                  </a:lnTo>
                  <a:lnTo>
                    <a:pt x="4523959" y="1137070"/>
                  </a:lnTo>
                  <a:lnTo>
                    <a:pt x="4523794" y="1137129"/>
                  </a:lnTo>
                  <a:lnTo>
                    <a:pt x="4522759" y="1137393"/>
                  </a:lnTo>
                  <a:lnTo>
                    <a:pt x="4520591" y="1138017"/>
                  </a:lnTo>
                  <a:lnTo>
                    <a:pt x="4519624" y="1138339"/>
                  </a:lnTo>
                  <a:lnTo>
                    <a:pt x="4519295" y="1138447"/>
                  </a:lnTo>
                  <a:lnTo>
                    <a:pt x="4518598" y="1138593"/>
                  </a:lnTo>
                  <a:lnTo>
                    <a:pt x="4517882" y="1138642"/>
                  </a:lnTo>
                  <a:lnTo>
                    <a:pt x="4517175" y="1138622"/>
                  </a:lnTo>
                  <a:lnTo>
                    <a:pt x="4516072" y="1138466"/>
                  </a:lnTo>
                  <a:lnTo>
                    <a:pt x="4514639" y="1138066"/>
                  </a:lnTo>
                  <a:lnTo>
                    <a:pt x="4513256" y="1137510"/>
                  </a:lnTo>
                  <a:lnTo>
                    <a:pt x="4511988" y="1136885"/>
                  </a:lnTo>
                  <a:lnTo>
                    <a:pt x="4510401" y="1135948"/>
                  </a:lnTo>
                  <a:lnTo>
                    <a:pt x="4509704" y="1135470"/>
                  </a:lnTo>
                  <a:lnTo>
                    <a:pt x="4509569" y="1135382"/>
                  </a:lnTo>
                  <a:lnTo>
                    <a:pt x="4509268" y="1135284"/>
                  </a:lnTo>
                  <a:lnTo>
                    <a:pt x="4508979" y="1135255"/>
                  </a:lnTo>
                  <a:lnTo>
                    <a:pt x="4508669" y="1135314"/>
                  </a:lnTo>
                  <a:lnTo>
                    <a:pt x="4508534" y="1135373"/>
                  </a:lnTo>
                  <a:lnTo>
                    <a:pt x="4507739" y="1135753"/>
                  </a:lnTo>
                  <a:lnTo>
                    <a:pt x="4505398" y="1136748"/>
                  </a:lnTo>
                  <a:lnTo>
                    <a:pt x="4503366" y="1137480"/>
                  </a:lnTo>
                  <a:lnTo>
                    <a:pt x="4502040" y="1137861"/>
                  </a:lnTo>
                  <a:lnTo>
                    <a:pt x="4500811" y="1138086"/>
                  </a:lnTo>
                  <a:lnTo>
                    <a:pt x="4500037" y="1138124"/>
                  </a:lnTo>
                  <a:lnTo>
                    <a:pt x="4499572" y="1138086"/>
                  </a:lnTo>
                  <a:lnTo>
                    <a:pt x="4499379" y="1138027"/>
                  </a:lnTo>
                  <a:lnTo>
                    <a:pt x="4498372" y="1137734"/>
                  </a:lnTo>
                  <a:lnTo>
                    <a:pt x="4497598" y="1137441"/>
                  </a:lnTo>
                  <a:lnTo>
                    <a:pt x="4497443" y="1137383"/>
                  </a:lnTo>
                  <a:lnTo>
                    <a:pt x="4497191" y="1137197"/>
                  </a:lnTo>
                  <a:lnTo>
                    <a:pt x="4496998" y="1136973"/>
                  </a:lnTo>
                  <a:lnTo>
                    <a:pt x="4496872" y="1136709"/>
                  </a:lnTo>
                  <a:lnTo>
                    <a:pt x="4496814" y="1136417"/>
                  </a:lnTo>
                  <a:lnTo>
                    <a:pt x="4496824" y="1136114"/>
                  </a:lnTo>
                  <a:lnTo>
                    <a:pt x="4496921" y="1135831"/>
                  </a:lnTo>
                  <a:lnTo>
                    <a:pt x="4497075" y="1135568"/>
                  </a:lnTo>
                  <a:lnTo>
                    <a:pt x="4497201" y="1135460"/>
                  </a:lnTo>
                  <a:lnTo>
                    <a:pt x="4497617" y="1135031"/>
                  </a:lnTo>
                  <a:lnTo>
                    <a:pt x="4498469" y="1133957"/>
                  </a:lnTo>
                  <a:lnTo>
                    <a:pt x="4499321" y="1132552"/>
                  </a:lnTo>
                  <a:lnTo>
                    <a:pt x="4500201" y="1130776"/>
                  </a:lnTo>
                  <a:lnTo>
                    <a:pt x="4501101" y="1128629"/>
                  </a:lnTo>
                  <a:lnTo>
                    <a:pt x="4502011" y="1126082"/>
                  </a:lnTo>
                  <a:lnTo>
                    <a:pt x="4502950" y="1123095"/>
                  </a:lnTo>
                  <a:lnTo>
                    <a:pt x="4503888" y="1119650"/>
                  </a:lnTo>
                  <a:lnTo>
                    <a:pt x="4504363" y="1117728"/>
                  </a:lnTo>
                  <a:lnTo>
                    <a:pt x="4504382" y="1117669"/>
                  </a:lnTo>
                  <a:lnTo>
                    <a:pt x="4504392" y="1117611"/>
                  </a:lnTo>
                  <a:lnTo>
                    <a:pt x="4504488" y="1116918"/>
                  </a:lnTo>
                  <a:lnTo>
                    <a:pt x="4504788" y="1113707"/>
                  </a:lnTo>
                  <a:lnTo>
                    <a:pt x="4504914" y="1110672"/>
                  </a:lnTo>
                  <a:lnTo>
                    <a:pt x="4504885" y="1107012"/>
                  </a:lnTo>
                  <a:lnTo>
                    <a:pt x="4504691" y="1103938"/>
                  </a:lnTo>
                  <a:lnTo>
                    <a:pt x="4504459" y="1101801"/>
                  </a:lnTo>
                  <a:lnTo>
                    <a:pt x="4504140" y="1099585"/>
                  </a:lnTo>
                  <a:lnTo>
                    <a:pt x="4503743" y="1097321"/>
                  </a:lnTo>
                  <a:lnTo>
                    <a:pt x="4503211" y="1095018"/>
                  </a:lnTo>
                  <a:lnTo>
                    <a:pt x="4502553" y="1092715"/>
                  </a:lnTo>
                  <a:lnTo>
                    <a:pt x="4502273" y="1091880"/>
                  </a:lnTo>
                  <a:lnTo>
                    <a:pt x="4501754" y="1092012"/>
                  </a:lnTo>
                  <a:lnTo>
                    <a:pt x="4499247" y="1092656"/>
                  </a:lnTo>
                  <a:lnTo>
                    <a:pt x="4498560" y="1092832"/>
                  </a:lnTo>
                  <a:lnTo>
                    <a:pt x="4497504" y="1092969"/>
                  </a:lnTo>
                  <a:lnTo>
                    <a:pt x="4497335" y="1092954"/>
                  </a:lnTo>
                  <a:lnTo>
                    <a:pt x="4497072" y="1094745"/>
                  </a:lnTo>
                  <a:lnTo>
                    <a:pt x="4496414" y="1097810"/>
                  </a:lnTo>
                  <a:lnTo>
                    <a:pt x="4495698" y="1100874"/>
                  </a:lnTo>
                  <a:lnTo>
                    <a:pt x="4495282" y="1102924"/>
                  </a:lnTo>
                  <a:lnTo>
                    <a:pt x="4495127" y="1103949"/>
                  </a:lnTo>
                  <a:lnTo>
                    <a:pt x="4495088" y="1104232"/>
                  </a:lnTo>
                  <a:lnTo>
                    <a:pt x="4495049" y="1104808"/>
                  </a:lnTo>
                  <a:lnTo>
                    <a:pt x="4495098" y="1105354"/>
                  </a:lnTo>
                  <a:lnTo>
                    <a:pt x="4495301" y="1105862"/>
                  </a:lnTo>
                  <a:lnTo>
                    <a:pt x="4495465" y="1106067"/>
                  </a:lnTo>
                  <a:lnTo>
                    <a:pt x="4495620" y="1106223"/>
                  </a:lnTo>
                  <a:lnTo>
                    <a:pt x="4495979" y="1106447"/>
                  </a:lnTo>
                  <a:lnTo>
                    <a:pt x="4496608" y="1106691"/>
                  </a:lnTo>
                  <a:lnTo>
                    <a:pt x="4497024" y="1106857"/>
                  </a:lnTo>
                  <a:lnTo>
                    <a:pt x="4497266" y="1106965"/>
                  </a:lnTo>
                  <a:lnTo>
                    <a:pt x="4497692" y="1107238"/>
                  </a:lnTo>
                  <a:lnTo>
                    <a:pt x="4498253" y="1107716"/>
                  </a:lnTo>
                  <a:lnTo>
                    <a:pt x="4498833" y="1108517"/>
                  </a:lnTo>
                  <a:lnTo>
                    <a:pt x="4499260" y="1109454"/>
                  </a:lnTo>
                  <a:lnTo>
                    <a:pt x="4499531" y="1110498"/>
                  </a:lnTo>
                  <a:lnTo>
                    <a:pt x="4499685" y="1111611"/>
                  </a:lnTo>
                  <a:lnTo>
                    <a:pt x="4499773" y="1113289"/>
                  </a:lnTo>
                  <a:lnTo>
                    <a:pt x="4499734" y="1114392"/>
                  </a:lnTo>
                  <a:lnTo>
                    <a:pt x="4499685" y="1115036"/>
                  </a:lnTo>
                  <a:lnTo>
                    <a:pt x="4499482" y="1115974"/>
                  </a:lnTo>
                  <a:lnTo>
                    <a:pt x="4499172" y="1116510"/>
                  </a:lnTo>
                  <a:lnTo>
                    <a:pt x="4498950" y="1116725"/>
                  </a:lnTo>
                  <a:lnTo>
                    <a:pt x="4498708" y="1116921"/>
                  </a:lnTo>
                  <a:lnTo>
                    <a:pt x="4498185" y="1117116"/>
                  </a:lnTo>
                  <a:lnTo>
                    <a:pt x="4497595" y="1117145"/>
                  </a:lnTo>
                  <a:lnTo>
                    <a:pt x="4496985" y="1117057"/>
                  </a:lnTo>
                  <a:lnTo>
                    <a:pt x="4496037" y="1116823"/>
                  </a:lnTo>
                  <a:lnTo>
                    <a:pt x="4495059" y="1116608"/>
                  </a:lnTo>
                  <a:lnTo>
                    <a:pt x="4494401" y="1116540"/>
                  </a:lnTo>
                  <a:lnTo>
                    <a:pt x="4494101" y="1116569"/>
                  </a:lnTo>
                  <a:lnTo>
                    <a:pt x="4493791" y="1116608"/>
                  </a:lnTo>
                  <a:lnTo>
                    <a:pt x="4493249" y="1116803"/>
                  </a:lnTo>
                  <a:lnTo>
                    <a:pt x="4492785" y="1117086"/>
                  </a:lnTo>
                  <a:lnTo>
                    <a:pt x="4492369" y="1117477"/>
                  </a:lnTo>
                  <a:lnTo>
                    <a:pt x="4491827" y="1118180"/>
                  </a:lnTo>
                  <a:lnTo>
                    <a:pt x="4491246" y="1119312"/>
                  </a:lnTo>
                  <a:lnTo>
                    <a:pt x="4490685" y="1120541"/>
                  </a:lnTo>
                  <a:lnTo>
                    <a:pt x="4490114" y="1121752"/>
                  </a:lnTo>
                  <a:lnTo>
                    <a:pt x="4489610" y="1122582"/>
                  </a:lnTo>
                  <a:lnTo>
                    <a:pt x="4489224" y="1123070"/>
                  </a:lnTo>
                  <a:lnTo>
                    <a:pt x="4488788" y="1123499"/>
                  </a:lnTo>
                  <a:lnTo>
                    <a:pt x="4488284" y="1123831"/>
                  </a:lnTo>
                  <a:lnTo>
                    <a:pt x="4488004" y="1123958"/>
                  </a:lnTo>
                  <a:lnTo>
                    <a:pt x="4487704" y="1124075"/>
                  </a:lnTo>
                  <a:lnTo>
                    <a:pt x="4487104" y="1124202"/>
                  </a:lnTo>
                  <a:lnTo>
                    <a:pt x="4486155" y="1124202"/>
                  </a:lnTo>
                  <a:lnTo>
                    <a:pt x="4484220" y="1123821"/>
                  </a:lnTo>
                  <a:lnTo>
                    <a:pt x="4482923" y="1123577"/>
                  </a:lnTo>
                  <a:lnTo>
                    <a:pt x="4482603" y="1123567"/>
                  </a:lnTo>
                  <a:lnTo>
                    <a:pt x="4481936" y="1123626"/>
                  </a:lnTo>
                  <a:lnTo>
                    <a:pt x="4481258" y="1123801"/>
                  </a:lnTo>
                  <a:lnTo>
                    <a:pt x="4480668" y="1124104"/>
                  </a:lnTo>
                  <a:lnTo>
                    <a:pt x="4480135" y="1124475"/>
                  </a:lnTo>
                  <a:lnTo>
                    <a:pt x="4479758" y="1124943"/>
                  </a:lnTo>
                  <a:lnTo>
                    <a:pt x="4479535" y="1125461"/>
                  </a:lnTo>
                  <a:lnTo>
                    <a:pt x="4479516" y="1126037"/>
                  </a:lnTo>
                  <a:lnTo>
                    <a:pt x="4479623" y="1126339"/>
                  </a:lnTo>
                  <a:lnTo>
                    <a:pt x="4479952" y="1126984"/>
                  </a:lnTo>
                  <a:lnTo>
                    <a:pt x="4480368" y="1127794"/>
                  </a:lnTo>
                  <a:lnTo>
                    <a:pt x="4480445" y="1128086"/>
                  </a:lnTo>
                  <a:lnTo>
                    <a:pt x="4480426" y="1128359"/>
                  </a:lnTo>
                  <a:lnTo>
                    <a:pt x="4480300" y="1128594"/>
                  </a:lnTo>
                  <a:lnTo>
                    <a:pt x="4480174" y="1128682"/>
                  </a:lnTo>
                  <a:lnTo>
                    <a:pt x="4476187" y="1126700"/>
                  </a:lnTo>
                  <a:lnTo>
                    <a:pt x="4472219" y="1124729"/>
                  </a:lnTo>
                  <a:lnTo>
                    <a:pt x="4472151" y="1125617"/>
                  </a:lnTo>
                  <a:lnTo>
                    <a:pt x="4471832" y="1127374"/>
                  </a:lnTo>
                  <a:lnTo>
                    <a:pt x="4471580" y="1128233"/>
                  </a:lnTo>
                  <a:lnTo>
                    <a:pt x="4471338" y="1128330"/>
                  </a:lnTo>
                  <a:lnTo>
                    <a:pt x="4470864" y="1128389"/>
                  </a:lnTo>
                  <a:lnTo>
                    <a:pt x="4470409" y="1128262"/>
                  </a:lnTo>
                  <a:lnTo>
                    <a:pt x="4469964" y="1128018"/>
                  </a:lnTo>
                  <a:lnTo>
                    <a:pt x="4469335" y="1127471"/>
                  </a:lnTo>
                  <a:lnTo>
                    <a:pt x="4468580" y="1126544"/>
                  </a:lnTo>
                  <a:lnTo>
                    <a:pt x="4468270" y="1126086"/>
                  </a:lnTo>
                  <a:lnTo>
                    <a:pt x="4467854" y="1125480"/>
                  </a:lnTo>
                  <a:lnTo>
                    <a:pt x="4466876" y="1124397"/>
                  </a:lnTo>
                  <a:lnTo>
                    <a:pt x="4465783" y="1123450"/>
                  </a:lnTo>
                  <a:lnTo>
                    <a:pt x="4464563" y="1122669"/>
                  </a:lnTo>
                  <a:lnTo>
                    <a:pt x="4463257" y="1122035"/>
                  </a:lnTo>
                  <a:lnTo>
                    <a:pt x="4461892" y="1121566"/>
                  </a:lnTo>
                  <a:lnTo>
                    <a:pt x="4461609" y="1121508"/>
                  </a:lnTo>
                  <a:lnTo>
                    <a:pt x="4462031" y="1123421"/>
                  </a:lnTo>
                  <a:lnTo>
                    <a:pt x="4462060" y="1123588"/>
                  </a:lnTo>
                  <a:lnTo>
                    <a:pt x="4462051" y="1123939"/>
                  </a:lnTo>
                  <a:lnTo>
                    <a:pt x="4461924" y="1124261"/>
                  </a:lnTo>
                  <a:lnTo>
                    <a:pt x="4461731" y="1124534"/>
                  </a:lnTo>
                  <a:lnTo>
                    <a:pt x="4461665" y="1124584"/>
                  </a:lnTo>
                  <a:lnTo>
                    <a:pt x="4461834" y="1124719"/>
                  </a:lnTo>
                  <a:lnTo>
                    <a:pt x="4462115" y="1125031"/>
                  </a:lnTo>
                  <a:lnTo>
                    <a:pt x="4462299" y="1125383"/>
                  </a:lnTo>
                  <a:lnTo>
                    <a:pt x="4462367" y="1125753"/>
                  </a:lnTo>
                  <a:lnTo>
                    <a:pt x="4462347" y="1125968"/>
                  </a:lnTo>
                  <a:lnTo>
                    <a:pt x="4462318" y="1126134"/>
                  </a:lnTo>
                  <a:lnTo>
                    <a:pt x="4462202" y="1126437"/>
                  </a:lnTo>
                  <a:lnTo>
                    <a:pt x="4462018" y="1126691"/>
                  </a:lnTo>
                  <a:lnTo>
                    <a:pt x="4461766" y="1126895"/>
                  </a:lnTo>
                  <a:lnTo>
                    <a:pt x="4461331" y="1127140"/>
                  </a:lnTo>
                  <a:lnTo>
                    <a:pt x="4460663" y="1127266"/>
                  </a:lnTo>
                  <a:lnTo>
                    <a:pt x="4460334" y="1127237"/>
                  </a:lnTo>
                  <a:lnTo>
                    <a:pt x="4459995" y="1127179"/>
                  </a:lnTo>
                  <a:lnTo>
                    <a:pt x="4459386" y="1126954"/>
                  </a:lnTo>
                  <a:lnTo>
                    <a:pt x="4459269" y="1126886"/>
                  </a:lnTo>
                  <a:lnTo>
                    <a:pt x="4458867" y="1127345"/>
                  </a:lnTo>
                  <a:lnTo>
                    <a:pt x="4457841" y="1128652"/>
                  </a:lnTo>
                  <a:lnTo>
                    <a:pt x="4456777" y="1130165"/>
                  </a:lnTo>
                  <a:lnTo>
                    <a:pt x="4455693" y="1131922"/>
                  </a:lnTo>
                  <a:lnTo>
                    <a:pt x="4454648" y="1133874"/>
                  </a:lnTo>
                  <a:lnTo>
                    <a:pt x="4453641" y="1136069"/>
                  </a:lnTo>
                  <a:lnTo>
                    <a:pt x="4452741" y="1138460"/>
                  </a:lnTo>
                  <a:lnTo>
                    <a:pt x="4451976" y="1141056"/>
                  </a:lnTo>
                  <a:lnTo>
                    <a:pt x="4451358" y="1143867"/>
                  </a:lnTo>
                  <a:lnTo>
                    <a:pt x="4450941" y="1146873"/>
                  </a:lnTo>
                  <a:lnTo>
                    <a:pt x="4450787" y="1149264"/>
                  </a:lnTo>
                  <a:lnTo>
                    <a:pt x="4450758" y="1150923"/>
                  </a:lnTo>
                  <a:lnTo>
                    <a:pt x="4450806" y="1152621"/>
                  </a:lnTo>
                  <a:lnTo>
                    <a:pt x="4450931" y="1154358"/>
                  </a:lnTo>
                  <a:lnTo>
                    <a:pt x="4451064" y="1155722"/>
                  </a:lnTo>
                  <a:lnTo>
                    <a:pt x="4722444" y="1106503"/>
                  </a:lnTo>
                  <a:lnTo>
                    <a:pt x="4739745" y="1088989"/>
                  </a:lnTo>
                  <a:lnTo>
                    <a:pt x="4742740" y="1085796"/>
                  </a:lnTo>
                  <a:lnTo>
                    <a:pt x="4727135" y="1085796"/>
                  </a:lnTo>
                  <a:cubicBezTo>
                    <a:pt x="4733142" y="1079473"/>
                    <a:pt x="4739021" y="1073717"/>
                    <a:pt x="4744707" y="1068008"/>
                  </a:cubicBezTo>
                  <a:lnTo>
                    <a:pt x="4749182" y="1063236"/>
                  </a:lnTo>
                  <a:lnTo>
                    <a:pt x="4735580" y="1063236"/>
                  </a:lnTo>
                  <a:cubicBezTo>
                    <a:pt x="4740766" y="1057777"/>
                    <a:pt x="4745842" y="1052807"/>
                    <a:pt x="4750752" y="1047878"/>
                  </a:cubicBezTo>
                  <a:lnTo>
                    <a:pt x="4754545" y="1043834"/>
                  </a:lnTo>
                  <a:lnTo>
                    <a:pt x="4731147" y="1043834"/>
                  </a:lnTo>
                  <a:lnTo>
                    <a:pt x="4735537" y="1039390"/>
                  </a:lnTo>
                  <a:lnTo>
                    <a:pt x="4733333" y="1038957"/>
                  </a:lnTo>
                  <a:lnTo>
                    <a:pt x="4731550" y="1038621"/>
                  </a:lnTo>
                  <a:lnTo>
                    <a:pt x="4731111" y="1038608"/>
                  </a:lnTo>
                  <a:lnTo>
                    <a:pt x="4730193" y="1038688"/>
                  </a:lnTo>
                  <a:lnTo>
                    <a:pt x="4729261" y="1038930"/>
                  </a:lnTo>
                  <a:lnTo>
                    <a:pt x="4728450" y="1039346"/>
                  </a:lnTo>
                  <a:lnTo>
                    <a:pt x="4727718" y="1039856"/>
                  </a:lnTo>
                  <a:lnTo>
                    <a:pt x="4727198" y="1040500"/>
                  </a:lnTo>
                  <a:lnTo>
                    <a:pt x="4726892" y="1041211"/>
                  </a:lnTo>
                  <a:lnTo>
                    <a:pt x="4726865" y="1042003"/>
                  </a:lnTo>
                  <a:lnTo>
                    <a:pt x="4727012" y="1042419"/>
                  </a:lnTo>
                  <a:lnTo>
                    <a:pt x="4727464" y="1043305"/>
                  </a:lnTo>
                  <a:lnTo>
                    <a:pt x="4728037" y="1044419"/>
                  </a:lnTo>
                  <a:lnTo>
                    <a:pt x="4728143" y="1044822"/>
                  </a:lnTo>
                  <a:lnTo>
                    <a:pt x="4728117" y="1045197"/>
                  </a:lnTo>
                  <a:lnTo>
                    <a:pt x="4727943" y="1045519"/>
                  </a:lnTo>
                  <a:lnTo>
                    <a:pt x="4727771" y="1045640"/>
                  </a:lnTo>
                  <a:lnTo>
                    <a:pt x="4722288" y="1042916"/>
                  </a:lnTo>
                  <a:lnTo>
                    <a:pt x="4716831" y="1040205"/>
                  </a:lnTo>
                  <a:lnTo>
                    <a:pt x="4716738" y="1041426"/>
                  </a:lnTo>
                  <a:lnTo>
                    <a:pt x="4716299" y="1043842"/>
                  </a:lnTo>
                  <a:lnTo>
                    <a:pt x="4715953" y="1045023"/>
                  </a:lnTo>
                  <a:lnTo>
                    <a:pt x="4715621" y="1045157"/>
                  </a:lnTo>
                  <a:lnTo>
                    <a:pt x="4714969" y="1045238"/>
                  </a:lnTo>
                  <a:lnTo>
                    <a:pt x="4714343" y="1045063"/>
                  </a:lnTo>
                  <a:lnTo>
                    <a:pt x="4713731" y="1044727"/>
                  </a:lnTo>
                  <a:lnTo>
                    <a:pt x="4712866" y="1043976"/>
                  </a:lnTo>
                  <a:lnTo>
                    <a:pt x="4711828" y="1042701"/>
                  </a:lnTo>
                  <a:lnTo>
                    <a:pt x="4711402" y="1042070"/>
                  </a:lnTo>
                  <a:lnTo>
                    <a:pt x="4710830" y="1041238"/>
                  </a:lnTo>
                  <a:lnTo>
                    <a:pt x="4709485" y="1039748"/>
                  </a:lnTo>
                  <a:lnTo>
                    <a:pt x="4707982" y="1038447"/>
                  </a:lnTo>
                  <a:lnTo>
                    <a:pt x="4706305" y="1037373"/>
                  </a:lnTo>
                  <a:lnTo>
                    <a:pt x="4704508" y="1036501"/>
                  </a:lnTo>
                  <a:lnTo>
                    <a:pt x="4702632" y="1035856"/>
                  </a:lnTo>
                  <a:close/>
                  <a:moveTo>
                    <a:pt x="4698179" y="1035361"/>
                  </a:moveTo>
                  <a:lnTo>
                    <a:pt x="4697708" y="1035373"/>
                  </a:lnTo>
                  <a:lnTo>
                    <a:pt x="4697588" y="1035655"/>
                  </a:lnTo>
                  <a:lnTo>
                    <a:pt x="4697543" y="1036114"/>
                  </a:lnTo>
                  <a:close/>
                  <a:moveTo>
                    <a:pt x="4745119" y="1029691"/>
                  </a:moveTo>
                  <a:lnTo>
                    <a:pt x="4745110" y="1029696"/>
                  </a:lnTo>
                  <a:lnTo>
                    <a:pt x="4744539" y="1030233"/>
                  </a:lnTo>
                  <a:lnTo>
                    <a:pt x="4744379" y="1030440"/>
                  </a:lnTo>
                  <a:close/>
                  <a:moveTo>
                    <a:pt x="4915839" y="1027653"/>
                  </a:moveTo>
                  <a:lnTo>
                    <a:pt x="4917305" y="1029402"/>
                  </a:lnTo>
                  <a:lnTo>
                    <a:pt x="4917982" y="1029967"/>
                  </a:lnTo>
                  <a:lnTo>
                    <a:pt x="4920268" y="1027653"/>
                  </a:lnTo>
                  <a:close/>
                  <a:moveTo>
                    <a:pt x="4753816" y="1018765"/>
                  </a:moveTo>
                  <a:lnTo>
                    <a:pt x="4754014" y="1019201"/>
                  </a:lnTo>
                  <a:lnTo>
                    <a:pt x="4754245" y="1020092"/>
                  </a:lnTo>
                  <a:lnTo>
                    <a:pt x="4755490" y="1018765"/>
                  </a:lnTo>
                  <a:close/>
                  <a:moveTo>
                    <a:pt x="5159677" y="1016215"/>
                  </a:moveTo>
                  <a:lnTo>
                    <a:pt x="5161248" y="1018089"/>
                  </a:lnTo>
                  <a:lnTo>
                    <a:pt x="5167695" y="1023466"/>
                  </a:lnTo>
                  <a:lnTo>
                    <a:pt x="5205895" y="1016215"/>
                  </a:lnTo>
                  <a:close/>
                  <a:moveTo>
                    <a:pt x="5050643" y="1015417"/>
                  </a:moveTo>
                  <a:lnTo>
                    <a:pt x="5054173" y="1018361"/>
                  </a:lnTo>
                  <a:lnTo>
                    <a:pt x="5056934" y="1015417"/>
                  </a:lnTo>
                  <a:close/>
                  <a:moveTo>
                    <a:pt x="5044480" y="995892"/>
                  </a:moveTo>
                  <a:lnTo>
                    <a:pt x="5052203" y="1002333"/>
                  </a:lnTo>
                  <a:lnTo>
                    <a:pt x="5058567" y="995892"/>
                  </a:lnTo>
                  <a:close/>
                  <a:moveTo>
                    <a:pt x="5158887" y="990871"/>
                  </a:moveTo>
                  <a:lnTo>
                    <a:pt x="5160353" y="992621"/>
                  </a:lnTo>
                  <a:lnTo>
                    <a:pt x="5164347" y="995952"/>
                  </a:lnTo>
                  <a:lnTo>
                    <a:pt x="5168761" y="991484"/>
                  </a:lnTo>
                  <a:lnTo>
                    <a:pt x="5169335" y="990871"/>
                  </a:lnTo>
                  <a:close/>
                  <a:moveTo>
                    <a:pt x="5169787" y="989287"/>
                  </a:moveTo>
                  <a:lnTo>
                    <a:pt x="5170325" y="989816"/>
                  </a:lnTo>
                  <a:lnTo>
                    <a:pt x="5170821" y="989287"/>
                  </a:lnTo>
                  <a:close/>
                  <a:moveTo>
                    <a:pt x="4900188" y="985691"/>
                  </a:moveTo>
                  <a:lnTo>
                    <a:pt x="4919903" y="1005093"/>
                  </a:lnTo>
                  <a:lnTo>
                    <a:pt x="4905425" y="1005093"/>
                  </a:lnTo>
                  <a:lnTo>
                    <a:pt x="4924252" y="1023620"/>
                  </a:lnTo>
                  <a:lnTo>
                    <a:pt x="4932572" y="1015198"/>
                  </a:lnTo>
                  <a:lnTo>
                    <a:pt x="4934632" y="1013001"/>
                  </a:lnTo>
                  <a:lnTo>
                    <a:pt x="4916587" y="1013001"/>
                  </a:lnTo>
                  <a:lnTo>
                    <a:pt x="4933489" y="995892"/>
                  </a:lnTo>
                  <a:lnTo>
                    <a:pt x="4912154" y="995892"/>
                  </a:lnTo>
                  <a:lnTo>
                    <a:pt x="4922231" y="985691"/>
                  </a:lnTo>
                  <a:close/>
                  <a:moveTo>
                    <a:pt x="4813443" y="985691"/>
                  </a:moveTo>
                  <a:lnTo>
                    <a:pt x="4823018" y="995113"/>
                  </a:lnTo>
                  <a:lnTo>
                    <a:pt x="4828331" y="989736"/>
                  </a:lnTo>
                  <a:lnTo>
                    <a:pt x="4832124" y="985691"/>
                  </a:lnTo>
                  <a:close/>
                  <a:moveTo>
                    <a:pt x="5280669" y="972178"/>
                  </a:moveTo>
                  <a:lnTo>
                    <a:pt x="5284246" y="975161"/>
                  </a:lnTo>
                  <a:lnTo>
                    <a:pt x="5285642" y="972178"/>
                  </a:lnTo>
                  <a:close/>
                  <a:moveTo>
                    <a:pt x="5152401" y="972178"/>
                  </a:moveTo>
                  <a:lnTo>
                    <a:pt x="5161162" y="980799"/>
                  </a:lnTo>
                  <a:lnTo>
                    <a:pt x="5169678" y="972178"/>
                  </a:lnTo>
                  <a:close/>
                  <a:moveTo>
                    <a:pt x="5041045" y="968531"/>
                  </a:moveTo>
                  <a:lnTo>
                    <a:pt x="5043284" y="971202"/>
                  </a:lnTo>
                  <a:lnTo>
                    <a:pt x="5056392" y="982134"/>
                  </a:lnTo>
                  <a:lnTo>
                    <a:pt x="5065333" y="973084"/>
                  </a:lnTo>
                  <a:lnTo>
                    <a:pt x="5069603" y="968531"/>
                  </a:lnTo>
                  <a:close/>
                  <a:moveTo>
                    <a:pt x="5148472" y="968312"/>
                  </a:moveTo>
                  <a:lnTo>
                    <a:pt x="5150344" y="970153"/>
                  </a:lnTo>
                  <a:lnTo>
                    <a:pt x="5152163" y="968312"/>
                  </a:lnTo>
                  <a:close/>
                  <a:moveTo>
                    <a:pt x="5069460" y="968312"/>
                  </a:moveTo>
                  <a:lnTo>
                    <a:pt x="5069656" y="968475"/>
                  </a:lnTo>
                  <a:lnTo>
                    <a:pt x="5069809" y="968312"/>
                  </a:lnTo>
                  <a:close/>
                  <a:moveTo>
                    <a:pt x="5277234" y="944817"/>
                  </a:moveTo>
                  <a:lnTo>
                    <a:pt x="5279473" y="947488"/>
                  </a:lnTo>
                  <a:lnTo>
                    <a:pt x="5280880" y="948662"/>
                  </a:lnTo>
                  <a:lnTo>
                    <a:pt x="5282680" y="944817"/>
                  </a:lnTo>
                  <a:close/>
                  <a:moveTo>
                    <a:pt x="5163225" y="944817"/>
                  </a:moveTo>
                  <a:lnTo>
                    <a:pt x="5167384" y="948910"/>
                  </a:lnTo>
                  <a:lnTo>
                    <a:pt x="5143235" y="948910"/>
                  </a:lnTo>
                  <a:lnTo>
                    <a:pt x="5157480" y="962929"/>
                  </a:lnTo>
                  <a:lnTo>
                    <a:pt x="5171188" y="949053"/>
                  </a:lnTo>
                  <a:lnTo>
                    <a:pt x="5175161" y="944817"/>
                  </a:lnTo>
                  <a:close/>
                  <a:moveTo>
                    <a:pt x="5535315" y="928474"/>
                  </a:moveTo>
                  <a:lnTo>
                    <a:pt x="5539377" y="935121"/>
                  </a:lnTo>
                  <a:lnTo>
                    <a:pt x="5551646" y="949157"/>
                  </a:lnTo>
                  <a:lnTo>
                    <a:pt x="5566140" y="946273"/>
                  </a:lnTo>
                  <a:lnTo>
                    <a:pt x="5566550" y="945703"/>
                  </a:lnTo>
                  <a:lnTo>
                    <a:pt x="5570617" y="939754"/>
                  </a:lnTo>
                  <a:lnTo>
                    <a:pt x="5549426" y="939754"/>
                  </a:lnTo>
                  <a:lnTo>
                    <a:pt x="5557549" y="928474"/>
                  </a:lnTo>
                  <a:close/>
                  <a:moveTo>
                    <a:pt x="5682326" y="897733"/>
                  </a:moveTo>
                  <a:lnTo>
                    <a:pt x="5683703" y="899985"/>
                  </a:lnTo>
                  <a:lnTo>
                    <a:pt x="5685182" y="897733"/>
                  </a:lnTo>
                  <a:close/>
                  <a:moveTo>
                    <a:pt x="5528712" y="892335"/>
                  </a:moveTo>
                  <a:lnTo>
                    <a:pt x="5532133" y="897933"/>
                  </a:lnTo>
                  <a:lnTo>
                    <a:pt x="5558127" y="927671"/>
                  </a:lnTo>
                  <a:lnTo>
                    <a:pt x="5573287" y="906621"/>
                  </a:lnTo>
                  <a:lnTo>
                    <a:pt x="5579364" y="897733"/>
                  </a:lnTo>
                  <a:lnTo>
                    <a:pt x="5560894" y="897733"/>
                  </a:lnTo>
                  <a:lnTo>
                    <a:pt x="5564781" y="892335"/>
                  </a:lnTo>
                  <a:close/>
                  <a:moveTo>
                    <a:pt x="5279737" y="872530"/>
                  </a:moveTo>
                  <a:lnTo>
                    <a:pt x="5285610" y="878310"/>
                  </a:lnTo>
                  <a:lnTo>
                    <a:pt x="5261461" y="878310"/>
                  </a:lnTo>
                  <a:lnTo>
                    <a:pt x="5281177" y="897712"/>
                  </a:lnTo>
                  <a:lnTo>
                    <a:pt x="5266698" y="897712"/>
                  </a:lnTo>
                  <a:lnTo>
                    <a:pt x="5289623" y="920271"/>
                  </a:lnTo>
                  <a:lnTo>
                    <a:pt x="5277113" y="920271"/>
                  </a:lnTo>
                  <a:lnTo>
                    <a:pt x="5278579" y="922021"/>
                  </a:lnTo>
                  <a:lnTo>
                    <a:pt x="5289202" y="930880"/>
                  </a:lnTo>
                  <a:lnTo>
                    <a:pt x="5292624" y="923565"/>
                  </a:lnTo>
                  <a:lnTo>
                    <a:pt x="5297099" y="913492"/>
                  </a:lnTo>
                  <a:lnTo>
                    <a:pt x="5283498" y="913492"/>
                  </a:lnTo>
                  <a:cubicBezTo>
                    <a:pt x="5288684" y="901967"/>
                    <a:pt x="5293760" y="891475"/>
                    <a:pt x="5298669" y="881069"/>
                  </a:cubicBezTo>
                  <a:lnTo>
                    <a:pt x="5302462" y="872530"/>
                  </a:lnTo>
                  <a:close/>
                  <a:moveTo>
                    <a:pt x="5674626" y="814901"/>
                  </a:moveTo>
                  <a:lnTo>
                    <a:pt x="5682946" y="828517"/>
                  </a:lnTo>
                  <a:lnTo>
                    <a:pt x="5683735" y="829420"/>
                  </a:lnTo>
                  <a:lnTo>
                    <a:pt x="5684351" y="829344"/>
                  </a:lnTo>
                  <a:lnTo>
                    <a:pt x="5685232" y="829188"/>
                  </a:lnTo>
                  <a:lnTo>
                    <a:pt x="5686093" y="829130"/>
                  </a:lnTo>
                  <a:lnTo>
                    <a:pt x="5686292" y="829157"/>
                  </a:lnTo>
                  <a:lnTo>
                    <a:pt x="5686390" y="828886"/>
                  </a:lnTo>
                  <a:lnTo>
                    <a:pt x="5686796" y="828281"/>
                  </a:lnTo>
                  <a:lnTo>
                    <a:pt x="5687367" y="827822"/>
                  </a:lnTo>
                  <a:lnTo>
                    <a:pt x="5687716" y="827657"/>
                  </a:lnTo>
                  <a:lnTo>
                    <a:pt x="5688035" y="827559"/>
                  </a:lnTo>
                  <a:lnTo>
                    <a:pt x="5688693" y="827461"/>
                  </a:lnTo>
                  <a:lnTo>
                    <a:pt x="5689690" y="827442"/>
                  </a:lnTo>
                  <a:lnTo>
                    <a:pt x="5690377" y="827432"/>
                  </a:lnTo>
                  <a:lnTo>
                    <a:pt x="5690822" y="827373"/>
                  </a:lnTo>
                  <a:lnTo>
                    <a:pt x="5691674" y="827129"/>
                  </a:lnTo>
                  <a:lnTo>
                    <a:pt x="5692468" y="826729"/>
                  </a:lnTo>
                  <a:lnTo>
                    <a:pt x="5693175" y="826192"/>
                  </a:lnTo>
                  <a:lnTo>
                    <a:pt x="5693793" y="825528"/>
                  </a:lnTo>
                  <a:lnTo>
                    <a:pt x="5694297" y="824787"/>
                  </a:lnTo>
                  <a:lnTo>
                    <a:pt x="5694645" y="823967"/>
                  </a:lnTo>
                  <a:lnTo>
                    <a:pt x="5694849" y="823098"/>
                  </a:lnTo>
                  <a:lnTo>
                    <a:pt x="5694878" y="822649"/>
                  </a:lnTo>
                  <a:lnTo>
                    <a:pt x="5694878" y="822161"/>
                  </a:lnTo>
                  <a:lnTo>
                    <a:pt x="5694771" y="821175"/>
                  </a:lnTo>
                  <a:lnTo>
                    <a:pt x="5694645" y="820209"/>
                  </a:lnTo>
                  <a:lnTo>
                    <a:pt x="5694597" y="819223"/>
                  </a:lnTo>
                  <a:lnTo>
                    <a:pt x="5694655" y="818745"/>
                  </a:lnTo>
                  <a:lnTo>
                    <a:pt x="5694713" y="818491"/>
                  </a:lnTo>
                  <a:lnTo>
                    <a:pt x="5694897" y="818023"/>
                  </a:lnTo>
                  <a:lnTo>
                    <a:pt x="5695168" y="817593"/>
                  </a:lnTo>
                  <a:lnTo>
                    <a:pt x="5695516" y="817222"/>
                  </a:lnTo>
                  <a:lnTo>
                    <a:pt x="5695913" y="816949"/>
                  </a:lnTo>
                  <a:lnTo>
                    <a:pt x="5696339" y="816764"/>
                  </a:lnTo>
                  <a:lnTo>
                    <a:pt x="5696775" y="816725"/>
                  </a:lnTo>
                  <a:lnTo>
                    <a:pt x="5697210" y="816822"/>
                  </a:lnTo>
                  <a:lnTo>
                    <a:pt x="5697414" y="816949"/>
                  </a:lnTo>
                  <a:lnTo>
                    <a:pt x="5697287" y="815163"/>
                  </a:lnTo>
                  <a:lnTo>
                    <a:pt x="5697269" y="814901"/>
                  </a:lnTo>
                  <a:close/>
                  <a:moveTo>
                    <a:pt x="5783768" y="764638"/>
                  </a:moveTo>
                  <a:lnTo>
                    <a:pt x="5787394" y="771145"/>
                  </a:lnTo>
                  <a:lnTo>
                    <a:pt x="5788386" y="771896"/>
                  </a:lnTo>
                  <a:lnTo>
                    <a:pt x="5788674" y="772110"/>
                  </a:lnTo>
                  <a:lnTo>
                    <a:pt x="5790291" y="770413"/>
                  </a:lnTo>
                  <a:lnTo>
                    <a:pt x="5790248" y="770377"/>
                  </a:lnTo>
                  <a:lnTo>
                    <a:pt x="5789811" y="769844"/>
                  </a:lnTo>
                  <a:lnTo>
                    <a:pt x="5789445" y="769207"/>
                  </a:lnTo>
                  <a:lnTo>
                    <a:pt x="5789149" y="768529"/>
                  </a:lnTo>
                  <a:lnTo>
                    <a:pt x="5788813" y="767452"/>
                  </a:lnTo>
                  <a:lnTo>
                    <a:pt x="5788651" y="766723"/>
                  </a:lnTo>
                  <a:lnTo>
                    <a:pt x="5788569" y="766302"/>
                  </a:lnTo>
                  <a:lnTo>
                    <a:pt x="5788447" y="765429"/>
                  </a:lnTo>
                  <a:lnTo>
                    <a:pt x="5788447" y="764638"/>
                  </a:lnTo>
                  <a:close/>
                  <a:moveTo>
                    <a:pt x="5796838" y="743124"/>
                  </a:moveTo>
                  <a:lnTo>
                    <a:pt x="5805700" y="754238"/>
                  </a:lnTo>
                  <a:lnTo>
                    <a:pt x="5809969" y="749757"/>
                  </a:lnTo>
                  <a:lnTo>
                    <a:pt x="5815961" y="743124"/>
                  </a:lnTo>
                  <a:close/>
                  <a:moveTo>
                    <a:pt x="6609993" y="718677"/>
                  </a:moveTo>
                  <a:lnTo>
                    <a:pt x="6617497" y="731890"/>
                  </a:lnTo>
                  <a:lnTo>
                    <a:pt x="6608388" y="731890"/>
                  </a:lnTo>
                  <a:lnTo>
                    <a:pt x="6613369" y="736811"/>
                  </a:lnTo>
                  <a:lnTo>
                    <a:pt x="6626326" y="734183"/>
                  </a:lnTo>
                  <a:lnTo>
                    <a:pt x="6637493" y="718677"/>
                  </a:lnTo>
                  <a:close/>
                  <a:moveTo>
                    <a:pt x="5918428" y="702016"/>
                  </a:moveTo>
                  <a:lnTo>
                    <a:pt x="5928117" y="714003"/>
                  </a:lnTo>
                  <a:lnTo>
                    <a:pt x="5938154" y="722683"/>
                  </a:lnTo>
                  <a:lnTo>
                    <a:pt x="5939447" y="722210"/>
                  </a:lnTo>
                  <a:lnTo>
                    <a:pt x="5940685" y="721781"/>
                  </a:lnTo>
                  <a:lnTo>
                    <a:pt x="5941311" y="721633"/>
                  </a:lnTo>
                  <a:lnTo>
                    <a:pt x="5942322" y="721593"/>
                  </a:lnTo>
                  <a:lnTo>
                    <a:pt x="5942974" y="721687"/>
                  </a:lnTo>
                  <a:lnTo>
                    <a:pt x="5943600" y="721861"/>
                  </a:lnTo>
                  <a:lnTo>
                    <a:pt x="5944145" y="722156"/>
                  </a:lnTo>
                  <a:lnTo>
                    <a:pt x="5944585" y="722559"/>
                  </a:lnTo>
                  <a:lnTo>
                    <a:pt x="5944890" y="723056"/>
                  </a:lnTo>
                  <a:lnTo>
                    <a:pt x="5944970" y="723364"/>
                  </a:lnTo>
                  <a:lnTo>
                    <a:pt x="5945050" y="723941"/>
                  </a:lnTo>
                  <a:lnTo>
                    <a:pt x="5944970" y="725123"/>
                  </a:lnTo>
                  <a:lnTo>
                    <a:pt x="5945050" y="725699"/>
                  </a:lnTo>
                  <a:lnTo>
                    <a:pt x="5945130" y="725995"/>
                  </a:lnTo>
                  <a:lnTo>
                    <a:pt x="5945396" y="726478"/>
                  </a:lnTo>
                  <a:lnTo>
                    <a:pt x="5945782" y="726881"/>
                  </a:lnTo>
                  <a:lnTo>
                    <a:pt x="5946261" y="727230"/>
                  </a:lnTo>
                  <a:lnTo>
                    <a:pt x="5947632" y="727887"/>
                  </a:lnTo>
                  <a:lnTo>
                    <a:pt x="5948803" y="728357"/>
                  </a:lnTo>
                  <a:lnTo>
                    <a:pt x="5949069" y="728491"/>
                  </a:lnTo>
                  <a:lnTo>
                    <a:pt x="5949574" y="728880"/>
                  </a:lnTo>
                  <a:lnTo>
                    <a:pt x="5950014" y="729337"/>
                  </a:lnTo>
                  <a:lnTo>
                    <a:pt x="5950360" y="729873"/>
                  </a:lnTo>
                  <a:lnTo>
                    <a:pt x="5950586" y="730424"/>
                  </a:lnTo>
                  <a:lnTo>
                    <a:pt x="5950666" y="730961"/>
                  </a:lnTo>
                  <a:lnTo>
                    <a:pt x="5950573" y="731471"/>
                  </a:lnTo>
                  <a:lnTo>
                    <a:pt x="5950267" y="731873"/>
                  </a:lnTo>
                  <a:lnTo>
                    <a:pt x="5950014" y="732021"/>
                  </a:lnTo>
                  <a:lnTo>
                    <a:pt x="5950163" y="732001"/>
                  </a:lnTo>
                  <a:lnTo>
                    <a:pt x="5950335" y="731820"/>
                  </a:lnTo>
                  <a:lnTo>
                    <a:pt x="5962846" y="717988"/>
                  </a:lnTo>
                  <a:lnTo>
                    <a:pt x="5938837" y="717988"/>
                  </a:lnTo>
                  <a:lnTo>
                    <a:pt x="5954054" y="702016"/>
                  </a:lnTo>
                  <a:close/>
                  <a:moveTo>
                    <a:pt x="6165299" y="672795"/>
                  </a:moveTo>
                  <a:lnTo>
                    <a:pt x="6167937" y="677530"/>
                  </a:lnTo>
                  <a:lnTo>
                    <a:pt x="6172449" y="672795"/>
                  </a:lnTo>
                  <a:close/>
                  <a:moveTo>
                    <a:pt x="6157980" y="659657"/>
                  </a:moveTo>
                  <a:lnTo>
                    <a:pt x="6160728" y="664589"/>
                  </a:lnTo>
                  <a:lnTo>
                    <a:pt x="6165600" y="659657"/>
                  </a:lnTo>
                  <a:close/>
                  <a:moveTo>
                    <a:pt x="6471988" y="548759"/>
                  </a:moveTo>
                  <a:lnTo>
                    <a:pt x="6479697" y="559652"/>
                  </a:lnTo>
                  <a:lnTo>
                    <a:pt x="6488322" y="548759"/>
                  </a:lnTo>
                  <a:close/>
                  <a:moveTo>
                    <a:pt x="6817852" y="525051"/>
                  </a:moveTo>
                  <a:lnTo>
                    <a:pt x="6823629" y="530757"/>
                  </a:lnTo>
                  <a:lnTo>
                    <a:pt x="6824019" y="530289"/>
                  </a:lnTo>
                  <a:lnTo>
                    <a:pt x="6827762" y="525563"/>
                  </a:lnTo>
                  <a:lnTo>
                    <a:pt x="6828035" y="525051"/>
                  </a:lnTo>
                  <a:close/>
                  <a:moveTo>
                    <a:pt x="6690051" y="524349"/>
                  </a:moveTo>
                  <a:lnTo>
                    <a:pt x="6694192" y="530201"/>
                  </a:lnTo>
                  <a:lnTo>
                    <a:pt x="6694506" y="530511"/>
                  </a:lnTo>
                  <a:lnTo>
                    <a:pt x="6696403" y="526954"/>
                  </a:lnTo>
                  <a:lnTo>
                    <a:pt x="6697339" y="524349"/>
                  </a:lnTo>
                  <a:close/>
                  <a:moveTo>
                    <a:pt x="6581997" y="524349"/>
                  </a:moveTo>
                  <a:lnTo>
                    <a:pt x="6583157" y="526760"/>
                  </a:lnTo>
                  <a:lnTo>
                    <a:pt x="6585066" y="524349"/>
                  </a:lnTo>
                  <a:close/>
                  <a:moveTo>
                    <a:pt x="6811393" y="517187"/>
                  </a:moveTo>
                  <a:lnTo>
                    <a:pt x="6812185" y="518306"/>
                  </a:lnTo>
                  <a:lnTo>
                    <a:pt x="6813118" y="517187"/>
                  </a:lnTo>
                  <a:close/>
                  <a:moveTo>
                    <a:pt x="6683318" y="492533"/>
                  </a:moveTo>
                  <a:lnTo>
                    <a:pt x="6686806" y="497462"/>
                  </a:lnTo>
                  <a:lnTo>
                    <a:pt x="6696575" y="507111"/>
                  </a:lnTo>
                  <a:lnTo>
                    <a:pt x="6708734" y="492533"/>
                  </a:lnTo>
                  <a:close/>
                  <a:moveTo>
                    <a:pt x="6573149" y="492533"/>
                  </a:moveTo>
                  <a:lnTo>
                    <a:pt x="6577641" y="510672"/>
                  </a:lnTo>
                  <a:lnTo>
                    <a:pt x="6587239" y="499165"/>
                  </a:lnTo>
                  <a:lnTo>
                    <a:pt x="6592490" y="492533"/>
                  </a:lnTo>
                  <a:close/>
                  <a:moveTo>
                    <a:pt x="6942071" y="488057"/>
                  </a:moveTo>
                  <a:lnTo>
                    <a:pt x="6944511" y="491505"/>
                  </a:lnTo>
                  <a:lnTo>
                    <a:pt x="6946719" y="488057"/>
                  </a:lnTo>
                  <a:close/>
                  <a:moveTo>
                    <a:pt x="6818751" y="488057"/>
                  </a:moveTo>
                  <a:lnTo>
                    <a:pt x="6818758" y="488066"/>
                  </a:lnTo>
                  <a:lnTo>
                    <a:pt x="6828983" y="498166"/>
                  </a:lnTo>
                  <a:lnTo>
                    <a:pt x="6830889" y="495882"/>
                  </a:lnTo>
                  <a:lnTo>
                    <a:pt x="6837085" y="488057"/>
                  </a:lnTo>
                  <a:close/>
                  <a:moveTo>
                    <a:pt x="6810274" y="476079"/>
                  </a:moveTo>
                  <a:lnTo>
                    <a:pt x="6818522" y="487733"/>
                  </a:lnTo>
                  <a:lnTo>
                    <a:pt x="6828244" y="476079"/>
                  </a:lnTo>
                  <a:close/>
                  <a:moveTo>
                    <a:pt x="6703506" y="476079"/>
                  </a:moveTo>
                  <a:lnTo>
                    <a:pt x="6713812" y="486259"/>
                  </a:lnTo>
                  <a:lnTo>
                    <a:pt x="6721874" y="476079"/>
                  </a:lnTo>
                  <a:close/>
                  <a:moveTo>
                    <a:pt x="6987558" y="456720"/>
                  </a:moveTo>
                  <a:lnTo>
                    <a:pt x="6991380" y="467714"/>
                  </a:lnTo>
                  <a:lnTo>
                    <a:pt x="7000570" y="456720"/>
                  </a:lnTo>
                  <a:close/>
                  <a:moveTo>
                    <a:pt x="6935338" y="456240"/>
                  </a:moveTo>
                  <a:lnTo>
                    <a:pt x="6938826" y="461169"/>
                  </a:lnTo>
                  <a:lnTo>
                    <a:pt x="6953264" y="475431"/>
                  </a:lnTo>
                  <a:lnTo>
                    <a:pt x="6962402" y="456651"/>
                  </a:lnTo>
                  <a:lnTo>
                    <a:pt x="6962536" y="456240"/>
                  </a:lnTo>
                  <a:close/>
                  <a:moveTo>
                    <a:pt x="6828565" y="456240"/>
                  </a:moveTo>
                  <a:lnTo>
                    <a:pt x="6837461" y="465028"/>
                  </a:lnTo>
                  <a:lnTo>
                    <a:pt x="6839258" y="462872"/>
                  </a:lnTo>
                  <a:lnTo>
                    <a:pt x="6844510" y="456240"/>
                  </a:lnTo>
                  <a:close/>
                  <a:moveTo>
                    <a:pt x="7384090" y="443533"/>
                  </a:moveTo>
                  <a:lnTo>
                    <a:pt x="7386747" y="448302"/>
                  </a:lnTo>
                  <a:lnTo>
                    <a:pt x="7391292" y="443533"/>
                  </a:lnTo>
                  <a:close/>
                  <a:moveTo>
                    <a:pt x="7388857" y="430429"/>
                  </a:moveTo>
                  <a:lnTo>
                    <a:pt x="7395279" y="439349"/>
                  </a:lnTo>
                  <a:lnTo>
                    <a:pt x="7397459" y="437061"/>
                  </a:lnTo>
                  <a:lnTo>
                    <a:pt x="7403456" y="430429"/>
                  </a:lnTo>
                  <a:close/>
                  <a:moveTo>
                    <a:pt x="7254665" y="399619"/>
                  </a:moveTo>
                  <a:lnTo>
                    <a:pt x="7264174" y="419850"/>
                  </a:lnTo>
                  <a:lnTo>
                    <a:pt x="7264711" y="420573"/>
                  </a:lnTo>
                  <a:lnTo>
                    <a:pt x="7272014" y="408260"/>
                  </a:lnTo>
                  <a:lnTo>
                    <a:pt x="7276880" y="399619"/>
                  </a:lnTo>
                  <a:close/>
                  <a:moveTo>
                    <a:pt x="8470862" y="364289"/>
                  </a:moveTo>
                  <a:lnTo>
                    <a:pt x="8471267" y="365093"/>
                  </a:lnTo>
                  <a:lnTo>
                    <a:pt x="8471719" y="364289"/>
                  </a:lnTo>
                  <a:close/>
                  <a:moveTo>
                    <a:pt x="8329260" y="362071"/>
                  </a:moveTo>
                  <a:lnTo>
                    <a:pt x="8335001" y="367443"/>
                  </a:lnTo>
                  <a:lnTo>
                    <a:pt x="8338026" y="362071"/>
                  </a:lnTo>
                  <a:close/>
                  <a:moveTo>
                    <a:pt x="8320307" y="352596"/>
                  </a:moveTo>
                  <a:lnTo>
                    <a:pt x="8321320" y="353953"/>
                  </a:lnTo>
                  <a:lnTo>
                    <a:pt x="8322126" y="352596"/>
                  </a:lnTo>
                  <a:close/>
                  <a:moveTo>
                    <a:pt x="8194789" y="352596"/>
                  </a:moveTo>
                  <a:lnTo>
                    <a:pt x="8195465" y="353265"/>
                  </a:lnTo>
                  <a:lnTo>
                    <a:pt x="8196024" y="352596"/>
                  </a:lnTo>
                  <a:close/>
                  <a:moveTo>
                    <a:pt x="8179398" y="336075"/>
                  </a:moveTo>
                  <a:lnTo>
                    <a:pt x="8182498" y="340456"/>
                  </a:lnTo>
                  <a:lnTo>
                    <a:pt x="8183951" y="341891"/>
                  </a:lnTo>
                  <a:lnTo>
                    <a:pt x="8189072" y="336075"/>
                  </a:lnTo>
                  <a:close/>
                  <a:moveTo>
                    <a:pt x="8619924" y="319807"/>
                  </a:moveTo>
                  <a:lnTo>
                    <a:pt x="8631287" y="335592"/>
                  </a:lnTo>
                  <a:lnTo>
                    <a:pt x="8635993" y="327234"/>
                  </a:lnTo>
                  <a:lnTo>
                    <a:pt x="8639542" y="319807"/>
                  </a:lnTo>
                  <a:close/>
                  <a:moveTo>
                    <a:pt x="7590776" y="319531"/>
                  </a:moveTo>
                  <a:lnTo>
                    <a:pt x="7595772" y="327899"/>
                  </a:lnTo>
                  <a:lnTo>
                    <a:pt x="7602398" y="319531"/>
                  </a:lnTo>
                  <a:close/>
                  <a:moveTo>
                    <a:pt x="8456177" y="319261"/>
                  </a:moveTo>
                  <a:lnTo>
                    <a:pt x="8465950" y="332836"/>
                  </a:lnTo>
                  <a:lnTo>
                    <a:pt x="8474002" y="319261"/>
                  </a:lnTo>
                  <a:close/>
                  <a:moveTo>
                    <a:pt x="8201883" y="319064"/>
                  </a:moveTo>
                  <a:lnTo>
                    <a:pt x="8202964" y="320131"/>
                  </a:lnTo>
                  <a:lnTo>
                    <a:pt x="8203856" y="319064"/>
                  </a:lnTo>
                  <a:close/>
                  <a:moveTo>
                    <a:pt x="8451472" y="310259"/>
                  </a:moveTo>
                  <a:lnTo>
                    <a:pt x="8454477" y="316229"/>
                  </a:lnTo>
                  <a:lnTo>
                    <a:pt x="8458019" y="310259"/>
                  </a:lnTo>
                  <a:close/>
                  <a:moveTo>
                    <a:pt x="8036662" y="295823"/>
                  </a:moveTo>
                  <a:lnTo>
                    <a:pt x="8038521" y="297659"/>
                  </a:lnTo>
                  <a:lnTo>
                    <a:pt x="8039928" y="295823"/>
                  </a:lnTo>
                  <a:close/>
                  <a:moveTo>
                    <a:pt x="8030203" y="287959"/>
                  </a:moveTo>
                  <a:lnTo>
                    <a:pt x="8030995" y="289078"/>
                  </a:lnTo>
                  <a:lnTo>
                    <a:pt x="8031928" y="287959"/>
                  </a:lnTo>
                  <a:close/>
                  <a:moveTo>
                    <a:pt x="8846135" y="265176"/>
                  </a:moveTo>
                  <a:lnTo>
                    <a:pt x="8848000" y="268045"/>
                  </a:lnTo>
                  <a:lnTo>
                    <a:pt x="8848113" y="268166"/>
                  </a:lnTo>
                  <a:lnTo>
                    <a:pt x="8850405" y="265176"/>
                  </a:lnTo>
                  <a:close/>
                  <a:moveTo>
                    <a:pt x="8298102" y="261739"/>
                  </a:moveTo>
                  <a:lnTo>
                    <a:pt x="8301170" y="265845"/>
                  </a:lnTo>
                  <a:cubicBezTo>
                    <a:pt x="8307890" y="273367"/>
                    <a:pt x="8315734" y="280787"/>
                    <a:pt x="8325107" y="288244"/>
                  </a:cubicBezTo>
                  <a:lnTo>
                    <a:pt x="8304023" y="288244"/>
                  </a:lnTo>
                  <a:lnTo>
                    <a:pt x="8307665" y="293119"/>
                  </a:lnTo>
                  <a:cubicBezTo>
                    <a:pt x="8315448" y="301832"/>
                    <a:pt x="8324534" y="310426"/>
                    <a:pt x="8335391" y="319064"/>
                  </a:cubicBezTo>
                  <a:lnTo>
                    <a:pt x="8320158" y="319064"/>
                  </a:lnTo>
                  <a:lnTo>
                    <a:pt x="8321944" y="321454"/>
                  </a:lnTo>
                  <a:lnTo>
                    <a:pt x="8333940" y="332678"/>
                  </a:lnTo>
                  <a:lnTo>
                    <a:pt x="8340737" y="321218"/>
                  </a:lnTo>
                  <a:lnTo>
                    <a:pt x="8346908" y="310259"/>
                  </a:lnTo>
                  <a:lnTo>
                    <a:pt x="8328152" y="310259"/>
                  </a:lnTo>
                  <a:cubicBezTo>
                    <a:pt x="8335304" y="297721"/>
                    <a:pt x="8342304" y="286307"/>
                    <a:pt x="8349073" y="274986"/>
                  </a:cubicBezTo>
                  <a:lnTo>
                    <a:pt x="8354304" y="265697"/>
                  </a:lnTo>
                  <a:lnTo>
                    <a:pt x="8322038" y="265697"/>
                  </a:lnTo>
                  <a:lnTo>
                    <a:pt x="8324386" y="261739"/>
                  </a:lnTo>
                  <a:close/>
                  <a:moveTo>
                    <a:pt x="8055819" y="258829"/>
                  </a:moveTo>
                  <a:lnTo>
                    <a:pt x="8055819" y="258925"/>
                  </a:lnTo>
                  <a:lnTo>
                    <a:pt x="8055895" y="258829"/>
                  </a:lnTo>
                  <a:close/>
                  <a:moveTo>
                    <a:pt x="8037561" y="258829"/>
                  </a:moveTo>
                  <a:lnTo>
                    <a:pt x="8037568" y="258838"/>
                  </a:lnTo>
                  <a:lnTo>
                    <a:pt x="8043745" y="264940"/>
                  </a:lnTo>
                  <a:lnTo>
                    <a:pt x="8048428" y="258829"/>
                  </a:lnTo>
                  <a:close/>
                  <a:moveTo>
                    <a:pt x="8586346" y="255775"/>
                  </a:moveTo>
                  <a:lnTo>
                    <a:pt x="8587186" y="258144"/>
                  </a:lnTo>
                  <a:lnTo>
                    <a:pt x="8589258" y="262262"/>
                  </a:lnTo>
                  <a:lnTo>
                    <a:pt x="8592911" y="255775"/>
                  </a:lnTo>
                  <a:close/>
                  <a:moveTo>
                    <a:pt x="8474321" y="255775"/>
                  </a:moveTo>
                  <a:lnTo>
                    <a:pt x="8481464" y="265697"/>
                  </a:lnTo>
                  <a:lnTo>
                    <a:pt x="8444766" y="265697"/>
                  </a:lnTo>
                  <a:lnTo>
                    <a:pt x="8448240" y="272600"/>
                  </a:lnTo>
                  <a:lnTo>
                    <a:pt x="8465848" y="297059"/>
                  </a:lnTo>
                  <a:lnTo>
                    <a:pt x="8476912" y="278406"/>
                  </a:lnTo>
                  <a:lnTo>
                    <a:pt x="8489656" y="255775"/>
                  </a:lnTo>
                  <a:close/>
                  <a:moveTo>
                    <a:pt x="8029084" y="246851"/>
                  </a:moveTo>
                  <a:lnTo>
                    <a:pt x="8037332" y="258505"/>
                  </a:lnTo>
                  <a:lnTo>
                    <a:pt x="8047054" y="246851"/>
                  </a:lnTo>
                  <a:close/>
                  <a:moveTo>
                    <a:pt x="7922316" y="246851"/>
                  </a:moveTo>
                  <a:lnTo>
                    <a:pt x="7932622" y="257031"/>
                  </a:lnTo>
                  <a:lnTo>
                    <a:pt x="7940684" y="246851"/>
                  </a:lnTo>
                  <a:close/>
                  <a:moveTo>
                    <a:pt x="8047375" y="227012"/>
                  </a:moveTo>
                  <a:lnTo>
                    <a:pt x="8056271" y="235800"/>
                  </a:lnTo>
                  <a:lnTo>
                    <a:pt x="8058068" y="233644"/>
                  </a:lnTo>
                  <a:lnTo>
                    <a:pt x="8063320" y="227012"/>
                  </a:lnTo>
                  <a:close/>
                  <a:moveTo>
                    <a:pt x="8959164" y="222545"/>
                  </a:moveTo>
                  <a:lnTo>
                    <a:pt x="8959741" y="223431"/>
                  </a:lnTo>
                  <a:lnTo>
                    <a:pt x="8960415" y="222545"/>
                  </a:lnTo>
                  <a:close/>
                  <a:moveTo>
                    <a:pt x="8846063" y="222545"/>
                  </a:moveTo>
                  <a:lnTo>
                    <a:pt x="8851305" y="228181"/>
                  </a:lnTo>
                  <a:lnTo>
                    <a:pt x="8829279" y="228181"/>
                  </a:lnTo>
                  <a:lnTo>
                    <a:pt x="8833083" y="234033"/>
                  </a:lnTo>
                  <a:lnTo>
                    <a:pt x="8844669" y="246490"/>
                  </a:lnTo>
                  <a:lnTo>
                    <a:pt x="8857022" y="230370"/>
                  </a:lnTo>
                  <a:lnTo>
                    <a:pt x="8862714" y="222545"/>
                  </a:lnTo>
                  <a:close/>
                  <a:moveTo>
                    <a:pt x="8588340" y="214305"/>
                  </a:moveTo>
                  <a:lnTo>
                    <a:pt x="8588684" y="214988"/>
                  </a:lnTo>
                  <a:lnTo>
                    <a:pt x="8603943" y="236184"/>
                  </a:lnTo>
                  <a:lnTo>
                    <a:pt x="8616194" y="214425"/>
                  </a:lnTo>
                  <a:lnTo>
                    <a:pt x="8616252" y="214305"/>
                  </a:lnTo>
                  <a:close/>
                  <a:moveTo>
                    <a:pt x="8968636" y="209047"/>
                  </a:moveTo>
                  <a:lnTo>
                    <a:pt x="8969682" y="210171"/>
                  </a:lnTo>
                  <a:lnTo>
                    <a:pt x="8970494" y="209047"/>
                  </a:lnTo>
                  <a:close/>
                  <a:moveTo>
                    <a:pt x="8720978" y="196364"/>
                  </a:moveTo>
                  <a:lnTo>
                    <a:pt x="8724007" y="204907"/>
                  </a:lnTo>
                  <a:lnTo>
                    <a:pt x="8727715" y="212275"/>
                  </a:lnTo>
                  <a:lnTo>
                    <a:pt x="8734825" y="202997"/>
                  </a:lnTo>
                  <a:lnTo>
                    <a:pt x="8739650" y="196364"/>
                  </a:lnTo>
                  <a:close/>
                  <a:moveTo>
                    <a:pt x="8952979" y="190728"/>
                  </a:moveTo>
                  <a:lnTo>
                    <a:pt x="8956183" y="195657"/>
                  </a:lnTo>
                  <a:lnTo>
                    <a:pt x="8960725" y="200541"/>
                  </a:lnTo>
                  <a:lnTo>
                    <a:pt x="8968194" y="190728"/>
                  </a:lnTo>
                  <a:close/>
                  <a:moveTo>
                    <a:pt x="8851702" y="190728"/>
                  </a:moveTo>
                  <a:lnTo>
                    <a:pt x="8856944" y="196364"/>
                  </a:lnTo>
                  <a:lnTo>
                    <a:pt x="8823093" y="196364"/>
                  </a:lnTo>
                  <a:lnTo>
                    <a:pt x="8826298" y="201293"/>
                  </a:lnTo>
                  <a:lnTo>
                    <a:pt x="8845706" y="222162"/>
                  </a:lnTo>
                  <a:lnTo>
                    <a:pt x="8864711" y="197360"/>
                  </a:lnTo>
                  <a:lnTo>
                    <a:pt x="8869536" y="190728"/>
                  </a:lnTo>
                  <a:close/>
                  <a:moveTo>
                    <a:pt x="9165043" y="181280"/>
                  </a:moveTo>
                  <a:lnTo>
                    <a:pt x="9167103" y="184470"/>
                  </a:lnTo>
                  <a:lnTo>
                    <a:pt x="9169069" y="186598"/>
                  </a:lnTo>
                  <a:lnTo>
                    <a:pt x="9173116" y="181280"/>
                  </a:lnTo>
                  <a:close/>
                  <a:moveTo>
                    <a:pt x="9065280" y="181280"/>
                  </a:moveTo>
                  <a:lnTo>
                    <a:pt x="9065635" y="181828"/>
                  </a:lnTo>
                  <a:lnTo>
                    <a:pt x="9068501" y="184931"/>
                  </a:lnTo>
                  <a:lnTo>
                    <a:pt x="9071139" y="181280"/>
                  </a:lnTo>
                  <a:close/>
                  <a:moveTo>
                    <a:pt x="8734532" y="155257"/>
                  </a:moveTo>
                  <a:lnTo>
                    <a:pt x="8737676" y="159623"/>
                  </a:lnTo>
                  <a:lnTo>
                    <a:pt x="8740852" y="155257"/>
                  </a:lnTo>
                  <a:close/>
                  <a:moveTo>
                    <a:pt x="9249241" y="152057"/>
                  </a:moveTo>
                  <a:lnTo>
                    <a:pt x="9255148" y="159601"/>
                  </a:lnTo>
                  <a:lnTo>
                    <a:pt x="9256915" y="157295"/>
                  </a:lnTo>
                  <a:lnTo>
                    <a:pt x="9260725" y="152057"/>
                  </a:lnTo>
                  <a:close/>
                  <a:moveTo>
                    <a:pt x="9067375" y="151973"/>
                  </a:moveTo>
                  <a:lnTo>
                    <a:pt x="9068025" y="152804"/>
                  </a:lnTo>
                  <a:lnTo>
                    <a:pt x="9054706" y="152804"/>
                  </a:lnTo>
                  <a:lnTo>
                    <a:pt x="9065793" y="166965"/>
                  </a:lnTo>
                  <a:lnTo>
                    <a:pt x="9074301" y="155787"/>
                  </a:lnTo>
                  <a:lnTo>
                    <a:pt x="9077057" y="151973"/>
                  </a:lnTo>
                  <a:close/>
                  <a:moveTo>
                    <a:pt x="8951951" y="149620"/>
                  </a:moveTo>
                  <a:lnTo>
                    <a:pt x="8959745" y="161608"/>
                  </a:lnTo>
                  <a:lnTo>
                    <a:pt x="8968605" y="171134"/>
                  </a:lnTo>
                  <a:lnTo>
                    <a:pt x="8978221" y="158501"/>
                  </a:lnTo>
                  <a:lnTo>
                    <a:pt x="8982338" y="152804"/>
                  </a:lnTo>
                  <a:lnTo>
                    <a:pt x="8969825" y="152804"/>
                  </a:lnTo>
                  <a:lnTo>
                    <a:pt x="8972248" y="149620"/>
                  </a:lnTo>
                  <a:close/>
                  <a:moveTo>
                    <a:pt x="8852078" y="149620"/>
                  </a:moveTo>
                  <a:lnTo>
                    <a:pt x="8857320" y="155257"/>
                  </a:lnTo>
                  <a:lnTo>
                    <a:pt x="8822065" y="155257"/>
                  </a:lnTo>
                  <a:lnTo>
                    <a:pt x="8829859" y="167244"/>
                  </a:lnTo>
                  <a:lnTo>
                    <a:pt x="8845162" y="183697"/>
                  </a:lnTo>
                  <a:lnTo>
                    <a:pt x="8860675" y="163453"/>
                  </a:lnTo>
                  <a:lnTo>
                    <a:pt x="8870738" y="149620"/>
                  </a:lnTo>
                  <a:close/>
                  <a:moveTo>
                    <a:pt x="9174383" y="149347"/>
                  </a:moveTo>
                  <a:lnTo>
                    <a:pt x="9176440" y="151973"/>
                  </a:lnTo>
                  <a:lnTo>
                    <a:pt x="9164930" y="151973"/>
                  </a:lnTo>
                  <a:lnTo>
                    <a:pt x="9166280" y="154062"/>
                  </a:lnTo>
                  <a:lnTo>
                    <a:pt x="9174406" y="162858"/>
                  </a:lnTo>
                  <a:lnTo>
                    <a:pt x="9181014" y="154176"/>
                  </a:lnTo>
                  <a:lnTo>
                    <a:pt x="9184504" y="149347"/>
                  </a:lnTo>
                  <a:close/>
                  <a:moveTo>
                    <a:pt x="8726783" y="142529"/>
                  </a:moveTo>
                  <a:lnTo>
                    <a:pt x="8728572" y="146082"/>
                  </a:lnTo>
                  <a:lnTo>
                    <a:pt x="8731294" y="142529"/>
                  </a:lnTo>
                  <a:close/>
                  <a:moveTo>
                    <a:pt x="8968621" y="129638"/>
                  </a:moveTo>
                  <a:lnTo>
                    <a:pt x="8978980" y="140776"/>
                  </a:lnTo>
                  <a:lnTo>
                    <a:pt x="8983782" y="134467"/>
                  </a:lnTo>
                  <a:lnTo>
                    <a:pt x="8987272" y="129638"/>
                  </a:lnTo>
                  <a:close/>
                  <a:moveTo>
                    <a:pt x="9245900" y="119416"/>
                  </a:moveTo>
                  <a:lnTo>
                    <a:pt x="9256001" y="132316"/>
                  </a:lnTo>
                  <a:lnTo>
                    <a:pt x="9263226" y="122887"/>
                  </a:lnTo>
                  <a:lnTo>
                    <a:pt x="9265752" y="119416"/>
                  </a:lnTo>
                  <a:close/>
                  <a:moveTo>
                    <a:pt x="9266199" y="115062"/>
                  </a:moveTo>
                  <a:lnTo>
                    <a:pt x="9267609" y="116863"/>
                  </a:lnTo>
                  <a:lnTo>
                    <a:pt x="9268919" y="115062"/>
                  </a:lnTo>
                  <a:close/>
                  <a:moveTo>
                    <a:pt x="9048668" y="99707"/>
                  </a:moveTo>
                  <a:lnTo>
                    <a:pt x="9072103" y="129638"/>
                  </a:lnTo>
                  <a:lnTo>
                    <a:pt x="9049887" y="129638"/>
                  </a:lnTo>
                  <a:lnTo>
                    <a:pt x="9065004" y="148946"/>
                  </a:lnTo>
                  <a:lnTo>
                    <a:pt x="9078866" y="130735"/>
                  </a:lnTo>
                  <a:lnTo>
                    <a:pt x="9082983" y="125037"/>
                  </a:lnTo>
                  <a:lnTo>
                    <a:pt x="9070470" y="125037"/>
                  </a:lnTo>
                  <a:cubicBezTo>
                    <a:pt x="9075241" y="118520"/>
                    <a:pt x="9079911" y="112586"/>
                    <a:pt x="9084427" y="106701"/>
                  </a:cubicBezTo>
                  <a:lnTo>
                    <a:pt x="9087917" y="101871"/>
                  </a:lnTo>
                  <a:lnTo>
                    <a:pt x="9066392" y="101871"/>
                  </a:lnTo>
                  <a:lnTo>
                    <a:pt x="9068040" y="99707"/>
                  </a:lnTo>
                  <a:close/>
                  <a:moveTo>
                    <a:pt x="9274629" y="45317"/>
                  </a:moveTo>
                  <a:lnTo>
                    <a:pt x="9274629" y="83246"/>
                  </a:lnTo>
                  <a:lnTo>
                    <a:pt x="9245978" y="83246"/>
                  </a:lnTo>
                  <a:cubicBezTo>
                    <a:pt x="9253124" y="73551"/>
                    <a:pt x="9260116" y="64724"/>
                    <a:pt x="9266880" y="55970"/>
                  </a:cubicBezTo>
                  <a:close/>
                  <a:moveTo>
                    <a:pt x="9274629" y="19956"/>
                  </a:moveTo>
                  <a:lnTo>
                    <a:pt x="9274629" y="42137"/>
                  </a:lnTo>
                  <a:lnTo>
                    <a:pt x="9257632" y="42137"/>
                  </a:lnTo>
                  <a:close/>
                  <a:moveTo>
                    <a:pt x="8675306" y="0"/>
                  </a:moveTo>
                  <a:lnTo>
                    <a:pt x="8689720" y="0"/>
                  </a:lnTo>
                  <a:lnTo>
                    <a:pt x="8690105" y="1384"/>
                  </a:lnTo>
                  <a:cubicBezTo>
                    <a:pt x="8697920" y="26831"/>
                    <a:pt x="8707656" y="48858"/>
                    <a:pt x="8726727" y="71219"/>
                  </a:cubicBezTo>
                  <a:lnTo>
                    <a:pt x="8708338" y="71219"/>
                  </a:lnTo>
                  <a:lnTo>
                    <a:pt x="8729931" y="107826"/>
                  </a:lnTo>
                  <a:lnTo>
                    <a:pt x="8709697" y="107826"/>
                  </a:lnTo>
                  <a:lnTo>
                    <a:pt x="8710596" y="110363"/>
                  </a:lnTo>
                  <a:lnTo>
                    <a:pt x="8717225" y="123535"/>
                  </a:lnTo>
                  <a:lnTo>
                    <a:pt x="8728685" y="129995"/>
                  </a:lnTo>
                  <a:lnTo>
                    <a:pt x="8738066" y="133691"/>
                  </a:lnTo>
                  <a:lnTo>
                    <a:pt x="8740840" y="130072"/>
                  </a:lnTo>
                  <a:cubicBezTo>
                    <a:pt x="8759574" y="105823"/>
                    <a:pt x="8776405" y="82175"/>
                    <a:pt x="8789430" y="39288"/>
                  </a:cubicBezTo>
                  <a:cubicBezTo>
                    <a:pt x="8800764" y="73090"/>
                    <a:pt x="8811252" y="101280"/>
                    <a:pt x="8832312" y="128369"/>
                  </a:cubicBezTo>
                  <a:lnTo>
                    <a:pt x="8851721" y="149237"/>
                  </a:lnTo>
                  <a:lnTo>
                    <a:pt x="8870726" y="124436"/>
                  </a:lnTo>
                  <a:cubicBezTo>
                    <a:pt x="8889460" y="100187"/>
                    <a:pt x="8906291" y="76539"/>
                    <a:pt x="8919316" y="33652"/>
                  </a:cubicBezTo>
                  <a:cubicBezTo>
                    <a:pt x="8930650" y="67453"/>
                    <a:pt x="8941138" y="95644"/>
                    <a:pt x="8962198" y="122732"/>
                  </a:cubicBezTo>
                  <a:lnTo>
                    <a:pt x="8967040" y="127938"/>
                  </a:lnTo>
                  <a:lnTo>
                    <a:pt x="8980863" y="109778"/>
                  </a:lnTo>
                  <a:lnTo>
                    <a:pt x="8988141" y="99707"/>
                  </a:lnTo>
                  <a:lnTo>
                    <a:pt x="8974175" y="99707"/>
                  </a:lnTo>
                  <a:cubicBezTo>
                    <a:pt x="8993260" y="73636"/>
                    <a:pt x="9010714" y="56904"/>
                    <a:pt x="9023274" y="15269"/>
                  </a:cubicBezTo>
                  <a:cubicBezTo>
                    <a:pt x="9028739" y="31677"/>
                    <a:pt x="9033932" y="46268"/>
                    <a:pt x="9041300" y="60017"/>
                  </a:cubicBezTo>
                  <a:lnTo>
                    <a:pt x="9070176" y="96899"/>
                  </a:lnTo>
                  <a:lnTo>
                    <a:pt x="9081508" y="82012"/>
                  </a:lnTo>
                  <a:lnTo>
                    <a:pt x="9088786" y="71940"/>
                  </a:lnTo>
                  <a:lnTo>
                    <a:pt x="9074820" y="71940"/>
                  </a:lnTo>
                  <a:cubicBezTo>
                    <a:pt x="9089134" y="52387"/>
                    <a:pt x="9102530" y="38087"/>
                    <a:pt x="9113632" y="14595"/>
                  </a:cubicBezTo>
                  <a:lnTo>
                    <a:pt x="9119175" y="0"/>
                  </a:lnTo>
                  <a:lnTo>
                    <a:pt x="9128358" y="0"/>
                  </a:lnTo>
                  <a:lnTo>
                    <a:pt x="9132219" y="10874"/>
                  </a:lnTo>
                  <a:cubicBezTo>
                    <a:pt x="9140925" y="33126"/>
                    <a:pt x="9151773" y="52387"/>
                    <a:pt x="9173020" y="71940"/>
                  </a:cubicBezTo>
                  <a:lnTo>
                    <a:pt x="9149313" y="71940"/>
                  </a:lnTo>
                  <a:lnTo>
                    <a:pt x="9172748" y="101871"/>
                  </a:lnTo>
                  <a:lnTo>
                    <a:pt x="9150532" y="101871"/>
                  </a:lnTo>
                  <a:lnTo>
                    <a:pt x="9168670" y="125037"/>
                  </a:lnTo>
                  <a:lnTo>
                    <a:pt x="9155350" y="125037"/>
                  </a:lnTo>
                  <a:lnTo>
                    <a:pt x="9168601" y="141961"/>
                  </a:lnTo>
                  <a:lnTo>
                    <a:pt x="9178096" y="129487"/>
                  </a:lnTo>
                  <a:lnTo>
                    <a:pt x="9185373" y="119416"/>
                  </a:lnTo>
                  <a:lnTo>
                    <a:pt x="9171407" y="119416"/>
                  </a:lnTo>
                  <a:cubicBezTo>
                    <a:pt x="9190493" y="93345"/>
                    <a:pt x="9207946" y="76613"/>
                    <a:pt x="9220507" y="34978"/>
                  </a:cubicBezTo>
                  <a:cubicBezTo>
                    <a:pt x="9225972" y="51386"/>
                    <a:pt x="9231164" y="65977"/>
                    <a:pt x="9238532" y="79726"/>
                  </a:cubicBezTo>
                  <a:lnTo>
                    <a:pt x="9258829" y="105650"/>
                  </a:lnTo>
                  <a:lnTo>
                    <a:pt x="9270916" y="89878"/>
                  </a:lnTo>
                  <a:lnTo>
                    <a:pt x="9274629" y="84773"/>
                  </a:lnTo>
                  <a:lnTo>
                    <a:pt x="9274629" y="314004"/>
                  </a:lnTo>
                  <a:lnTo>
                    <a:pt x="9274628" y="314004"/>
                  </a:lnTo>
                  <a:lnTo>
                    <a:pt x="9274628" y="1810296"/>
                  </a:lnTo>
                  <a:lnTo>
                    <a:pt x="0" y="1810296"/>
                  </a:lnTo>
                  <a:cubicBezTo>
                    <a:pt x="1917665" y="1573097"/>
                    <a:pt x="3266577" y="1365572"/>
                    <a:pt x="4366661" y="1171030"/>
                  </a:cubicBezTo>
                  <a:lnTo>
                    <a:pt x="4436671" y="1158333"/>
                  </a:lnTo>
                  <a:lnTo>
                    <a:pt x="4437461" y="1155432"/>
                  </a:lnTo>
                  <a:lnTo>
                    <a:pt x="4437935" y="1153509"/>
                  </a:lnTo>
                  <a:lnTo>
                    <a:pt x="4437955" y="1153451"/>
                  </a:lnTo>
                  <a:lnTo>
                    <a:pt x="4437964" y="1153392"/>
                  </a:lnTo>
                  <a:lnTo>
                    <a:pt x="4438061" y="1152699"/>
                  </a:lnTo>
                  <a:lnTo>
                    <a:pt x="4438360" y="1149488"/>
                  </a:lnTo>
                  <a:lnTo>
                    <a:pt x="4438487" y="1146453"/>
                  </a:lnTo>
                  <a:lnTo>
                    <a:pt x="4438458" y="1142793"/>
                  </a:lnTo>
                  <a:lnTo>
                    <a:pt x="4438264" y="1139719"/>
                  </a:lnTo>
                  <a:lnTo>
                    <a:pt x="4438032" y="1137582"/>
                  </a:lnTo>
                  <a:lnTo>
                    <a:pt x="4437712" y="1135367"/>
                  </a:lnTo>
                  <a:lnTo>
                    <a:pt x="4437316" y="1133103"/>
                  </a:lnTo>
                  <a:lnTo>
                    <a:pt x="4436783" y="1130800"/>
                  </a:lnTo>
                  <a:lnTo>
                    <a:pt x="4436125" y="1128496"/>
                  </a:lnTo>
                  <a:lnTo>
                    <a:pt x="4435844" y="1127661"/>
                  </a:lnTo>
                  <a:lnTo>
                    <a:pt x="4435326" y="1127794"/>
                  </a:lnTo>
                  <a:lnTo>
                    <a:pt x="4432819" y="1128438"/>
                  </a:lnTo>
                  <a:lnTo>
                    <a:pt x="4432132" y="1128613"/>
                  </a:lnTo>
                  <a:lnTo>
                    <a:pt x="4431077" y="1128750"/>
                  </a:lnTo>
                  <a:lnTo>
                    <a:pt x="4430390" y="1128692"/>
                  </a:lnTo>
                  <a:lnTo>
                    <a:pt x="4430061" y="1128613"/>
                  </a:lnTo>
                  <a:lnTo>
                    <a:pt x="4429751" y="1128496"/>
                  </a:lnTo>
                  <a:lnTo>
                    <a:pt x="4429180" y="1128164"/>
                  </a:lnTo>
                  <a:lnTo>
                    <a:pt x="4428396" y="1127540"/>
                  </a:lnTo>
                  <a:lnTo>
                    <a:pt x="4427874" y="1127140"/>
                  </a:lnTo>
                  <a:lnTo>
                    <a:pt x="4427438" y="1126866"/>
                  </a:lnTo>
                  <a:lnTo>
                    <a:pt x="4426528" y="1126446"/>
                  </a:lnTo>
                  <a:lnTo>
                    <a:pt x="4425570" y="1126183"/>
                  </a:lnTo>
                  <a:lnTo>
                    <a:pt x="4424583" y="1126027"/>
                  </a:lnTo>
                  <a:lnTo>
                    <a:pt x="4423035" y="1125929"/>
                  </a:lnTo>
                  <a:lnTo>
                    <a:pt x="4420934" y="1125958"/>
                  </a:lnTo>
                  <a:lnTo>
                    <a:pt x="4419899" y="1125939"/>
                  </a:lnTo>
                  <a:lnTo>
                    <a:pt x="4419386" y="1125929"/>
                  </a:lnTo>
                  <a:lnTo>
                    <a:pt x="4418321" y="1125802"/>
                  </a:lnTo>
                  <a:lnTo>
                    <a:pt x="4417276" y="1125578"/>
                  </a:lnTo>
                  <a:lnTo>
                    <a:pt x="4416279" y="1125236"/>
                  </a:lnTo>
                  <a:lnTo>
                    <a:pt x="4415360" y="1124778"/>
                  </a:lnTo>
                  <a:lnTo>
                    <a:pt x="4414557" y="1124182"/>
                  </a:lnTo>
                  <a:lnTo>
                    <a:pt x="4413918" y="1123470"/>
                  </a:lnTo>
                  <a:lnTo>
                    <a:pt x="4413570" y="1122835"/>
                  </a:lnTo>
                  <a:lnTo>
                    <a:pt x="4413405" y="1122357"/>
                  </a:lnTo>
                  <a:lnTo>
                    <a:pt x="4413347" y="1122123"/>
                  </a:lnTo>
                  <a:lnTo>
                    <a:pt x="4413066" y="1122123"/>
                  </a:lnTo>
                  <a:lnTo>
                    <a:pt x="4413211" y="1121810"/>
                  </a:lnTo>
                  <a:lnTo>
                    <a:pt x="4413405" y="1121146"/>
                  </a:lnTo>
                  <a:lnTo>
                    <a:pt x="4413501" y="1120463"/>
                  </a:lnTo>
                  <a:lnTo>
                    <a:pt x="4413501" y="1119790"/>
                  </a:lnTo>
                  <a:lnTo>
                    <a:pt x="4413434" y="1119097"/>
                  </a:lnTo>
                  <a:lnTo>
                    <a:pt x="4413270" y="1118424"/>
                  </a:lnTo>
                  <a:lnTo>
                    <a:pt x="4412999" y="1117789"/>
                  </a:lnTo>
                  <a:lnTo>
                    <a:pt x="4412669" y="1117203"/>
                  </a:lnTo>
                  <a:lnTo>
                    <a:pt x="4412457" y="1116921"/>
                  </a:lnTo>
                  <a:lnTo>
                    <a:pt x="4412243" y="1116647"/>
                  </a:lnTo>
                  <a:lnTo>
                    <a:pt x="4411750" y="1116188"/>
                  </a:lnTo>
                  <a:lnTo>
                    <a:pt x="4411199" y="1115778"/>
                  </a:lnTo>
                  <a:lnTo>
                    <a:pt x="4410589" y="1115456"/>
                  </a:lnTo>
                  <a:lnTo>
                    <a:pt x="4409950" y="1115222"/>
                  </a:lnTo>
                  <a:lnTo>
                    <a:pt x="4409292" y="1115066"/>
                  </a:lnTo>
                  <a:lnTo>
                    <a:pt x="4408614" y="1115007"/>
                  </a:lnTo>
                  <a:lnTo>
                    <a:pt x="4407927" y="1115036"/>
                  </a:lnTo>
                  <a:lnTo>
                    <a:pt x="4407589" y="1115095"/>
                  </a:lnTo>
                  <a:lnTo>
                    <a:pt x="4407685" y="1115232"/>
                  </a:lnTo>
                  <a:lnTo>
                    <a:pt x="4407791" y="1115544"/>
                  </a:lnTo>
                  <a:lnTo>
                    <a:pt x="4407791" y="1115866"/>
                  </a:lnTo>
                  <a:lnTo>
                    <a:pt x="4407714" y="1116188"/>
                  </a:lnTo>
                  <a:lnTo>
                    <a:pt x="4407482" y="1116667"/>
                  </a:lnTo>
                  <a:lnTo>
                    <a:pt x="4407114" y="1117047"/>
                  </a:lnTo>
                  <a:lnTo>
                    <a:pt x="4406824" y="1117233"/>
                  </a:lnTo>
                  <a:lnTo>
                    <a:pt x="4406669" y="1117301"/>
                  </a:lnTo>
                  <a:lnTo>
                    <a:pt x="4406340" y="1117408"/>
                  </a:lnTo>
                  <a:lnTo>
                    <a:pt x="4405672" y="1117467"/>
                  </a:lnTo>
                  <a:lnTo>
                    <a:pt x="4404637" y="1117340"/>
                  </a:lnTo>
                  <a:lnTo>
                    <a:pt x="4403969" y="1117174"/>
                  </a:lnTo>
                  <a:lnTo>
                    <a:pt x="4401617" y="1116579"/>
                  </a:lnTo>
                  <a:lnTo>
                    <a:pt x="4399245" y="1115974"/>
                  </a:lnTo>
                  <a:lnTo>
                    <a:pt x="4398501" y="1115798"/>
                  </a:lnTo>
                  <a:lnTo>
                    <a:pt x="4397456" y="1115369"/>
                  </a:lnTo>
                  <a:lnTo>
                    <a:pt x="4396846" y="1114968"/>
                  </a:lnTo>
                  <a:lnTo>
                    <a:pt x="4396584" y="1114695"/>
                  </a:lnTo>
                  <a:lnTo>
                    <a:pt x="4396391" y="1114471"/>
                  </a:lnTo>
                  <a:lnTo>
                    <a:pt x="4396110" y="1113963"/>
                  </a:lnTo>
                  <a:lnTo>
                    <a:pt x="4395926" y="1113407"/>
                  </a:lnTo>
                  <a:lnTo>
                    <a:pt x="4395839" y="1112831"/>
                  </a:lnTo>
                  <a:lnTo>
                    <a:pt x="4395839" y="1111904"/>
                  </a:lnTo>
                  <a:lnTo>
                    <a:pt x="4396023" y="1110664"/>
                  </a:lnTo>
                  <a:lnTo>
                    <a:pt x="4396149" y="1110059"/>
                  </a:lnTo>
                  <a:lnTo>
                    <a:pt x="4396362" y="1109131"/>
                  </a:lnTo>
                  <a:lnTo>
                    <a:pt x="4396565" y="1108195"/>
                  </a:lnTo>
                  <a:lnTo>
                    <a:pt x="4397252" y="1105159"/>
                  </a:lnTo>
                  <a:lnTo>
                    <a:pt x="4397930" y="1102123"/>
                  </a:lnTo>
                  <a:lnTo>
                    <a:pt x="4398104" y="1101470"/>
                  </a:lnTo>
                  <a:lnTo>
                    <a:pt x="4398433" y="1100494"/>
                  </a:lnTo>
                  <a:lnTo>
                    <a:pt x="4398733" y="1099869"/>
                  </a:lnTo>
                  <a:lnTo>
                    <a:pt x="4399091" y="1099322"/>
                  </a:lnTo>
                  <a:lnTo>
                    <a:pt x="4399508" y="1098873"/>
                  </a:lnTo>
                  <a:lnTo>
                    <a:pt x="4400001" y="1098542"/>
                  </a:lnTo>
                  <a:lnTo>
                    <a:pt x="4400552" y="1098356"/>
                  </a:lnTo>
                  <a:lnTo>
                    <a:pt x="4400872" y="1098337"/>
                  </a:lnTo>
                  <a:lnTo>
                    <a:pt x="4400746" y="1097526"/>
                  </a:lnTo>
                  <a:lnTo>
                    <a:pt x="4400697" y="1096248"/>
                  </a:lnTo>
                  <a:lnTo>
                    <a:pt x="4400736" y="1095399"/>
                  </a:lnTo>
                  <a:lnTo>
                    <a:pt x="4400891" y="1094618"/>
                  </a:lnTo>
                  <a:lnTo>
                    <a:pt x="4401152" y="1093896"/>
                  </a:lnTo>
                  <a:lnTo>
                    <a:pt x="4401559" y="1093290"/>
                  </a:lnTo>
                  <a:lnTo>
                    <a:pt x="4402130" y="1092832"/>
                  </a:lnTo>
                  <a:lnTo>
                    <a:pt x="4402479" y="1092666"/>
                  </a:lnTo>
                  <a:lnTo>
                    <a:pt x="4402798" y="1092568"/>
                  </a:lnTo>
                  <a:lnTo>
                    <a:pt x="4403456" y="1092470"/>
                  </a:lnTo>
                  <a:lnTo>
                    <a:pt x="4404453" y="1092451"/>
                  </a:lnTo>
                  <a:lnTo>
                    <a:pt x="4405140" y="1092441"/>
                  </a:lnTo>
                  <a:lnTo>
                    <a:pt x="4405585" y="1092383"/>
                  </a:lnTo>
                  <a:lnTo>
                    <a:pt x="4406437" y="1092139"/>
                  </a:lnTo>
                  <a:lnTo>
                    <a:pt x="4407230" y="1091739"/>
                  </a:lnTo>
                  <a:lnTo>
                    <a:pt x="4407937" y="1091202"/>
                  </a:lnTo>
                  <a:lnTo>
                    <a:pt x="4408557" y="1090538"/>
                  </a:lnTo>
                  <a:lnTo>
                    <a:pt x="4409059" y="1089796"/>
                  </a:lnTo>
                  <a:lnTo>
                    <a:pt x="4409408" y="1088976"/>
                  </a:lnTo>
                  <a:lnTo>
                    <a:pt x="4409611" y="1088107"/>
                  </a:lnTo>
                  <a:lnTo>
                    <a:pt x="4409640" y="1087658"/>
                  </a:lnTo>
                  <a:lnTo>
                    <a:pt x="4409640" y="1087171"/>
                  </a:lnTo>
                  <a:lnTo>
                    <a:pt x="4409534" y="1086185"/>
                  </a:lnTo>
                  <a:lnTo>
                    <a:pt x="4409408" y="1085218"/>
                  </a:lnTo>
                  <a:lnTo>
                    <a:pt x="4409359" y="1084233"/>
                  </a:lnTo>
                  <a:lnTo>
                    <a:pt x="4409418" y="1083754"/>
                  </a:lnTo>
                  <a:lnTo>
                    <a:pt x="4409476" y="1083501"/>
                  </a:lnTo>
                  <a:lnTo>
                    <a:pt x="4409660" y="1083032"/>
                  </a:lnTo>
                  <a:lnTo>
                    <a:pt x="4409930" y="1082603"/>
                  </a:lnTo>
                  <a:lnTo>
                    <a:pt x="4410279" y="1082232"/>
                  </a:lnTo>
                  <a:lnTo>
                    <a:pt x="4410676" y="1081958"/>
                  </a:lnTo>
                  <a:lnTo>
                    <a:pt x="4411101" y="1081773"/>
                  </a:lnTo>
                  <a:lnTo>
                    <a:pt x="4411537" y="1081734"/>
                  </a:lnTo>
                  <a:lnTo>
                    <a:pt x="4411973" y="1081832"/>
                  </a:lnTo>
                  <a:lnTo>
                    <a:pt x="4412175" y="1081958"/>
                  </a:lnTo>
                  <a:lnTo>
                    <a:pt x="4412050" y="1080172"/>
                  </a:lnTo>
                  <a:lnTo>
                    <a:pt x="4411924" y="1078396"/>
                  </a:lnTo>
                  <a:lnTo>
                    <a:pt x="4412989" y="1078103"/>
                  </a:lnTo>
                  <a:lnTo>
                    <a:pt x="4414044" y="1077810"/>
                  </a:lnTo>
                  <a:lnTo>
                    <a:pt x="4413947" y="1077361"/>
                  </a:lnTo>
                  <a:lnTo>
                    <a:pt x="4413599" y="1076541"/>
                  </a:lnTo>
                  <a:lnTo>
                    <a:pt x="4412863" y="1075409"/>
                  </a:lnTo>
                  <a:lnTo>
                    <a:pt x="4412340" y="1074648"/>
                  </a:lnTo>
                  <a:lnTo>
                    <a:pt x="4412108" y="1074267"/>
                  </a:lnTo>
                  <a:lnTo>
                    <a:pt x="4411721" y="1073408"/>
                  </a:lnTo>
                  <a:lnTo>
                    <a:pt x="4411566" y="1072745"/>
                  </a:lnTo>
                  <a:lnTo>
                    <a:pt x="4411537" y="1072296"/>
                  </a:lnTo>
                  <a:lnTo>
                    <a:pt x="4411595" y="1071876"/>
                  </a:lnTo>
                  <a:lnTo>
                    <a:pt x="4411721" y="1071456"/>
                  </a:lnTo>
                  <a:lnTo>
                    <a:pt x="4411827" y="1071261"/>
                  </a:lnTo>
                  <a:lnTo>
                    <a:pt x="4411953" y="1071076"/>
                  </a:lnTo>
                  <a:lnTo>
                    <a:pt x="4412292" y="1070792"/>
                  </a:lnTo>
                  <a:lnTo>
                    <a:pt x="4412708" y="1070627"/>
                  </a:lnTo>
                  <a:lnTo>
                    <a:pt x="4413153" y="1070568"/>
                  </a:lnTo>
                  <a:lnTo>
                    <a:pt x="4413589" y="1070627"/>
                  </a:lnTo>
                  <a:lnTo>
                    <a:pt x="4413976" y="1070783"/>
                  </a:lnTo>
                  <a:lnTo>
                    <a:pt x="4414266" y="1071037"/>
                  </a:lnTo>
                  <a:lnTo>
                    <a:pt x="4414421" y="1071388"/>
                  </a:lnTo>
                  <a:lnTo>
                    <a:pt x="4414431" y="1071613"/>
                  </a:lnTo>
                  <a:lnTo>
                    <a:pt x="4415379" y="1071369"/>
                  </a:lnTo>
                  <a:lnTo>
                    <a:pt x="4416328" y="1071134"/>
                  </a:lnTo>
                  <a:lnTo>
                    <a:pt x="4416066" y="1070275"/>
                  </a:lnTo>
                  <a:lnTo>
                    <a:pt x="4415786" y="1068987"/>
                  </a:lnTo>
                  <a:lnTo>
                    <a:pt x="4415747" y="1068109"/>
                  </a:lnTo>
                  <a:lnTo>
                    <a:pt x="4415786" y="1067679"/>
                  </a:lnTo>
                  <a:lnTo>
                    <a:pt x="4415873" y="1067230"/>
                  </a:lnTo>
                  <a:lnTo>
                    <a:pt x="4416231" y="1066410"/>
                  </a:lnTo>
                  <a:lnTo>
                    <a:pt x="4416637" y="1065873"/>
                  </a:lnTo>
                  <a:lnTo>
                    <a:pt x="4416976" y="1065600"/>
                  </a:lnTo>
                  <a:lnTo>
                    <a:pt x="4417334" y="1065385"/>
                  </a:lnTo>
                  <a:lnTo>
                    <a:pt x="4417741" y="1065249"/>
                  </a:lnTo>
                  <a:lnTo>
                    <a:pt x="4417944" y="1065220"/>
                  </a:lnTo>
                  <a:lnTo>
                    <a:pt x="4418321" y="1065190"/>
                  </a:lnTo>
                  <a:lnTo>
                    <a:pt x="4419038" y="1065356"/>
                  </a:lnTo>
                  <a:lnTo>
                    <a:pt x="4419705" y="1065678"/>
                  </a:lnTo>
                  <a:lnTo>
                    <a:pt x="4420344" y="1066098"/>
                  </a:lnTo>
                  <a:lnTo>
                    <a:pt x="4420654" y="1066322"/>
                  </a:lnTo>
                  <a:lnTo>
                    <a:pt x="4422212" y="1067503"/>
                  </a:lnTo>
                  <a:lnTo>
                    <a:pt x="4423770" y="1068684"/>
                  </a:lnTo>
                  <a:lnTo>
                    <a:pt x="4424245" y="1069036"/>
                  </a:lnTo>
                  <a:lnTo>
                    <a:pt x="4425028" y="1069465"/>
                  </a:lnTo>
                  <a:lnTo>
                    <a:pt x="4425589" y="1069602"/>
                  </a:lnTo>
                  <a:lnTo>
                    <a:pt x="4425861" y="1069602"/>
                  </a:lnTo>
                  <a:lnTo>
                    <a:pt x="4426016" y="1069592"/>
                  </a:lnTo>
                  <a:lnTo>
                    <a:pt x="4426296" y="1069485"/>
                  </a:lnTo>
                  <a:lnTo>
                    <a:pt x="4426673" y="1069250"/>
                  </a:lnTo>
                  <a:lnTo>
                    <a:pt x="4426935" y="1068899"/>
                  </a:lnTo>
                  <a:lnTo>
                    <a:pt x="4427051" y="1068645"/>
                  </a:lnTo>
                  <a:lnTo>
                    <a:pt x="4427080" y="1068382"/>
                  </a:lnTo>
                  <a:lnTo>
                    <a:pt x="4427003" y="1068109"/>
                  </a:lnTo>
                  <a:lnTo>
                    <a:pt x="4426935" y="1067982"/>
                  </a:lnTo>
                  <a:lnTo>
                    <a:pt x="4426616" y="1067913"/>
                  </a:lnTo>
                  <a:lnTo>
                    <a:pt x="4426035" y="1067650"/>
                  </a:lnTo>
                  <a:lnTo>
                    <a:pt x="4425542" y="1067240"/>
                  </a:lnTo>
                  <a:lnTo>
                    <a:pt x="4425125" y="1066732"/>
                  </a:lnTo>
                  <a:lnTo>
                    <a:pt x="4424777" y="1066127"/>
                  </a:lnTo>
                  <a:lnTo>
                    <a:pt x="4424496" y="1065483"/>
                  </a:lnTo>
                  <a:lnTo>
                    <a:pt x="4424177" y="1064458"/>
                  </a:lnTo>
                  <a:lnTo>
                    <a:pt x="4424022" y="1063765"/>
                  </a:lnTo>
                  <a:lnTo>
                    <a:pt x="4423944" y="1063365"/>
                  </a:lnTo>
                  <a:lnTo>
                    <a:pt x="4423828" y="1062535"/>
                  </a:lnTo>
                  <a:lnTo>
                    <a:pt x="4423828" y="1061716"/>
                  </a:lnTo>
                  <a:lnTo>
                    <a:pt x="4423954" y="1061139"/>
                  </a:lnTo>
                  <a:lnTo>
                    <a:pt x="4424119" y="1060778"/>
                  </a:lnTo>
                  <a:lnTo>
                    <a:pt x="4424216" y="1060603"/>
                  </a:lnTo>
                  <a:lnTo>
                    <a:pt x="4424428" y="1060329"/>
                  </a:lnTo>
                  <a:lnTo>
                    <a:pt x="4424942" y="1059890"/>
                  </a:lnTo>
                  <a:lnTo>
                    <a:pt x="4425861" y="1059431"/>
                  </a:lnTo>
                  <a:lnTo>
                    <a:pt x="4426519" y="1059207"/>
                  </a:lnTo>
                  <a:lnTo>
                    <a:pt x="4432229" y="1057274"/>
                  </a:lnTo>
                  <a:lnTo>
                    <a:pt x="4437958" y="1055342"/>
                  </a:lnTo>
                  <a:lnTo>
                    <a:pt x="4438491" y="1055157"/>
                  </a:lnTo>
                  <a:lnTo>
                    <a:pt x="4439313" y="1055010"/>
                  </a:lnTo>
                  <a:lnTo>
                    <a:pt x="4439845" y="1055068"/>
                  </a:lnTo>
                  <a:lnTo>
                    <a:pt x="4440097" y="1055157"/>
                  </a:lnTo>
                  <a:lnTo>
                    <a:pt x="4440416" y="1055322"/>
                  </a:lnTo>
                  <a:lnTo>
                    <a:pt x="4440920" y="1055830"/>
                  </a:lnTo>
                  <a:lnTo>
                    <a:pt x="4441394" y="1056396"/>
                  </a:lnTo>
                  <a:lnTo>
                    <a:pt x="4441888" y="1056894"/>
                  </a:lnTo>
                  <a:lnTo>
                    <a:pt x="4442198" y="1057069"/>
                  </a:lnTo>
                  <a:lnTo>
                    <a:pt x="4442603" y="1057216"/>
                  </a:lnTo>
                  <a:lnTo>
                    <a:pt x="4443533" y="1057372"/>
                  </a:lnTo>
                  <a:lnTo>
                    <a:pt x="4444201" y="1057518"/>
                  </a:lnTo>
                  <a:lnTo>
                    <a:pt x="4444569" y="1057655"/>
                  </a:lnTo>
                  <a:lnTo>
                    <a:pt x="4444830" y="1057870"/>
                  </a:lnTo>
                  <a:lnTo>
                    <a:pt x="4444984" y="1058163"/>
                  </a:lnTo>
                  <a:lnTo>
                    <a:pt x="4444995" y="1058358"/>
                  </a:lnTo>
                  <a:lnTo>
                    <a:pt x="4445575" y="1057392"/>
                  </a:lnTo>
                  <a:lnTo>
                    <a:pt x="4446146" y="1056416"/>
                  </a:lnTo>
                  <a:lnTo>
                    <a:pt x="4446823" y="1057401"/>
                  </a:lnTo>
                  <a:lnTo>
                    <a:pt x="4447520" y="1058387"/>
                  </a:lnTo>
                  <a:lnTo>
                    <a:pt x="4447704" y="1057870"/>
                  </a:lnTo>
                  <a:lnTo>
                    <a:pt x="4448178" y="1056855"/>
                  </a:lnTo>
                  <a:lnTo>
                    <a:pt x="4448633" y="1056181"/>
                  </a:lnTo>
                  <a:lnTo>
                    <a:pt x="4449001" y="1055820"/>
                  </a:lnTo>
                  <a:lnTo>
                    <a:pt x="4449407" y="1055537"/>
                  </a:lnTo>
                  <a:lnTo>
                    <a:pt x="4449882" y="1055361"/>
                  </a:lnTo>
                  <a:lnTo>
                    <a:pt x="4450143" y="1055342"/>
                  </a:lnTo>
                  <a:lnTo>
                    <a:pt x="4450366" y="1055342"/>
                  </a:lnTo>
                  <a:lnTo>
                    <a:pt x="4450782" y="1055391"/>
                  </a:lnTo>
                  <a:lnTo>
                    <a:pt x="4451392" y="1055615"/>
                  </a:lnTo>
                  <a:lnTo>
                    <a:pt x="4452553" y="1056337"/>
                  </a:lnTo>
                  <a:lnTo>
                    <a:pt x="4453366" y="1056767"/>
                  </a:lnTo>
                  <a:lnTo>
                    <a:pt x="4453569" y="1056855"/>
                  </a:lnTo>
                  <a:lnTo>
                    <a:pt x="4454034" y="1056923"/>
                  </a:lnTo>
                  <a:lnTo>
                    <a:pt x="4454508" y="1056884"/>
                  </a:lnTo>
                  <a:lnTo>
                    <a:pt x="4454953" y="1056757"/>
                  </a:lnTo>
                  <a:lnTo>
                    <a:pt x="4455340" y="1056542"/>
                  </a:lnTo>
                  <a:lnTo>
                    <a:pt x="4455631" y="1056269"/>
                  </a:lnTo>
                  <a:lnTo>
                    <a:pt x="4455805" y="1055937"/>
                  </a:lnTo>
                  <a:lnTo>
                    <a:pt x="4455805" y="1055566"/>
                  </a:lnTo>
                  <a:lnTo>
                    <a:pt x="4455718" y="1055361"/>
                  </a:lnTo>
                  <a:lnTo>
                    <a:pt x="4455969" y="1055225"/>
                  </a:lnTo>
                  <a:lnTo>
                    <a:pt x="4456511" y="1055039"/>
                  </a:lnTo>
                  <a:lnTo>
                    <a:pt x="4457082" y="1055000"/>
                  </a:lnTo>
                  <a:lnTo>
                    <a:pt x="4457663" y="1055059"/>
                  </a:lnTo>
                  <a:lnTo>
                    <a:pt x="4458244" y="1055225"/>
                  </a:lnTo>
                  <a:lnTo>
                    <a:pt x="4458815" y="1055469"/>
                  </a:lnTo>
                  <a:lnTo>
                    <a:pt x="4459637" y="1055927"/>
                  </a:lnTo>
                  <a:lnTo>
                    <a:pt x="4460121" y="1056289"/>
                  </a:lnTo>
                  <a:lnTo>
                    <a:pt x="4461070" y="1057079"/>
                  </a:lnTo>
                  <a:lnTo>
                    <a:pt x="4462560" y="1058133"/>
                  </a:lnTo>
                  <a:lnTo>
                    <a:pt x="4463364" y="1058485"/>
                  </a:lnTo>
                  <a:lnTo>
                    <a:pt x="4463925" y="1058641"/>
                  </a:lnTo>
                  <a:lnTo>
                    <a:pt x="4464235" y="1058670"/>
                  </a:lnTo>
                  <a:lnTo>
                    <a:pt x="4464660" y="1058680"/>
                  </a:lnTo>
                  <a:lnTo>
                    <a:pt x="4465541" y="1058572"/>
                  </a:lnTo>
                  <a:lnTo>
                    <a:pt x="4466422" y="1058416"/>
                  </a:lnTo>
                  <a:lnTo>
                    <a:pt x="4467283" y="1058358"/>
                  </a:lnTo>
                  <a:lnTo>
                    <a:pt x="4467482" y="1058385"/>
                  </a:lnTo>
                  <a:lnTo>
                    <a:pt x="4467580" y="1058114"/>
                  </a:lnTo>
                  <a:lnTo>
                    <a:pt x="4467986" y="1057509"/>
                  </a:lnTo>
                  <a:lnTo>
                    <a:pt x="4468557" y="1057050"/>
                  </a:lnTo>
                  <a:lnTo>
                    <a:pt x="4468906" y="1056885"/>
                  </a:lnTo>
                  <a:lnTo>
                    <a:pt x="4469225" y="1056787"/>
                  </a:lnTo>
                  <a:lnTo>
                    <a:pt x="4469883" y="1056689"/>
                  </a:lnTo>
                  <a:lnTo>
                    <a:pt x="4470880" y="1056670"/>
                  </a:lnTo>
                  <a:lnTo>
                    <a:pt x="4471567" y="1056660"/>
                  </a:lnTo>
                  <a:lnTo>
                    <a:pt x="4472012" y="1056601"/>
                  </a:lnTo>
                  <a:lnTo>
                    <a:pt x="4472864" y="1056357"/>
                  </a:lnTo>
                  <a:lnTo>
                    <a:pt x="4473658" y="1055957"/>
                  </a:lnTo>
                  <a:lnTo>
                    <a:pt x="4474365" y="1055420"/>
                  </a:lnTo>
                  <a:lnTo>
                    <a:pt x="4474983" y="1054756"/>
                  </a:lnTo>
                  <a:lnTo>
                    <a:pt x="4475487" y="1054015"/>
                  </a:lnTo>
                  <a:lnTo>
                    <a:pt x="4475835" y="1053195"/>
                  </a:lnTo>
                  <a:lnTo>
                    <a:pt x="4476039" y="1052326"/>
                  </a:lnTo>
                  <a:lnTo>
                    <a:pt x="4476068" y="1051877"/>
                  </a:lnTo>
                  <a:lnTo>
                    <a:pt x="4476068" y="1051389"/>
                  </a:lnTo>
                  <a:lnTo>
                    <a:pt x="4475961" y="1050403"/>
                  </a:lnTo>
                  <a:lnTo>
                    <a:pt x="4475835" y="1049437"/>
                  </a:lnTo>
                  <a:lnTo>
                    <a:pt x="4475787" y="1048451"/>
                  </a:lnTo>
                  <a:lnTo>
                    <a:pt x="4475845" y="1047973"/>
                  </a:lnTo>
                  <a:lnTo>
                    <a:pt x="4475903" y="1047719"/>
                  </a:lnTo>
                  <a:lnTo>
                    <a:pt x="4476087" y="1047251"/>
                  </a:lnTo>
                  <a:lnTo>
                    <a:pt x="4476358" y="1046821"/>
                  </a:lnTo>
                  <a:lnTo>
                    <a:pt x="4476706" y="1046450"/>
                  </a:lnTo>
                  <a:lnTo>
                    <a:pt x="4477103" y="1046177"/>
                  </a:lnTo>
                  <a:lnTo>
                    <a:pt x="4477529" y="1045992"/>
                  </a:lnTo>
                  <a:lnTo>
                    <a:pt x="4477965" y="1045953"/>
                  </a:lnTo>
                  <a:lnTo>
                    <a:pt x="4478400" y="1046050"/>
                  </a:lnTo>
                  <a:lnTo>
                    <a:pt x="4478604" y="1046177"/>
                  </a:lnTo>
                  <a:lnTo>
                    <a:pt x="4478477" y="1044391"/>
                  </a:lnTo>
                  <a:lnTo>
                    <a:pt x="4478352" y="1042615"/>
                  </a:lnTo>
                  <a:lnTo>
                    <a:pt x="4479417" y="1042322"/>
                  </a:lnTo>
                  <a:lnTo>
                    <a:pt x="4480472" y="1042029"/>
                  </a:lnTo>
                  <a:lnTo>
                    <a:pt x="4480374" y="1041580"/>
                  </a:lnTo>
                  <a:lnTo>
                    <a:pt x="4480026" y="1040760"/>
                  </a:lnTo>
                  <a:lnTo>
                    <a:pt x="4479290" y="1039628"/>
                  </a:lnTo>
                  <a:lnTo>
                    <a:pt x="4478768" y="1038867"/>
                  </a:lnTo>
                  <a:lnTo>
                    <a:pt x="4478536" y="1038486"/>
                  </a:lnTo>
                  <a:lnTo>
                    <a:pt x="4478148" y="1037627"/>
                  </a:lnTo>
                  <a:lnTo>
                    <a:pt x="4477993" y="1036963"/>
                  </a:lnTo>
                  <a:lnTo>
                    <a:pt x="4477965" y="1036514"/>
                  </a:lnTo>
                  <a:lnTo>
                    <a:pt x="4478023" y="1036095"/>
                  </a:lnTo>
                  <a:lnTo>
                    <a:pt x="4478148" y="1035675"/>
                  </a:lnTo>
                  <a:lnTo>
                    <a:pt x="4478255" y="1035480"/>
                  </a:lnTo>
                  <a:lnTo>
                    <a:pt x="4478381" y="1035294"/>
                  </a:lnTo>
                  <a:lnTo>
                    <a:pt x="4478720" y="1035011"/>
                  </a:lnTo>
                  <a:lnTo>
                    <a:pt x="4479135" y="1034845"/>
                  </a:lnTo>
                  <a:lnTo>
                    <a:pt x="4479581" y="1034787"/>
                  </a:lnTo>
                  <a:lnTo>
                    <a:pt x="4480016" y="1034845"/>
                  </a:lnTo>
                  <a:lnTo>
                    <a:pt x="4480403" y="1035001"/>
                  </a:lnTo>
                  <a:lnTo>
                    <a:pt x="4480694" y="1035255"/>
                  </a:lnTo>
                  <a:lnTo>
                    <a:pt x="4480849" y="1035607"/>
                  </a:lnTo>
                  <a:lnTo>
                    <a:pt x="4480858" y="1035831"/>
                  </a:lnTo>
                  <a:lnTo>
                    <a:pt x="4481807" y="1035587"/>
                  </a:lnTo>
                  <a:lnTo>
                    <a:pt x="4482755" y="1035353"/>
                  </a:lnTo>
                  <a:lnTo>
                    <a:pt x="4482494" y="1034494"/>
                  </a:lnTo>
                  <a:lnTo>
                    <a:pt x="4482213" y="1033206"/>
                  </a:lnTo>
                  <a:lnTo>
                    <a:pt x="4482174" y="1032327"/>
                  </a:lnTo>
                  <a:lnTo>
                    <a:pt x="4482213" y="1031898"/>
                  </a:lnTo>
                  <a:lnTo>
                    <a:pt x="4482301" y="1031449"/>
                  </a:lnTo>
                  <a:lnTo>
                    <a:pt x="4482658" y="1030629"/>
                  </a:lnTo>
                  <a:lnTo>
                    <a:pt x="4483065" y="1030092"/>
                  </a:lnTo>
                  <a:lnTo>
                    <a:pt x="4483404" y="1029819"/>
                  </a:lnTo>
                  <a:lnTo>
                    <a:pt x="4483762" y="1029604"/>
                  </a:lnTo>
                  <a:lnTo>
                    <a:pt x="4484168" y="1029467"/>
                  </a:lnTo>
                  <a:lnTo>
                    <a:pt x="4484372" y="1029438"/>
                  </a:lnTo>
                  <a:lnTo>
                    <a:pt x="4484749" y="1029409"/>
                  </a:lnTo>
                  <a:lnTo>
                    <a:pt x="4485465" y="1029575"/>
                  </a:lnTo>
                  <a:lnTo>
                    <a:pt x="4486133" y="1029897"/>
                  </a:lnTo>
                  <a:lnTo>
                    <a:pt x="4486772" y="1030317"/>
                  </a:lnTo>
                  <a:lnTo>
                    <a:pt x="4487082" y="1030541"/>
                  </a:lnTo>
                  <a:lnTo>
                    <a:pt x="4488640" y="1031722"/>
                  </a:lnTo>
                  <a:lnTo>
                    <a:pt x="4490197" y="1032903"/>
                  </a:lnTo>
                  <a:lnTo>
                    <a:pt x="4490672" y="1033254"/>
                  </a:lnTo>
                  <a:lnTo>
                    <a:pt x="4491456" y="1033684"/>
                  </a:lnTo>
                  <a:lnTo>
                    <a:pt x="4492017" y="1033821"/>
                  </a:lnTo>
                  <a:lnTo>
                    <a:pt x="4492288" y="1033821"/>
                  </a:lnTo>
                  <a:lnTo>
                    <a:pt x="4492443" y="1033811"/>
                  </a:lnTo>
                  <a:lnTo>
                    <a:pt x="4492723" y="1033703"/>
                  </a:lnTo>
                  <a:lnTo>
                    <a:pt x="4493101" y="1033469"/>
                  </a:lnTo>
                  <a:lnTo>
                    <a:pt x="4493362" y="1033118"/>
                  </a:lnTo>
                  <a:lnTo>
                    <a:pt x="4493479" y="1032864"/>
                  </a:lnTo>
                  <a:lnTo>
                    <a:pt x="4493508" y="1032600"/>
                  </a:lnTo>
                  <a:lnTo>
                    <a:pt x="4493430" y="1032327"/>
                  </a:lnTo>
                  <a:lnTo>
                    <a:pt x="4493362" y="1032200"/>
                  </a:lnTo>
                  <a:lnTo>
                    <a:pt x="4493043" y="1032132"/>
                  </a:lnTo>
                  <a:lnTo>
                    <a:pt x="4492462" y="1031868"/>
                  </a:lnTo>
                  <a:lnTo>
                    <a:pt x="4491969" y="1031459"/>
                  </a:lnTo>
                  <a:lnTo>
                    <a:pt x="4491553" y="1030951"/>
                  </a:lnTo>
                  <a:lnTo>
                    <a:pt x="4491204" y="1030346"/>
                  </a:lnTo>
                  <a:lnTo>
                    <a:pt x="4490924" y="1029702"/>
                  </a:lnTo>
                  <a:lnTo>
                    <a:pt x="4490604" y="1028677"/>
                  </a:lnTo>
                  <a:lnTo>
                    <a:pt x="4490449" y="1027984"/>
                  </a:lnTo>
                  <a:lnTo>
                    <a:pt x="4490372" y="1027583"/>
                  </a:lnTo>
                  <a:lnTo>
                    <a:pt x="4490256" y="1026754"/>
                  </a:lnTo>
                  <a:lnTo>
                    <a:pt x="4490256" y="1025934"/>
                  </a:lnTo>
                  <a:lnTo>
                    <a:pt x="4490382" y="1025358"/>
                  </a:lnTo>
                  <a:lnTo>
                    <a:pt x="4490546" y="1024997"/>
                  </a:lnTo>
                  <a:lnTo>
                    <a:pt x="4490643" y="1024821"/>
                  </a:lnTo>
                  <a:lnTo>
                    <a:pt x="4490856" y="1024548"/>
                  </a:lnTo>
                  <a:lnTo>
                    <a:pt x="4491369" y="1024109"/>
                  </a:lnTo>
                  <a:lnTo>
                    <a:pt x="4492288" y="1023650"/>
                  </a:lnTo>
                  <a:lnTo>
                    <a:pt x="4492946" y="1023425"/>
                  </a:lnTo>
                  <a:lnTo>
                    <a:pt x="4498657" y="1021493"/>
                  </a:lnTo>
                  <a:lnTo>
                    <a:pt x="4504386" y="1019560"/>
                  </a:lnTo>
                  <a:lnTo>
                    <a:pt x="4504918" y="1019375"/>
                  </a:lnTo>
                  <a:lnTo>
                    <a:pt x="4505741" y="1019229"/>
                  </a:lnTo>
                  <a:lnTo>
                    <a:pt x="4506273" y="1019287"/>
                  </a:lnTo>
                  <a:lnTo>
                    <a:pt x="4506525" y="1019375"/>
                  </a:lnTo>
                  <a:lnTo>
                    <a:pt x="4506844" y="1019541"/>
                  </a:lnTo>
                  <a:lnTo>
                    <a:pt x="4507347" y="1020049"/>
                  </a:lnTo>
                  <a:lnTo>
                    <a:pt x="4507821" y="1020615"/>
                  </a:lnTo>
                  <a:lnTo>
                    <a:pt x="4508315" y="1021112"/>
                  </a:lnTo>
                  <a:lnTo>
                    <a:pt x="4508625" y="1021288"/>
                  </a:lnTo>
                  <a:lnTo>
                    <a:pt x="4509031" y="1021434"/>
                  </a:lnTo>
                  <a:lnTo>
                    <a:pt x="4509960" y="1021591"/>
                  </a:lnTo>
                  <a:lnTo>
                    <a:pt x="4510629" y="1021737"/>
                  </a:lnTo>
                  <a:lnTo>
                    <a:pt x="4510996" y="1021874"/>
                  </a:lnTo>
                  <a:lnTo>
                    <a:pt x="4511257" y="1022088"/>
                  </a:lnTo>
                  <a:lnTo>
                    <a:pt x="4511412" y="1022381"/>
                  </a:lnTo>
                  <a:lnTo>
                    <a:pt x="4511422" y="1022576"/>
                  </a:lnTo>
                  <a:lnTo>
                    <a:pt x="4512002" y="1021610"/>
                  </a:lnTo>
                  <a:lnTo>
                    <a:pt x="4512573" y="1020634"/>
                  </a:lnTo>
                  <a:lnTo>
                    <a:pt x="4513251" y="1021620"/>
                  </a:lnTo>
                  <a:lnTo>
                    <a:pt x="4513948" y="1022606"/>
                  </a:lnTo>
                  <a:lnTo>
                    <a:pt x="4514132" y="1022088"/>
                  </a:lnTo>
                  <a:lnTo>
                    <a:pt x="4514606" y="1021073"/>
                  </a:lnTo>
                  <a:lnTo>
                    <a:pt x="4515061" y="1020400"/>
                  </a:lnTo>
                  <a:lnTo>
                    <a:pt x="4515429" y="1020039"/>
                  </a:lnTo>
                  <a:lnTo>
                    <a:pt x="4515835" y="1019756"/>
                  </a:lnTo>
                  <a:lnTo>
                    <a:pt x="4516309" y="1019580"/>
                  </a:lnTo>
                  <a:lnTo>
                    <a:pt x="4516571" y="1019560"/>
                  </a:lnTo>
                  <a:lnTo>
                    <a:pt x="4516793" y="1019560"/>
                  </a:lnTo>
                  <a:lnTo>
                    <a:pt x="4517209" y="1019609"/>
                  </a:lnTo>
                  <a:lnTo>
                    <a:pt x="4517819" y="1019834"/>
                  </a:lnTo>
                  <a:lnTo>
                    <a:pt x="4518980" y="1020556"/>
                  </a:lnTo>
                  <a:lnTo>
                    <a:pt x="4519793" y="1020985"/>
                  </a:lnTo>
                  <a:lnTo>
                    <a:pt x="4519996" y="1021073"/>
                  </a:lnTo>
                  <a:lnTo>
                    <a:pt x="4520461" y="1021142"/>
                  </a:lnTo>
                  <a:lnTo>
                    <a:pt x="4520935" y="1021103"/>
                  </a:lnTo>
                  <a:lnTo>
                    <a:pt x="4521381" y="1020976"/>
                  </a:lnTo>
                  <a:lnTo>
                    <a:pt x="4521768" y="1020761"/>
                  </a:lnTo>
                  <a:lnTo>
                    <a:pt x="4522058" y="1020488"/>
                  </a:lnTo>
                  <a:lnTo>
                    <a:pt x="4522233" y="1020156"/>
                  </a:lnTo>
                  <a:lnTo>
                    <a:pt x="4522233" y="1019785"/>
                  </a:lnTo>
                  <a:lnTo>
                    <a:pt x="4522145" y="1019580"/>
                  </a:lnTo>
                  <a:lnTo>
                    <a:pt x="4522396" y="1019443"/>
                  </a:lnTo>
                  <a:lnTo>
                    <a:pt x="4522939" y="1019258"/>
                  </a:lnTo>
                  <a:lnTo>
                    <a:pt x="4523510" y="1019219"/>
                  </a:lnTo>
                  <a:lnTo>
                    <a:pt x="4524090" y="1019277"/>
                  </a:lnTo>
                  <a:lnTo>
                    <a:pt x="4524671" y="1019443"/>
                  </a:lnTo>
                  <a:lnTo>
                    <a:pt x="4525242" y="1019687"/>
                  </a:lnTo>
                  <a:lnTo>
                    <a:pt x="4526065" y="1020146"/>
                  </a:lnTo>
                  <a:lnTo>
                    <a:pt x="4526549" y="1020507"/>
                  </a:lnTo>
                  <a:lnTo>
                    <a:pt x="4527497" y="1021298"/>
                  </a:lnTo>
                  <a:lnTo>
                    <a:pt x="4528987" y="1022352"/>
                  </a:lnTo>
                  <a:lnTo>
                    <a:pt x="4529791" y="1022703"/>
                  </a:lnTo>
                  <a:lnTo>
                    <a:pt x="4530352" y="1022860"/>
                  </a:lnTo>
                  <a:lnTo>
                    <a:pt x="4530662" y="1022889"/>
                  </a:lnTo>
                  <a:lnTo>
                    <a:pt x="4531088" y="1022899"/>
                  </a:lnTo>
                  <a:lnTo>
                    <a:pt x="4531968" y="1022791"/>
                  </a:lnTo>
                  <a:lnTo>
                    <a:pt x="4532849" y="1022635"/>
                  </a:lnTo>
                  <a:lnTo>
                    <a:pt x="4533711" y="1022576"/>
                  </a:lnTo>
                  <a:lnTo>
                    <a:pt x="4534146" y="1022635"/>
                  </a:lnTo>
                  <a:lnTo>
                    <a:pt x="4534465" y="1022694"/>
                  </a:lnTo>
                  <a:lnTo>
                    <a:pt x="4535046" y="1022947"/>
                  </a:lnTo>
                  <a:lnTo>
                    <a:pt x="4535888" y="1023445"/>
                  </a:lnTo>
                  <a:lnTo>
                    <a:pt x="4536972" y="1024246"/>
                  </a:lnTo>
                  <a:lnTo>
                    <a:pt x="4537814" y="1024743"/>
                  </a:lnTo>
                  <a:lnTo>
                    <a:pt x="4538404" y="1024948"/>
                  </a:lnTo>
                  <a:lnTo>
                    <a:pt x="4538733" y="1025007"/>
                  </a:lnTo>
                  <a:lnTo>
                    <a:pt x="4538956" y="1025036"/>
                  </a:lnTo>
                  <a:lnTo>
                    <a:pt x="4539411" y="1025026"/>
                  </a:lnTo>
                  <a:lnTo>
                    <a:pt x="4540079" y="1024880"/>
                  </a:lnTo>
                  <a:lnTo>
                    <a:pt x="4541414" y="1024392"/>
                  </a:lnTo>
                  <a:lnTo>
                    <a:pt x="4542314" y="1024079"/>
                  </a:lnTo>
                  <a:lnTo>
                    <a:pt x="4542769" y="1023972"/>
                  </a:lnTo>
                  <a:lnTo>
                    <a:pt x="4543505" y="1023943"/>
                  </a:lnTo>
                  <a:lnTo>
                    <a:pt x="4543979" y="1024011"/>
                  </a:lnTo>
                  <a:lnTo>
                    <a:pt x="4544434" y="1024138"/>
                  </a:lnTo>
                  <a:lnTo>
                    <a:pt x="4544831" y="1024353"/>
                  </a:lnTo>
                  <a:lnTo>
                    <a:pt x="4545150" y="1024646"/>
                  </a:lnTo>
                  <a:lnTo>
                    <a:pt x="4545372" y="1025007"/>
                  </a:lnTo>
                  <a:lnTo>
                    <a:pt x="4545431" y="1025231"/>
                  </a:lnTo>
                  <a:lnTo>
                    <a:pt x="4545489" y="1025651"/>
                  </a:lnTo>
                  <a:lnTo>
                    <a:pt x="4545431" y="1026510"/>
                  </a:lnTo>
                  <a:lnTo>
                    <a:pt x="4545489" y="1026929"/>
                  </a:lnTo>
                  <a:lnTo>
                    <a:pt x="4545547" y="1027144"/>
                  </a:lnTo>
                  <a:lnTo>
                    <a:pt x="4545741" y="1027496"/>
                  </a:lnTo>
                  <a:lnTo>
                    <a:pt x="4545826" y="1027584"/>
                  </a:lnTo>
                  <a:lnTo>
                    <a:pt x="4546215" y="1027004"/>
                  </a:lnTo>
                  <a:lnTo>
                    <a:pt x="4546815" y="1026522"/>
                  </a:lnTo>
                  <a:lnTo>
                    <a:pt x="4547182" y="1026347"/>
                  </a:lnTo>
                  <a:lnTo>
                    <a:pt x="4547518" y="1026245"/>
                  </a:lnTo>
                  <a:lnTo>
                    <a:pt x="4548210" y="1026142"/>
                  </a:lnTo>
                  <a:lnTo>
                    <a:pt x="4549258" y="1026122"/>
                  </a:lnTo>
                  <a:lnTo>
                    <a:pt x="4549981" y="1026111"/>
                  </a:lnTo>
                  <a:lnTo>
                    <a:pt x="4550450" y="1026049"/>
                  </a:lnTo>
                  <a:lnTo>
                    <a:pt x="4551345" y="1025793"/>
                  </a:lnTo>
                  <a:lnTo>
                    <a:pt x="4552180" y="1025372"/>
                  </a:lnTo>
                  <a:lnTo>
                    <a:pt x="4552923" y="1024807"/>
                  </a:lnTo>
                  <a:lnTo>
                    <a:pt x="4553574" y="1024109"/>
                  </a:lnTo>
                  <a:lnTo>
                    <a:pt x="4554104" y="1023329"/>
                  </a:lnTo>
                  <a:lnTo>
                    <a:pt x="4554470" y="1022467"/>
                  </a:lnTo>
                  <a:lnTo>
                    <a:pt x="4554684" y="1021553"/>
                  </a:lnTo>
                  <a:lnTo>
                    <a:pt x="4554715" y="1021081"/>
                  </a:lnTo>
                  <a:lnTo>
                    <a:pt x="4554715" y="1020568"/>
                  </a:lnTo>
                  <a:lnTo>
                    <a:pt x="4554602" y="1019531"/>
                  </a:lnTo>
                  <a:lnTo>
                    <a:pt x="4554470" y="1018515"/>
                  </a:lnTo>
                  <a:lnTo>
                    <a:pt x="4554419" y="1017478"/>
                  </a:lnTo>
                  <a:lnTo>
                    <a:pt x="4554480" y="1016975"/>
                  </a:lnTo>
                  <a:lnTo>
                    <a:pt x="4554542" y="1016708"/>
                  </a:lnTo>
                  <a:lnTo>
                    <a:pt x="4554735" y="1016215"/>
                  </a:lnTo>
                  <a:lnTo>
                    <a:pt x="4555020" y="1015764"/>
                  </a:lnTo>
                  <a:lnTo>
                    <a:pt x="4555386" y="1015373"/>
                  </a:lnTo>
                  <a:lnTo>
                    <a:pt x="4555803" y="1015086"/>
                  </a:lnTo>
                  <a:lnTo>
                    <a:pt x="4556251" y="1014891"/>
                  </a:lnTo>
                  <a:lnTo>
                    <a:pt x="4556710" y="1014850"/>
                  </a:lnTo>
                  <a:lnTo>
                    <a:pt x="4557167" y="1014953"/>
                  </a:lnTo>
                  <a:lnTo>
                    <a:pt x="4557381" y="1015086"/>
                  </a:lnTo>
                  <a:lnTo>
                    <a:pt x="4557249" y="1013207"/>
                  </a:lnTo>
                  <a:lnTo>
                    <a:pt x="4557117" y="1011339"/>
                  </a:lnTo>
                  <a:lnTo>
                    <a:pt x="4558237" y="1011031"/>
                  </a:lnTo>
                  <a:lnTo>
                    <a:pt x="4559346" y="1010723"/>
                  </a:lnTo>
                  <a:lnTo>
                    <a:pt x="4559244" y="1010251"/>
                  </a:lnTo>
                  <a:lnTo>
                    <a:pt x="4558878" y="1009388"/>
                  </a:lnTo>
                  <a:lnTo>
                    <a:pt x="4558104" y="1008198"/>
                  </a:lnTo>
                  <a:lnTo>
                    <a:pt x="4557554" y="1007397"/>
                  </a:lnTo>
                  <a:lnTo>
                    <a:pt x="4557310" y="1006997"/>
                  </a:lnTo>
                  <a:lnTo>
                    <a:pt x="4556902" y="1006093"/>
                  </a:lnTo>
                  <a:lnTo>
                    <a:pt x="4556740" y="1005395"/>
                  </a:lnTo>
                  <a:lnTo>
                    <a:pt x="4556710" y="1004923"/>
                  </a:lnTo>
                  <a:lnTo>
                    <a:pt x="4556771" y="1004482"/>
                  </a:lnTo>
                  <a:lnTo>
                    <a:pt x="4556902" y="1004040"/>
                  </a:lnTo>
                  <a:lnTo>
                    <a:pt x="4557015" y="1003835"/>
                  </a:lnTo>
                  <a:lnTo>
                    <a:pt x="4557147" y="1003640"/>
                  </a:lnTo>
                  <a:lnTo>
                    <a:pt x="4557503" y="1003342"/>
                  </a:lnTo>
                  <a:lnTo>
                    <a:pt x="4557941" y="1003168"/>
                  </a:lnTo>
                  <a:lnTo>
                    <a:pt x="4558410" y="1003106"/>
                  </a:lnTo>
                  <a:lnTo>
                    <a:pt x="4558867" y="1003168"/>
                  </a:lnTo>
                  <a:lnTo>
                    <a:pt x="4559275" y="1003332"/>
                  </a:lnTo>
                  <a:lnTo>
                    <a:pt x="4559580" y="1003599"/>
                  </a:lnTo>
                  <a:lnTo>
                    <a:pt x="4559743" y="1003968"/>
                  </a:lnTo>
                  <a:lnTo>
                    <a:pt x="4559753" y="1004204"/>
                  </a:lnTo>
                  <a:lnTo>
                    <a:pt x="4560750" y="1003948"/>
                  </a:lnTo>
                  <a:lnTo>
                    <a:pt x="4561748" y="1003701"/>
                  </a:lnTo>
                  <a:lnTo>
                    <a:pt x="4561473" y="1002798"/>
                  </a:lnTo>
                  <a:lnTo>
                    <a:pt x="4561178" y="1001443"/>
                  </a:lnTo>
                  <a:lnTo>
                    <a:pt x="4561137" y="1000519"/>
                  </a:lnTo>
                  <a:lnTo>
                    <a:pt x="4561178" y="1000067"/>
                  </a:lnTo>
                  <a:lnTo>
                    <a:pt x="4561269" y="999595"/>
                  </a:lnTo>
                  <a:lnTo>
                    <a:pt x="4561646" y="998733"/>
                  </a:lnTo>
                  <a:lnTo>
                    <a:pt x="4562074" y="998168"/>
                  </a:lnTo>
                  <a:lnTo>
                    <a:pt x="4562430" y="997881"/>
                  </a:lnTo>
                  <a:lnTo>
                    <a:pt x="4562807" y="997655"/>
                  </a:lnTo>
                  <a:lnTo>
                    <a:pt x="4563234" y="997511"/>
                  </a:lnTo>
                  <a:lnTo>
                    <a:pt x="4563448" y="997480"/>
                  </a:lnTo>
                  <a:lnTo>
                    <a:pt x="4563845" y="997450"/>
                  </a:lnTo>
                  <a:lnTo>
                    <a:pt x="4564598" y="997624"/>
                  </a:lnTo>
                  <a:lnTo>
                    <a:pt x="4565301" y="997963"/>
                  </a:lnTo>
                  <a:lnTo>
                    <a:pt x="4565972" y="998404"/>
                  </a:lnTo>
                  <a:lnTo>
                    <a:pt x="4566298" y="998640"/>
                  </a:lnTo>
                  <a:lnTo>
                    <a:pt x="4567937" y="999882"/>
                  </a:lnTo>
                  <a:lnTo>
                    <a:pt x="4569576" y="1001124"/>
                  </a:lnTo>
                  <a:lnTo>
                    <a:pt x="4570075" y="1001494"/>
                  </a:lnTo>
                  <a:lnTo>
                    <a:pt x="4570899" y="1001946"/>
                  </a:lnTo>
                  <a:lnTo>
                    <a:pt x="4571489" y="1002089"/>
                  </a:lnTo>
                  <a:lnTo>
                    <a:pt x="4571775" y="1002089"/>
                  </a:lnTo>
                  <a:lnTo>
                    <a:pt x="4571937" y="1002079"/>
                  </a:lnTo>
                  <a:lnTo>
                    <a:pt x="4572233" y="1001966"/>
                  </a:lnTo>
                  <a:lnTo>
                    <a:pt x="4572629" y="1001720"/>
                  </a:lnTo>
                  <a:lnTo>
                    <a:pt x="4572904" y="1001351"/>
                  </a:lnTo>
                  <a:lnTo>
                    <a:pt x="4573027" y="1001084"/>
                  </a:lnTo>
                  <a:lnTo>
                    <a:pt x="4573057" y="1000806"/>
                  </a:lnTo>
                  <a:lnTo>
                    <a:pt x="4572975" y="1000519"/>
                  </a:lnTo>
                  <a:lnTo>
                    <a:pt x="4572904" y="1000386"/>
                  </a:lnTo>
                  <a:lnTo>
                    <a:pt x="4572569" y="1000313"/>
                  </a:lnTo>
                  <a:lnTo>
                    <a:pt x="4571957" y="1000036"/>
                  </a:lnTo>
                  <a:lnTo>
                    <a:pt x="4571438" y="999605"/>
                  </a:lnTo>
                  <a:lnTo>
                    <a:pt x="4571001" y="999072"/>
                  </a:lnTo>
                  <a:lnTo>
                    <a:pt x="4570635" y="998435"/>
                  </a:lnTo>
                  <a:lnTo>
                    <a:pt x="4570339" y="997757"/>
                  </a:lnTo>
                  <a:lnTo>
                    <a:pt x="4570003" y="996680"/>
                  </a:lnTo>
                  <a:lnTo>
                    <a:pt x="4569841" y="995951"/>
                  </a:lnTo>
                  <a:lnTo>
                    <a:pt x="4569759" y="995530"/>
                  </a:lnTo>
                  <a:lnTo>
                    <a:pt x="4569637" y="994657"/>
                  </a:lnTo>
                  <a:lnTo>
                    <a:pt x="4569637" y="993795"/>
                  </a:lnTo>
                  <a:lnTo>
                    <a:pt x="4569769" y="993189"/>
                  </a:lnTo>
                  <a:lnTo>
                    <a:pt x="4569942" y="992810"/>
                  </a:lnTo>
                  <a:lnTo>
                    <a:pt x="4570044" y="992625"/>
                  </a:lnTo>
                  <a:lnTo>
                    <a:pt x="4570268" y="992337"/>
                  </a:lnTo>
                  <a:lnTo>
                    <a:pt x="4570808" y="991875"/>
                  </a:lnTo>
                  <a:lnTo>
                    <a:pt x="4571775" y="991393"/>
                  </a:lnTo>
                  <a:lnTo>
                    <a:pt x="4572466" y="991157"/>
                  </a:lnTo>
                  <a:lnTo>
                    <a:pt x="4578473" y="989124"/>
                  </a:lnTo>
                  <a:lnTo>
                    <a:pt x="4584498" y="987092"/>
                  </a:lnTo>
                  <a:lnTo>
                    <a:pt x="4585058" y="986896"/>
                  </a:lnTo>
                  <a:lnTo>
                    <a:pt x="4585923" y="986742"/>
                  </a:lnTo>
                  <a:lnTo>
                    <a:pt x="4586483" y="986804"/>
                  </a:lnTo>
                  <a:lnTo>
                    <a:pt x="4586748" y="986896"/>
                  </a:lnTo>
                  <a:lnTo>
                    <a:pt x="4587084" y="987071"/>
                  </a:lnTo>
                  <a:lnTo>
                    <a:pt x="4587613" y="987605"/>
                  </a:lnTo>
                  <a:lnTo>
                    <a:pt x="4588112" y="988200"/>
                  </a:lnTo>
                  <a:lnTo>
                    <a:pt x="4588631" y="988724"/>
                  </a:lnTo>
                  <a:lnTo>
                    <a:pt x="4588957" y="988909"/>
                  </a:lnTo>
                  <a:lnTo>
                    <a:pt x="4589384" y="989063"/>
                  </a:lnTo>
                  <a:lnTo>
                    <a:pt x="4590362" y="989227"/>
                  </a:lnTo>
                  <a:lnTo>
                    <a:pt x="4591064" y="989381"/>
                  </a:lnTo>
                  <a:lnTo>
                    <a:pt x="4591451" y="989524"/>
                  </a:lnTo>
                  <a:lnTo>
                    <a:pt x="4591726" y="989750"/>
                  </a:lnTo>
                  <a:lnTo>
                    <a:pt x="4591888" y="990058"/>
                  </a:lnTo>
                  <a:lnTo>
                    <a:pt x="4591899" y="990263"/>
                  </a:lnTo>
                  <a:lnTo>
                    <a:pt x="4592509" y="989247"/>
                  </a:lnTo>
                  <a:lnTo>
                    <a:pt x="4593110" y="988221"/>
                  </a:lnTo>
                  <a:lnTo>
                    <a:pt x="4593823" y="989258"/>
                  </a:lnTo>
                  <a:lnTo>
                    <a:pt x="4594555" y="990294"/>
                  </a:lnTo>
                  <a:lnTo>
                    <a:pt x="4594749" y="989750"/>
                  </a:lnTo>
                  <a:lnTo>
                    <a:pt x="4595248" y="988683"/>
                  </a:lnTo>
                  <a:lnTo>
                    <a:pt x="4595726" y="987974"/>
                  </a:lnTo>
                  <a:lnTo>
                    <a:pt x="4596113" y="987595"/>
                  </a:lnTo>
                  <a:lnTo>
                    <a:pt x="4596540" y="987297"/>
                  </a:lnTo>
                  <a:lnTo>
                    <a:pt x="4597039" y="987112"/>
                  </a:lnTo>
                  <a:lnTo>
                    <a:pt x="4597314" y="987092"/>
                  </a:lnTo>
                  <a:lnTo>
                    <a:pt x="4597548" y="987092"/>
                  </a:lnTo>
                  <a:lnTo>
                    <a:pt x="4597985" y="987143"/>
                  </a:lnTo>
                  <a:lnTo>
                    <a:pt x="4598627" y="987379"/>
                  </a:lnTo>
                  <a:lnTo>
                    <a:pt x="4599848" y="988139"/>
                  </a:lnTo>
                  <a:lnTo>
                    <a:pt x="4600704" y="988590"/>
                  </a:lnTo>
                  <a:lnTo>
                    <a:pt x="4600917" y="988683"/>
                  </a:lnTo>
                  <a:lnTo>
                    <a:pt x="4601406" y="988755"/>
                  </a:lnTo>
                  <a:lnTo>
                    <a:pt x="4601904" y="988713"/>
                  </a:lnTo>
                  <a:lnTo>
                    <a:pt x="4602373" y="988580"/>
                  </a:lnTo>
                  <a:lnTo>
                    <a:pt x="4602780" y="988354"/>
                  </a:lnTo>
                  <a:lnTo>
                    <a:pt x="4603086" y="988067"/>
                  </a:lnTo>
                  <a:lnTo>
                    <a:pt x="4603268" y="987718"/>
                  </a:lnTo>
                  <a:lnTo>
                    <a:pt x="4603268" y="987328"/>
                  </a:lnTo>
                  <a:lnTo>
                    <a:pt x="4603177" y="987112"/>
                  </a:lnTo>
                  <a:lnTo>
                    <a:pt x="4603441" y="986968"/>
                  </a:lnTo>
                  <a:lnTo>
                    <a:pt x="4604011" y="986773"/>
                  </a:lnTo>
                  <a:lnTo>
                    <a:pt x="4604612" y="986732"/>
                  </a:lnTo>
                  <a:lnTo>
                    <a:pt x="4605223" y="986794"/>
                  </a:lnTo>
                  <a:lnTo>
                    <a:pt x="4605834" y="986968"/>
                  </a:lnTo>
                  <a:lnTo>
                    <a:pt x="4606434" y="987225"/>
                  </a:lnTo>
                  <a:lnTo>
                    <a:pt x="4607299" y="987707"/>
                  </a:lnTo>
                  <a:lnTo>
                    <a:pt x="4607808" y="988087"/>
                  </a:lnTo>
                  <a:lnTo>
                    <a:pt x="4608806" y="988919"/>
                  </a:lnTo>
                  <a:lnTo>
                    <a:pt x="4610373" y="990028"/>
                  </a:lnTo>
                  <a:lnTo>
                    <a:pt x="4611219" y="990397"/>
                  </a:lnTo>
                  <a:lnTo>
                    <a:pt x="4611809" y="990561"/>
                  </a:lnTo>
                  <a:lnTo>
                    <a:pt x="4612134" y="990592"/>
                  </a:lnTo>
                  <a:lnTo>
                    <a:pt x="4612582" y="990602"/>
                  </a:lnTo>
                  <a:lnTo>
                    <a:pt x="4613508" y="990489"/>
                  </a:lnTo>
                  <a:lnTo>
                    <a:pt x="4614435" y="990325"/>
                  </a:lnTo>
                  <a:lnTo>
                    <a:pt x="4615341" y="990263"/>
                  </a:lnTo>
                  <a:lnTo>
                    <a:pt x="4615799" y="990325"/>
                  </a:lnTo>
                  <a:lnTo>
                    <a:pt x="4616135" y="990387"/>
                  </a:lnTo>
                  <a:lnTo>
                    <a:pt x="4616746" y="990654"/>
                  </a:lnTo>
                  <a:lnTo>
                    <a:pt x="4617631" y="991177"/>
                  </a:lnTo>
                  <a:lnTo>
                    <a:pt x="4618771" y="992019"/>
                  </a:lnTo>
                  <a:lnTo>
                    <a:pt x="4619656" y="992542"/>
                  </a:lnTo>
                  <a:lnTo>
                    <a:pt x="4620278" y="992758"/>
                  </a:lnTo>
                  <a:lnTo>
                    <a:pt x="4620624" y="992820"/>
                  </a:lnTo>
                  <a:lnTo>
                    <a:pt x="4620858" y="992850"/>
                  </a:lnTo>
                  <a:lnTo>
                    <a:pt x="4621336" y="992840"/>
                  </a:lnTo>
                  <a:lnTo>
                    <a:pt x="4622039" y="992686"/>
                  </a:lnTo>
                  <a:lnTo>
                    <a:pt x="4623444" y="992173"/>
                  </a:lnTo>
                  <a:lnTo>
                    <a:pt x="4624390" y="991845"/>
                  </a:lnTo>
                  <a:lnTo>
                    <a:pt x="4624868" y="991731"/>
                  </a:lnTo>
                  <a:lnTo>
                    <a:pt x="4625642" y="991701"/>
                  </a:lnTo>
                  <a:lnTo>
                    <a:pt x="4626141" y="991773"/>
                  </a:lnTo>
                  <a:lnTo>
                    <a:pt x="4626619" y="991906"/>
                  </a:lnTo>
                  <a:lnTo>
                    <a:pt x="4627037" y="992132"/>
                  </a:lnTo>
                  <a:lnTo>
                    <a:pt x="4627373" y="992440"/>
                  </a:lnTo>
                  <a:lnTo>
                    <a:pt x="4627606" y="992820"/>
                  </a:lnTo>
                  <a:lnTo>
                    <a:pt x="4627668" y="993056"/>
                  </a:lnTo>
                  <a:lnTo>
                    <a:pt x="4627729" y="993497"/>
                  </a:lnTo>
                  <a:lnTo>
                    <a:pt x="4627668" y="994401"/>
                  </a:lnTo>
                  <a:lnTo>
                    <a:pt x="4627704" y="994663"/>
                  </a:lnTo>
                  <a:lnTo>
                    <a:pt x="4628441" y="994104"/>
                  </a:lnTo>
                  <a:lnTo>
                    <a:pt x="4629293" y="993191"/>
                  </a:lnTo>
                  <a:lnTo>
                    <a:pt x="4629985" y="992171"/>
                  </a:lnTo>
                  <a:lnTo>
                    <a:pt x="4630464" y="991043"/>
                  </a:lnTo>
                  <a:lnTo>
                    <a:pt x="4630743" y="989849"/>
                  </a:lnTo>
                  <a:lnTo>
                    <a:pt x="4630783" y="989232"/>
                  </a:lnTo>
                  <a:lnTo>
                    <a:pt x="4630783" y="988561"/>
                  </a:lnTo>
                  <a:lnTo>
                    <a:pt x="4630637" y="987205"/>
                  </a:lnTo>
                  <a:lnTo>
                    <a:pt x="4630464" y="985876"/>
                  </a:lnTo>
                  <a:lnTo>
                    <a:pt x="4630397" y="984521"/>
                  </a:lnTo>
                  <a:lnTo>
                    <a:pt x="4630477" y="983863"/>
                  </a:lnTo>
                  <a:lnTo>
                    <a:pt x="4630557" y="983514"/>
                  </a:lnTo>
                  <a:lnTo>
                    <a:pt x="4630810" y="982870"/>
                  </a:lnTo>
                  <a:lnTo>
                    <a:pt x="4631182" y="982280"/>
                  </a:lnTo>
                  <a:lnTo>
                    <a:pt x="4631662" y="981770"/>
                  </a:lnTo>
                  <a:lnTo>
                    <a:pt x="4632207" y="981394"/>
                  </a:lnTo>
                  <a:lnTo>
                    <a:pt x="4632793" y="981139"/>
                  </a:lnTo>
                  <a:lnTo>
                    <a:pt x="4633391" y="981085"/>
                  </a:lnTo>
                  <a:lnTo>
                    <a:pt x="4633990" y="981219"/>
                  </a:lnTo>
                  <a:lnTo>
                    <a:pt x="4634270" y="981394"/>
                  </a:lnTo>
                  <a:lnTo>
                    <a:pt x="4634097" y="978938"/>
                  </a:lnTo>
                  <a:lnTo>
                    <a:pt x="4633924" y="976495"/>
                  </a:lnTo>
                  <a:lnTo>
                    <a:pt x="4635388" y="976092"/>
                  </a:lnTo>
                  <a:lnTo>
                    <a:pt x="4636838" y="975690"/>
                  </a:lnTo>
                  <a:lnTo>
                    <a:pt x="4636705" y="975072"/>
                  </a:lnTo>
                  <a:lnTo>
                    <a:pt x="4636226" y="973945"/>
                  </a:lnTo>
                  <a:lnTo>
                    <a:pt x="4635215" y="972388"/>
                  </a:lnTo>
                  <a:lnTo>
                    <a:pt x="4634496" y="971341"/>
                  </a:lnTo>
                  <a:lnTo>
                    <a:pt x="4634177" y="970818"/>
                  </a:lnTo>
                  <a:lnTo>
                    <a:pt x="4633644" y="969637"/>
                  </a:lnTo>
                  <a:lnTo>
                    <a:pt x="4633431" y="968724"/>
                  </a:lnTo>
                  <a:lnTo>
                    <a:pt x="4633391" y="968107"/>
                  </a:lnTo>
                  <a:lnTo>
                    <a:pt x="4633471" y="967530"/>
                  </a:lnTo>
                  <a:lnTo>
                    <a:pt x="4633644" y="966953"/>
                  </a:lnTo>
                  <a:lnTo>
                    <a:pt x="4633790" y="966684"/>
                  </a:lnTo>
                  <a:lnTo>
                    <a:pt x="4633963" y="966430"/>
                  </a:lnTo>
                  <a:lnTo>
                    <a:pt x="4634429" y="966040"/>
                  </a:lnTo>
                  <a:lnTo>
                    <a:pt x="4635002" y="965812"/>
                  </a:lnTo>
                  <a:lnTo>
                    <a:pt x="4635614" y="965731"/>
                  </a:lnTo>
                  <a:lnTo>
                    <a:pt x="4636213" y="965812"/>
                  </a:lnTo>
                  <a:lnTo>
                    <a:pt x="4636745" y="966027"/>
                  </a:lnTo>
                  <a:lnTo>
                    <a:pt x="4637144" y="966376"/>
                  </a:lnTo>
                  <a:lnTo>
                    <a:pt x="4637357" y="966859"/>
                  </a:lnTo>
                  <a:lnTo>
                    <a:pt x="4637371" y="967167"/>
                  </a:lnTo>
                  <a:lnTo>
                    <a:pt x="4638675" y="966832"/>
                  </a:lnTo>
                  <a:lnTo>
                    <a:pt x="4639979" y="966510"/>
                  </a:lnTo>
                  <a:lnTo>
                    <a:pt x="4639620" y="965329"/>
                  </a:lnTo>
                  <a:lnTo>
                    <a:pt x="4639234" y="963557"/>
                  </a:lnTo>
                  <a:lnTo>
                    <a:pt x="4639180" y="962349"/>
                  </a:lnTo>
                  <a:lnTo>
                    <a:pt x="4639234" y="961759"/>
                  </a:lnTo>
                  <a:lnTo>
                    <a:pt x="4639354" y="961141"/>
                  </a:lnTo>
                  <a:lnTo>
                    <a:pt x="4639846" y="960014"/>
                  </a:lnTo>
                  <a:lnTo>
                    <a:pt x="4640404" y="959276"/>
                  </a:lnTo>
                  <a:lnTo>
                    <a:pt x="4640870" y="958900"/>
                  </a:lnTo>
                  <a:lnTo>
                    <a:pt x="4641363" y="958605"/>
                  </a:lnTo>
                  <a:lnTo>
                    <a:pt x="4641922" y="958417"/>
                  </a:lnTo>
                  <a:lnTo>
                    <a:pt x="4642201" y="958377"/>
                  </a:lnTo>
                  <a:lnTo>
                    <a:pt x="4642720" y="958337"/>
                  </a:lnTo>
                  <a:lnTo>
                    <a:pt x="4643705" y="958565"/>
                  </a:lnTo>
                  <a:lnTo>
                    <a:pt x="4644623" y="959008"/>
                  </a:lnTo>
                  <a:lnTo>
                    <a:pt x="4645502" y="959585"/>
                  </a:lnTo>
                  <a:lnTo>
                    <a:pt x="4645927" y="959893"/>
                  </a:lnTo>
                  <a:lnTo>
                    <a:pt x="4648070" y="961517"/>
                  </a:lnTo>
                  <a:lnTo>
                    <a:pt x="4650212" y="963141"/>
                  </a:lnTo>
                  <a:lnTo>
                    <a:pt x="4650864" y="963624"/>
                  </a:lnTo>
                  <a:lnTo>
                    <a:pt x="4651943" y="964215"/>
                  </a:lnTo>
                  <a:lnTo>
                    <a:pt x="4652715" y="964403"/>
                  </a:lnTo>
                  <a:lnTo>
                    <a:pt x="4653087" y="964403"/>
                  </a:lnTo>
                  <a:lnTo>
                    <a:pt x="4653300" y="964389"/>
                  </a:lnTo>
                  <a:lnTo>
                    <a:pt x="4653686" y="964242"/>
                  </a:lnTo>
                  <a:lnTo>
                    <a:pt x="4654205" y="963920"/>
                  </a:lnTo>
                  <a:lnTo>
                    <a:pt x="4654564" y="963436"/>
                  </a:lnTo>
                  <a:lnTo>
                    <a:pt x="4654724" y="963088"/>
                  </a:lnTo>
                  <a:lnTo>
                    <a:pt x="4654764" y="962725"/>
                  </a:lnTo>
                  <a:lnTo>
                    <a:pt x="4654658" y="962349"/>
                  </a:lnTo>
                  <a:lnTo>
                    <a:pt x="4654564" y="962175"/>
                  </a:lnTo>
                  <a:lnTo>
                    <a:pt x="4654125" y="962081"/>
                  </a:lnTo>
                  <a:lnTo>
                    <a:pt x="4653326" y="961719"/>
                  </a:lnTo>
                  <a:lnTo>
                    <a:pt x="4652648" y="961155"/>
                  </a:lnTo>
                  <a:lnTo>
                    <a:pt x="4652076" y="960457"/>
                  </a:lnTo>
                  <a:lnTo>
                    <a:pt x="4651597" y="959625"/>
                  </a:lnTo>
                  <a:lnTo>
                    <a:pt x="4651210" y="958739"/>
                  </a:lnTo>
                  <a:lnTo>
                    <a:pt x="4650772" y="957330"/>
                  </a:lnTo>
                  <a:lnTo>
                    <a:pt x="4650559" y="956377"/>
                  </a:lnTo>
                  <a:lnTo>
                    <a:pt x="4650452" y="955827"/>
                  </a:lnTo>
                  <a:lnTo>
                    <a:pt x="4650292" y="954686"/>
                  </a:lnTo>
                  <a:lnTo>
                    <a:pt x="4650292" y="953559"/>
                  </a:lnTo>
                  <a:lnTo>
                    <a:pt x="4650465" y="952767"/>
                  </a:lnTo>
                  <a:lnTo>
                    <a:pt x="4650691" y="952270"/>
                  </a:lnTo>
                  <a:lnTo>
                    <a:pt x="4650825" y="952029"/>
                  </a:lnTo>
                  <a:lnTo>
                    <a:pt x="4651118" y="951653"/>
                  </a:lnTo>
                  <a:lnTo>
                    <a:pt x="4651823" y="951049"/>
                  </a:lnTo>
                  <a:lnTo>
                    <a:pt x="4653087" y="950418"/>
                  </a:lnTo>
                  <a:lnTo>
                    <a:pt x="4653992" y="950109"/>
                  </a:lnTo>
                  <a:lnTo>
                    <a:pt x="4661844" y="947452"/>
                  </a:lnTo>
                  <a:lnTo>
                    <a:pt x="4669722" y="944795"/>
                  </a:lnTo>
                  <a:lnTo>
                    <a:pt x="4670454" y="944540"/>
                  </a:lnTo>
                  <a:lnTo>
                    <a:pt x="4671585" y="944338"/>
                  </a:lnTo>
                  <a:lnTo>
                    <a:pt x="4672317" y="944419"/>
                  </a:lnTo>
                  <a:lnTo>
                    <a:pt x="4672663" y="944540"/>
                  </a:lnTo>
                  <a:lnTo>
                    <a:pt x="4673102" y="944768"/>
                  </a:lnTo>
                  <a:lnTo>
                    <a:pt x="4673794" y="945466"/>
                  </a:lnTo>
                  <a:lnTo>
                    <a:pt x="4674446" y="946244"/>
                  </a:lnTo>
                  <a:lnTo>
                    <a:pt x="4675125" y="946929"/>
                  </a:lnTo>
                  <a:lnTo>
                    <a:pt x="4675550" y="947170"/>
                  </a:lnTo>
                  <a:lnTo>
                    <a:pt x="4676110" y="947371"/>
                  </a:lnTo>
                  <a:lnTo>
                    <a:pt x="4677387" y="947586"/>
                  </a:lnTo>
                  <a:lnTo>
                    <a:pt x="4678305" y="947788"/>
                  </a:lnTo>
                  <a:lnTo>
                    <a:pt x="4678811" y="947975"/>
                  </a:lnTo>
                  <a:lnTo>
                    <a:pt x="4679170" y="948271"/>
                  </a:lnTo>
                  <a:lnTo>
                    <a:pt x="4679384" y="948673"/>
                  </a:lnTo>
                  <a:lnTo>
                    <a:pt x="4679397" y="948942"/>
                  </a:lnTo>
                  <a:lnTo>
                    <a:pt x="4680195" y="947613"/>
                  </a:lnTo>
                  <a:lnTo>
                    <a:pt x="4680980" y="946271"/>
                  </a:lnTo>
                  <a:lnTo>
                    <a:pt x="4681912" y="947626"/>
                  </a:lnTo>
                  <a:lnTo>
                    <a:pt x="4682870" y="948982"/>
                  </a:lnTo>
                  <a:lnTo>
                    <a:pt x="4683123" y="948271"/>
                  </a:lnTo>
                  <a:lnTo>
                    <a:pt x="4683775" y="946875"/>
                  </a:lnTo>
                  <a:lnTo>
                    <a:pt x="4684400" y="945949"/>
                  </a:lnTo>
                  <a:lnTo>
                    <a:pt x="4684906" y="945452"/>
                  </a:lnTo>
                  <a:lnTo>
                    <a:pt x="4685465" y="945063"/>
                  </a:lnTo>
                  <a:lnTo>
                    <a:pt x="4686117" y="944822"/>
                  </a:lnTo>
                  <a:lnTo>
                    <a:pt x="4686476" y="944795"/>
                  </a:lnTo>
                  <a:lnTo>
                    <a:pt x="4686782" y="944795"/>
                  </a:lnTo>
                  <a:lnTo>
                    <a:pt x="4687354" y="944862"/>
                  </a:lnTo>
                  <a:lnTo>
                    <a:pt x="4688193" y="945170"/>
                  </a:lnTo>
                  <a:lnTo>
                    <a:pt x="4689790" y="946163"/>
                  </a:lnTo>
                  <a:lnTo>
                    <a:pt x="4690908" y="946754"/>
                  </a:lnTo>
                  <a:lnTo>
                    <a:pt x="4691187" y="946875"/>
                  </a:lnTo>
                  <a:lnTo>
                    <a:pt x="4691826" y="946969"/>
                  </a:lnTo>
                  <a:lnTo>
                    <a:pt x="4692478" y="946915"/>
                  </a:lnTo>
                  <a:lnTo>
                    <a:pt x="4693090" y="946741"/>
                  </a:lnTo>
                  <a:lnTo>
                    <a:pt x="4693623" y="946446"/>
                  </a:lnTo>
                  <a:lnTo>
                    <a:pt x="4694022" y="946070"/>
                  </a:lnTo>
                  <a:lnTo>
                    <a:pt x="4694261" y="945613"/>
                  </a:lnTo>
                  <a:lnTo>
                    <a:pt x="4694261" y="945103"/>
                  </a:lnTo>
                  <a:lnTo>
                    <a:pt x="4694142" y="944822"/>
                  </a:lnTo>
                  <a:lnTo>
                    <a:pt x="4694488" y="944634"/>
                  </a:lnTo>
                  <a:lnTo>
                    <a:pt x="4695233" y="944379"/>
                  </a:lnTo>
                  <a:lnTo>
                    <a:pt x="4696018" y="944325"/>
                  </a:lnTo>
                  <a:lnTo>
                    <a:pt x="4696816" y="944406"/>
                  </a:lnTo>
                  <a:lnTo>
                    <a:pt x="4697615" y="944634"/>
                  </a:lnTo>
                  <a:lnTo>
                    <a:pt x="4698400" y="944969"/>
                  </a:lnTo>
                  <a:lnTo>
                    <a:pt x="4699531" y="945600"/>
                  </a:lnTo>
                  <a:lnTo>
                    <a:pt x="4700197" y="946097"/>
                  </a:lnTo>
                  <a:lnTo>
                    <a:pt x="4701501" y="947184"/>
                  </a:lnTo>
                  <a:lnTo>
                    <a:pt x="4703550" y="948633"/>
                  </a:lnTo>
                  <a:lnTo>
                    <a:pt x="4704655" y="949116"/>
                  </a:lnTo>
                  <a:lnTo>
                    <a:pt x="4705427" y="949331"/>
                  </a:lnTo>
                  <a:lnTo>
                    <a:pt x="4705853" y="949371"/>
                  </a:lnTo>
                  <a:lnTo>
                    <a:pt x="4706438" y="949385"/>
                  </a:lnTo>
                  <a:lnTo>
                    <a:pt x="4707649" y="949237"/>
                  </a:lnTo>
                  <a:lnTo>
                    <a:pt x="4708860" y="949022"/>
                  </a:lnTo>
                  <a:lnTo>
                    <a:pt x="4710044" y="948942"/>
                  </a:lnTo>
                  <a:lnTo>
                    <a:pt x="4710643" y="949022"/>
                  </a:lnTo>
                  <a:lnTo>
                    <a:pt x="4711083" y="949103"/>
                  </a:lnTo>
                  <a:lnTo>
                    <a:pt x="4711881" y="949452"/>
                  </a:lnTo>
                  <a:lnTo>
                    <a:pt x="4713039" y="950136"/>
                  </a:lnTo>
                  <a:lnTo>
                    <a:pt x="4714529" y="951237"/>
                  </a:lnTo>
                  <a:lnTo>
                    <a:pt x="4715687" y="951921"/>
                  </a:lnTo>
                  <a:lnTo>
                    <a:pt x="4716499" y="952203"/>
                  </a:lnTo>
                  <a:lnTo>
                    <a:pt x="4716951" y="952284"/>
                  </a:lnTo>
                  <a:lnTo>
                    <a:pt x="4717258" y="952324"/>
                  </a:lnTo>
                  <a:lnTo>
                    <a:pt x="4717883" y="952311"/>
                  </a:lnTo>
                  <a:lnTo>
                    <a:pt x="4718801" y="952109"/>
                  </a:lnTo>
                  <a:lnTo>
                    <a:pt x="4720637" y="951438"/>
                  </a:lnTo>
                  <a:lnTo>
                    <a:pt x="4721875" y="951009"/>
                  </a:lnTo>
                  <a:lnTo>
                    <a:pt x="4722501" y="950861"/>
                  </a:lnTo>
                  <a:lnTo>
                    <a:pt x="4723512" y="950821"/>
                  </a:lnTo>
                  <a:lnTo>
                    <a:pt x="4724164" y="950915"/>
                  </a:lnTo>
                  <a:lnTo>
                    <a:pt x="4724790" y="951089"/>
                  </a:lnTo>
                  <a:lnTo>
                    <a:pt x="4725335" y="951384"/>
                  </a:lnTo>
                  <a:lnTo>
                    <a:pt x="4725775" y="951787"/>
                  </a:lnTo>
                  <a:lnTo>
                    <a:pt x="4726080" y="952284"/>
                  </a:lnTo>
                  <a:lnTo>
                    <a:pt x="4726160" y="952592"/>
                  </a:lnTo>
                  <a:lnTo>
                    <a:pt x="4726240" y="953169"/>
                  </a:lnTo>
                  <a:lnTo>
                    <a:pt x="4726160" y="954351"/>
                  </a:lnTo>
                  <a:lnTo>
                    <a:pt x="4726240" y="954927"/>
                  </a:lnTo>
                  <a:lnTo>
                    <a:pt x="4726320" y="955223"/>
                  </a:lnTo>
                  <a:lnTo>
                    <a:pt x="4726586" y="955706"/>
                  </a:lnTo>
                  <a:lnTo>
                    <a:pt x="4726972" y="956109"/>
                  </a:lnTo>
                  <a:lnTo>
                    <a:pt x="4727451" y="956458"/>
                  </a:lnTo>
                  <a:lnTo>
                    <a:pt x="4728822" y="957115"/>
                  </a:lnTo>
                  <a:lnTo>
                    <a:pt x="4729993" y="957585"/>
                  </a:lnTo>
                  <a:lnTo>
                    <a:pt x="4730259" y="957719"/>
                  </a:lnTo>
                  <a:lnTo>
                    <a:pt x="4730764" y="958108"/>
                  </a:lnTo>
                  <a:lnTo>
                    <a:pt x="4731204" y="958565"/>
                  </a:lnTo>
                  <a:lnTo>
                    <a:pt x="4731550" y="959101"/>
                  </a:lnTo>
                  <a:lnTo>
                    <a:pt x="4731776" y="959652"/>
                  </a:lnTo>
                  <a:lnTo>
                    <a:pt x="4731856" y="960189"/>
                  </a:lnTo>
                  <a:lnTo>
                    <a:pt x="4731763" y="960699"/>
                  </a:lnTo>
                  <a:lnTo>
                    <a:pt x="4731457" y="961101"/>
                  </a:lnTo>
                  <a:lnTo>
                    <a:pt x="4731204" y="961249"/>
                  </a:lnTo>
                  <a:lnTo>
                    <a:pt x="4731603" y="961195"/>
                  </a:lnTo>
                  <a:lnTo>
                    <a:pt x="4732415" y="961195"/>
                  </a:lnTo>
                  <a:lnTo>
                    <a:pt x="4733200" y="961370"/>
                  </a:lnTo>
                  <a:lnTo>
                    <a:pt x="4733945" y="961665"/>
                  </a:lnTo>
                  <a:lnTo>
                    <a:pt x="4734637" y="962081"/>
                  </a:lnTo>
                  <a:lnTo>
                    <a:pt x="4735223" y="962631"/>
                  </a:lnTo>
                  <a:lnTo>
                    <a:pt x="4735742" y="963249"/>
                  </a:lnTo>
                  <a:lnTo>
                    <a:pt x="4736128" y="963960"/>
                  </a:lnTo>
                  <a:lnTo>
                    <a:pt x="4736248" y="964349"/>
                  </a:lnTo>
                  <a:lnTo>
                    <a:pt x="4736354" y="964792"/>
                  </a:lnTo>
                  <a:lnTo>
                    <a:pt x="4736474" y="965718"/>
                  </a:lnTo>
                  <a:lnTo>
                    <a:pt x="4736487" y="967141"/>
                  </a:lnTo>
                  <a:lnTo>
                    <a:pt x="4736487" y="968563"/>
                  </a:lnTo>
                  <a:lnTo>
                    <a:pt x="4736594" y="969449"/>
                  </a:lnTo>
                  <a:lnTo>
                    <a:pt x="4736793" y="970281"/>
                  </a:lnTo>
                  <a:lnTo>
                    <a:pt x="4737179" y="971046"/>
                  </a:lnTo>
                  <a:lnTo>
                    <a:pt x="4737485" y="971382"/>
                  </a:lnTo>
                  <a:lnTo>
                    <a:pt x="4737738" y="971610"/>
                  </a:lnTo>
                  <a:lnTo>
                    <a:pt x="4738297" y="971999"/>
                  </a:lnTo>
                  <a:lnTo>
                    <a:pt x="4739255" y="972402"/>
                  </a:lnTo>
                  <a:lnTo>
                    <a:pt x="4740573" y="972872"/>
                  </a:lnTo>
                  <a:lnTo>
                    <a:pt x="4741490" y="973314"/>
                  </a:lnTo>
                  <a:lnTo>
                    <a:pt x="4742037" y="973704"/>
                  </a:lnTo>
                  <a:lnTo>
                    <a:pt x="4742263" y="973972"/>
                  </a:lnTo>
                  <a:lnTo>
                    <a:pt x="4742476" y="974240"/>
                  </a:lnTo>
                  <a:lnTo>
                    <a:pt x="4742782" y="974831"/>
                  </a:lnTo>
                  <a:lnTo>
                    <a:pt x="4742928" y="975488"/>
                  </a:lnTo>
                  <a:lnTo>
                    <a:pt x="4742995" y="976173"/>
                  </a:lnTo>
                  <a:lnTo>
                    <a:pt x="4742835" y="977985"/>
                  </a:lnTo>
                  <a:lnTo>
                    <a:pt x="4742622" y="979434"/>
                  </a:lnTo>
                  <a:lnTo>
                    <a:pt x="4742609" y="979783"/>
                  </a:lnTo>
                  <a:lnTo>
                    <a:pt x="4742648" y="980535"/>
                  </a:lnTo>
                  <a:lnTo>
                    <a:pt x="4742795" y="981273"/>
                  </a:lnTo>
                  <a:lnTo>
                    <a:pt x="4743061" y="981971"/>
                  </a:lnTo>
                  <a:lnTo>
                    <a:pt x="4743434" y="982588"/>
                  </a:lnTo>
                  <a:lnTo>
                    <a:pt x="4743873" y="983045"/>
                  </a:lnTo>
                  <a:lnTo>
                    <a:pt x="4744405" y="983353"/>
                  </a:lnTo>
                  <a:lnTo>
                    <a:pt x="4745017" y="983434"/>
                  </a:lnTo>
                  <a:lnTo>
                    <a:pt x="4745364" y="983380"/>
                  </a:lnTo>
                  <a:lnTo>
                    <a:pt x="4745869" y="983206"/>
                  </a:lnTo>
                  <a:lnTo>
                    <a:pt x="4746614" y="982870"/>
                  </a:lnTo>
                  <a:lnTo>
                    <a:pt x="4747107" y="982803"/>
                  </a:lnTo>
                  <a:lnTo>
                    <a:pt x="4747360" y="982870"/>
                  </a:lnTo>
                  <a:lnTo>
                    <a:pt x="4747532" y="982951"/>
                  </a:lnTo>
                  <a:lnTo>
                    <a:pt x="4747785" y="983206"/>
                  </a:lnTo>
                  <a:lnTo>
                    <a:pt x="4748065" y="983702"/>
                  </a:lnTo>
                  <a:lnTo>
                    <a:pt x="4748185" y="984051"/>
                  </a:lnTo>
                  <a:lnTo>
                    <a:pt x="4748398" y="984829"/>
                  </a:lnTo>
                  <a:lnTo>
                    <a:pt x="4748677" y="986360"/>
                  </a:lnTo>
                  <a:lnTo>
                    <a:pt x="4748837" y="987916"/>
                  </a:lnTo>
                  <a:lnTo>
                    <a:pt x="4748850" y="989487"/>
                  </a:lnTo>
                  <a:lnTo>
                    <a:pt x="4748770" y="990278"/>
                  </a:lnTo>
                  <a:lnTo>
                    <a:pt x="4749489" y="990104"/>
                  </a:lnTo>
                  <a:lnTo>
                    <a:pt x="4750806" y="989527"/>
                  </a:lnTo>
                  <a:lnTo>
                    <a:pt x="4751405" y="989111"/>
                  </a:lnTo>
                  <a:lnTo>
                    <a:pt x="4751498" y="989809"/>
                  </a:lnTo>
                  <a:lnTo>
                    <a:pt x="4751618" y="991218"/>
                  </a:lnTo>
                  <a:lnTo>
                    <a:pt x="4751645" y="993325"/>
                  </a:lnTo>
                  <a:lnTo>
                    <a:pt x="4751419" y="996157"/>
                  </a:lnTo>
                  <a:lnTo>
                    <a:pt x="4751006" y="998975"/>
                  </a:lnTo>
                  <a:lnTo>
                    <a:pt x="4750101" y="1003190"/>
                  </a:lnTo>
                  <a:lnTo>
                    <a:pt x="4749116" y="1007404"/>
                  </a:lnTo>
                  <a:lnTo>
                    <a:pt x="4748544" y="1010222"/>
                  </a:lnTo>
                  <a:lnTo>
                    <a:pt x="4748507" y="1010467"/>
                  </a:lnTo>
                  <a:lnTo>
                    <a:pt x="4755481" y="1003408"/>
                  </a:lnTo>
                  <a:cubicBezTo>
                    <a:pt x="4770209" y="988620"/>
                    <a:pt x="4783440" y="974200"/>
                    <a:pt x="4793681" y="948047"/>
                  </a:cubicBezTo>
                  <a:lnTo>
                    <a:pt x="4811757" y="982623"/>
                  </a:lnTo>
                  <a:lnTo>
                    <a:pt x="4825159" y="969058"/>
                  </a:lnTo>
                  <a:lnTo>
                    <a:pt x="4833070" y="960623"/>
                  </a:lnTo>
                  <a:lnTo>
                    <a:pt x="4817889" y="960623"/>
                  </a:lnTo>
                  <a:cubicBezTo>
                    <a:pt x="4838635" y="938788"/>
                    <a:pt x="4857607" y="924775"/>
                    <a:pt x="4871260" y="889904"/>
                  </a:cubicBezTo>
                  <a:cubicBezTo>
                    <a:pt x="4883140" y="917388"/>
                    <a:pt x="4893838" y="938788"/>
                    <a:pt x="4924632" y="960623"/>
                  </a:cubicBezTo>
                  <a:lnTo>
                    <a:pt x="4898862" y="960623"/>
                  </a:lnTo>
                  <a:lnTo>
                    <a:pt x="4923269" y="984641"/>
                  </a:lnTo>
                  <a:lnTo>
                    <a:pt x="4934999" y="972767"/>
                  </a:lnTo>
                  <a:lnTo>
                    <a:pt x="4938972" y="968531"/>
                  </a:lnTo>
                  <a:lnTo>
                    <a:pt x="4921316" y="968531"/>
                  </a:lnTo>
                  <a:cubicBezTo>
                    <a:pt x="4928526" y="960942"/>
                    <a:pt x="4935583" y="954032"/>
                    <a:pt x="4942409" y="947179"/>
                  </a:cubicBezTo>
                  <a:lnTo>
                    <a:pt x="4945404" y="943985"/>
                  </a:lnTo>
                  <a:lnTo>
                    <a:pt x="4929798" y="943985"/>
                  </a:lnTo>
                  <a:cubicBezTo>
                    <a:pt x="4935806" y="937663"/>
                    <a:pt x="4941684" y="931906"/>
                    <a:pt x="4947371" y="926197"/>
                  </a:cubicBezTo>
                  <a:lnTo>
                    <a:pt x="4951846" y="921425"/>
                  </a:lnTo>
                  <a:lnTo>
                    <a:pt x="4938244" y="921425"/>
                  </a:lnTo>
                  <a:cubicBezTo>
                    <a:pt x="4943431" y="915967"/>
                    <a:pt x="4948506" y="910997"/>
                    <a:pt x="4953415" y="906068"/>
                  </a:cubicBezTo>
                  <a:lnTo>
                    <a:pt x="4957209" y="902023"/>
                  </a:lnTo>
                  <a:lnTo>
                    <a:pt x="4933811" y="902023"/>
                  </a:lnTo>
                  <a:cubicBezTo>
                    <a:pt x="4939429" y="896111"/>
                    <a:pt x="4944926" y="890729"/>
                    <a:pt x="4950243" y="885390"/>
                  </a:cubicBezTo>
                  <a:lnTo>
                    <a:pt x="4958154" y="876955"/>
                  </a:lnTo>
                  <a:lnTo>
                    <a:pt x="4942973" y="876955"/>
                  </a:lnTo>
                  <a:cubicBezTo>
                    <a:pt x="4963719" y="855120"/>
                    <a:pt x="4982691" y="841107"/>
                    <a:pt x="4996345" y="806236"/>
                  </a:cubicBezTo>
                  <a:cubicBezTo>
                    <a:pt x="5008225" y="833720"/>
                    <a:pt x="5018923" y="855120"/>
                    <a:pt x="5049717" y="876955"/>
                  </a:cubicBezTo>
                  <a:lnTo>
                    <a:pt x="5023947" y="876955"/>
                  </a:lnTo>
                  <a:lnTo>
                    <a:pt x="5049420" y="902023"/>
                  </a:lnTo>
                  <a:lnTo>
                    <a:pt x="5025272" y="902023"/>
                  </a:lnTo>
                  <a:lnTo>
                    <a:pt x="5044988" y="921425"/>
                  </a:lnTo>
                  <a:lnTo>
                    <a:pt x="5030509" y="921425"/>
                  </a:lnTo>
                  <a:lnTo>
                    <a:pt x="5053434" y="943985"/>
                  </a:lnTo>
                  <a:lnTo>
                    <a:pt x="5040923" y="943985"/>
                  </a:lnTo>
                  <a:lnTo>
                    <a:pt x="5042390" y="945735"/>
                  </a:lnTo>
                  <a:lnTo>
                    <a:pt x="5062194" y="962251"/>
                  </a:lnTo>
                  <a:lnTo>
                    <a:pt x="5071378" y="952954"/>
                  </a:lnTo>
                  <a:lnTo>
                    <a:pt x="5075171" y="948910"/>
                  </a:lnTo>
                  <a:lnTo>
                    <a:pt x="5051774" y="948910"/>
                  </a:lnTo>
                  <a:cubicBezTo>
                    <a:pt x="5057391" y="942998"/>
                    <a:pt x="5062888" y="937615"/>
                    <a:pt x="5068206" y="932277"/>
                  </a:cubicBezTo>
                  <a:lnTo>
                    <a:pt x="5076117" y="923841"/>
                  </a:lnTo>
                  <a:lnTo>
                    <a:pt x="5060936" y="923841"/>
                  </a:lnTo>
                  <a:cubicBezTo>
                    <a:pt x="5081682" y="902007"/>
                    <a:pt x="5100654" y="887994"/>
                    <a:pt x="5114308" y="853123"/>
                  </a:cubicBezTo>
                  <a:cubicBezTo>
                    <a:pt x="5126188" y="880607"/>
                    <a:pt x="5136886" y="902007"/>
                    <a:pt x="5167680" y="923841"/>
                  </a:cubicBezTo>
                  <a:lnTo>
                    <a:pt x="5141910" y="923841"/>
                  </a:lnTo>
                  <a:lnTo>
                    <a:pt x="5160324" y="941963"/>
                  </a:lnTo>
                  <a:lnTo>
                    <a:pt x="5178598" y="923465"/>
                  </a:lnTo>
                  <a:lnTo>
                    <a:pt x="5181593" y="920271"/>
                  </a:lnTo>
                  <a:lnTo>
                    <a:pt x="5165988" y="920271"/>
                  </a:lnTo>
                  <a:cubicBezTo>
                    <a:pt x="5171995" y="913949"/>
                    <a:pt x="5177874" y="908192"/>
                    <a:pt x="5183560" y="902483"/>
                  </a:cubicBezTo>
                  <a:lnTo>
                    <a:pt x="5188035" y="897712"/>
                  </a:lnTo>
                  <a:lnTo>
                    <a:pt x="5174433" y="897712"/>
                  </a:lnTo>
                  <a:cubicBezTo>
                    <a:pt x="5179620" y="892253"/>
                    <a:pt x="5184696" y="887283"/>
                    <a:pt x="5189605" y="882354"/>
                  </a:cubicBezTo>
                  <a:lnTo>
                    <a:pt x="5193398" y="878310"/>
                  </a:lnTo>
                  <a:lnTo>
                    <a:pt x="5170001" y="878310"/>
                  </a:lnTo>
                  <a:cubicBezTo>
                    <a:pt x="5175618" y="872397"/>
                    <a:pt x="5181115" y="867015"/>
                    <a:pt x="5186432" y="861676"/>
                  </a:cubicBezTo>
                  <a:lnTo>
                    <a:pt x="5194343" y="853241"/>
                  </a:lnTo>
                  <a:lnTo>
                    <a:pt x="5179162" y="853241"/>
                  </a:lnTo>
                  <a:cubicBezTo>
                    <a:pt x="5199908" y="831407"/>
                    <a:pt x="5218880" y="817393"/>
                    <a:pt x="5232534" y="782523"/>
                  </a:cubicBezTo>
                  <a:cubicBezTo>
                    <a:pt x="5244414" y="810006"/>
                    <a:pt x="5255112" y="831407"/>
                    <a:pt x="5285906" y="853241"/>
                  </a:cubicBezTo>
                  <a:lnTo>
                    <a:pt x="5260136" y="853241"/>
                  </a:lnTo>
                  <a:lnTo>
                    <a:pt x="5279277" y="872077"/>
                  </a:lnTo>
                  <a:lnTo>
                    <a:pt x="5295496" y="837415"/>
                  </a:lnTo>
                  <a:lnTo>
                    <a:pt x="5303407" y="819607"/>
                  </a:lnTo>
                  <a:lnTo>
                    <a:pt x="5288226" y="819607"/>
                  </a:lnTo>
                  <a:cubicBezTo>
                    <a:pt x="5308973" y="773511"/>
                    <a:pt x="5327944" y="743927"/>
                    <a:pt x="5341598" y="670309"/>
                  </a:cubicBezTo>
                  <a:cubicBezTo>
                    <a:pt x="5353478" y="728331"/>
                    <a:pt x="5364176" y="773511"/>
                    <a:pt x="5394970" y="819607"/>
                  </a:cubicBezTo>
                  <a:lnTo>
                    <a:pt x="5369200" y="819607"/>
                  </a:lnTo>
                  <a:lnTo>
                    <a:pt x="5394674" y="872530"/>
                  </a:lnTo>
                  <a:lnTo>
                    <a:pt x="5370525" y="872530"/>
                  </a:lnTo>
                  <a:lnTo>
                    <a:pt x="5390241" y="913492"/>
                  </a:lnTo>
                  <a:lnTo>
                    <a:pt x="5372925" y="913492"/>
                  </a:lnTo>
                  <a:lnTo>
                    <a:pt x="5375917" y="921025"/>
                  </a:lnTo>
                  <a:cubicBezTo>
                    <a:pt x="5382308" y="934489"/>
                    <a:pt x="5389770" y="947771"/>
                    <a:pt x="5398687" y="961118"/>
                  </a:cubicBezTo>
                  <a:lnTo>
                    <a:pt x="5386177" y="961118"/>
                  </a:lnTo>
                  <a:lnTo>
                    <a:pt x="5387643" y="964812"/>
                  </a:lnTo>
                  <a:lnTo>
                    <a:pt x="5396307" y="980066"/>
                  </a:lnTo>
                  <a:lnTo>
                    <a:pt x="5420330" y="975286"/>
                  </a:lnTo>
                  <a:lnTo>
                    <a:pt x="5423605" y="970495"/>
                  </a:lnTo>
                  <a:lnTo>
                    <a:pt x="5402414" y="970495"/>
                  </a:lnTo>
                  <a:cubicBezTo>
                    <a:pt x="5410571" y="958718"/>
                    <a:pt x="5418553" y="947996"/>
                    <a:pt x="5426276" y="937362"/>
                  </a:cubicBezTo>
                  <a:lnTo>
                    <a:pt x="5432352" y="928474"/>
                  </a:lnTo>
                  <a:lnTo>
                    <a:pt x="5413883" y="928474"/>
                  </a:lnTo>
                  <a:cubicBezTo>
                    <a:pt x="5420926" y="918307"/>
                    <a:pt x="5427817" y="909049"/>
                    <a:pt x="5434484" y="899869"/>
                  </a:cubicBezTo>
                  <a:lnTo>
                    <a:pt x="5439635" y="892335"/>
                  </a:lnTo>
                  <a:lnTo>
                    <a:pt x="5407864" y="892335"/>
                  </a:lnTo>
                  <a:cubicBezTo>
                    <a:pt x="5415491" y="881323"/>
                    <a:pt x="5422956" y="871297"/>
                    <a:pt x="5430176" y="861353"/>
                  </a:cubicBezTo>
                  <a:lnTo>
                    <a:pt x="5440918" y="845642"/>
                  </a:lnTo>
                  <a:lnTo>
                    <a:pt x="5420303" y="845642"/>
                  </a:lnTo>
                  <a:cubicBezTo>
                    <a:pt x="5448474" y="804971"/>
                    <a:pt x="5474238" y="778870"/>
                    <a:pt x="5492776" y="713918"/>
                  </a:cubicBezTo>
                  <a:cubicBezTo>
                    <a:pt x="5508908" y="765110"/>
                    <a:pt x="5523435" y="804971"/>
                    <a:pt x="5565250" y="845642"/>
                  </a:cubicBezTo>
                  <a:lnTo>
                    <a:pt x="5527616" y="845642"/>
                  </a:lnTo>
                  <a:lnTo>
                    <a:pt x="5535935" y="859258"/>
                  </a:lnTo>
                  <a:lnTo>
                    <a:pt x="5564811" y="892293"/>
                  </a:lnTo>
                  <a:lnTo>
                    <a:pt x="5581495" y="869128"/>
                  </a:lnTo>
                  <a:lnTo>
                    <a:pt x="5586646" y="861594"/>
                  </a:lnTo>
                  <a:lnTo>
                    <a:pt x="5554875" y="861594"/>
                  </a:lnTo>
                  <a:cubicBezTo>
                    <a:pt x="5562502" y="850582"/>
                    <a:pt x="5569967" y="840556"/>
                    <a:pt x="5577187" y="830613"/>
                  </a:cubicBezTo>
                  <a:lnTo>
                    <a:pt x="5587930" y="814901"/>
                  </a:lnTo>
                  <a:lnTo>
                    <a:pt x="5567315" y="814901"/>
                  </a:lnTo>
                  <a:cubicBezTo>
                    <a:pt x="5595486" y="774230"/>
                    <a:pt x="5621248" y="748129"/>
                    <a:pt x="5639789" y="683177"/>
                  </a:cubicBezTo>
                  <a:cubicBezTo>
                    <a:pt x="5651888" y="721571"/>
                    <a:pt x="5663084" y="753592"/>
                    <a:pt x="5685566" y="784360"/>
                  </a:cubicBezTo>
                  <a:lnTo>
                    <a:pt x="5694742" y="794860"/>
                  </a:lnTo>
                  <a:lnTo>
                    <a:pt x="5705510" y="778471"/>
                  </a:lnTo>
                  <a:lnTo>
                    <a:pt x="5714136" y="764638"/>
                  </a:lnTo>
                  <a:lnTo>
                    <a:pt x="5697581" y="764638"/>
                  </a:lnTo>
                  <a:cubicBezTo>
                    <a:pt x="5720204" y="728832"/>
                    <a:pt x="5740896" y="705852"/>
                    <a:pt x="5755787" y="648670"/>
                  </a:cubicBezTo>
                  <a:cubicBezTo>
                    <a:pt x="5762265" y="671204"/>
                    <a:pt x="5768421" y="691245"/>
                    <a:pt x="5777155" y="710128"/>
                  </a:cubicBezTo>
                  <a:lnTo>
                    <a:pt x="5789428" y="732144"/>
                  </a:lnTo>
                  <a:lnTo>
                    <a:pt x="5804952" y="715848"/>
                  </a:lnTo>
                  <a:lnTo>
                    <a:pt x="5817455" y="702016"/>
                  </a:lnTo>
                  <a:lnTo>
                    <a:pt x="5793454" y="702016"/>
                  </a:lnTo>
                  <a:cubicBezTo>
                    <a:pt x="5826256" y="666210"/>
                    <a:pt x="5856261" y="643230"/>
                    <a:pt x="5877853" y="586048"/>
                  </a:cubicBezTo>
                  <a:cubicBezTo>
                    <a:pt x="5891944" y="619850"/>
                    <a:pt x="5904982" y="648040"/>
                    <a:pt x="5931167" y="675128"/>
                  </a:cubicBezTo>
                  <a:lnTo>
                    <a:pt x="5957760" y="698125"/>
                  </a:lnTo>
                  <a:lnTo>
                    <a:pt x="5962831" y="692803"/>
                  </a:lnTo>
                  <a:cubicBezTo>
                    <a:pt x="5986122" y="668554"/>
                    <a:pt x="6007048" y="644906"/>
                    <a:pt x="6023244" y="602019"/>
                  </a:cubicBezTo>
                  <a:cubicBezTo>
                    <a:pt x="6030289" y="618920"/>
                    <a:pt x="6037070" y="634418"/>
                    <a:pt x="6045364" y="649077"/>
                  </a:cubicBezTo>
                  <a:lnTo>
                    <a:pt x="6074881" y="688844"/>
                  </a:lnTo>
                  <a:lnTo>
                    <a:pt x="6078888" y="683367"/>
                  </a:lnTo>
                  <a:cubicBezTo>
                    <a:pt x="6082911" y="676808"/>
                    <a:pt x="6086657" y="669394"/>
                    <a:pt x="6090070" y="660676"/>
                  </a:cubicBezTo>
                  <a:lnTo>
                    <a:pt x="6097661" y="675196"/>
                  </a:lnTo>
                  <a:lnTo>
                    <a:pt x="6114989" y="645824"/>
                  </a:lnTo>
                  <a:cubicBezTo>
                    <a:pt x="6121997" y="631520"/>
                    <a:pt x="6128393" y="614886"/>
                    <a:pt x="6133974" y="593442"/>
                  </a:cubicBezTo>
                  <a:cubicBezTo>
                    <a:pt x="6137211" y="604709"/>
                    <a:pt x="6140368" y="615353"/>
                    <a:pt x="6143806" y="625540"/>
                  </a:cubicBezTo>
                  <a:lnTo>
                    <a:pt x="6154411" y="652555"/>
                  </a:lnTo>
                  <a:lnTo>
                    <a:pt x="6173631" y="632380"/>
                  </a:lnTo>
                  <a:lnTo>
                    <a:pt x="6186141" y="618548"/>
                  </a:lnTo>
                  <a:lnTo>
                    <a:pt x="6162132" y="618548"/>
                  </a:lnTo>
                  <a:cubicBezTo>
                    <a:pt x="6194943" y="582744"/>
                    <a:pt x="6224945" y="559764"/>
                    <a:pt x="6246538" y="502581"/>
                  </a:cubicBezTo>
                  <a:cubicBezTo>
                    <a:pt x="6255931" y="525116"/>
                    <a:pt x="6264858" y="545157"/>
                    <a:pt x="6277524" y="564040"/>
                  </a:cubicBezTo>
                  <a:lnTo>
                    <a:pt x="6297440" y="588678"/>
                  </a:lnTo>
                  <a:lnTo>
                    <a:pt x="6305439" y="579836"/>
                  </a:lnTo>
                  <a:cubicBezTo>
                    <a:pt x="6319739" y="562468"/>
                    <a:pt x="6332638" y="542427"/>
                    <a:pt x="6343435" y="513835"/>
                  </a:cubicBezTo>
                  <a:cubicBezTo>
                    <a:pt x="6348131" y="525103"/>
                    <a:pt x="6352712" y="535747"/>
                    <a:pt x="6357701" y="545934"/>
                  </a:cubicBezTo>
                  <a:lnTo>
                    <a:pt x="6369398" y="566474"/>
                  </a:lnTo>
                  <a:lnTo>
                    <a:pt x="6372635" y="562592"/>
                  </a:lnTo>
                  <a:lnTo>
                    <a:pt x="6383588" y="548759"/>
                  </a:lnTo>
                  <a:lnTo>
                    <a:pt x="6362569" y="548759"/>
                  </a:lnTo>
                  <a:cubicBezTo>
                    <a:pt x="6391294" y="512953"/>
                    <a:pt x="6417561" y="489974"/>
                    <a:pt x="6436465" y="432790"/>
                  </a:cubicBezTo>
                  <a:cubicBezTo>
                    <a:pt x="6448802" y="466593"/>
                    <a:pt x="6460217" y="494783"/>
                    <a:pt x="6483141" y="521872"/>
                  </a:cubicBezTo>
                  <a:lnTo>
                    <a:pt x="6496818" y="535382"/>
                  </a:lnTo>
                  <a:lnTo>
                    <a:pt x="6507168" y="518626"/>
                  </a:lnTo>
                  <a:cubicBezTo>
                    <a:pt x="6512738" y="507871"/>
                    <a:pt x="6517924" y="495713"/>
                    <a:pt x="6522650" y="481417"/>
                  </a:cubicBezTo>
                  <a:lnTo>
                    <a:pt x="6539007" y="518475"/>
                  </a:lnTo>
                  <a:lnTo>
                    <a:pt x="6549226" y="488984"/>
                  </a:lnTo>
                  <a:cubicBezTo>
                    <a:pt x="6553249" y="475138"/>
                    <a:pt x="6556995" y="459486"/>
                    <a:pt x="6560408" y="441081"/>
                  </a:cubicBezTo>
                  <a:lnTo>
                    <a:pt x="6570161" y="480465"/>
                  </a:lnTo>
                  <a:lnTo>
                    <a:pt x="6582846" y="465257"/>
                  </a:lnTo>
                  <a:lnTo>
                    <a:pt x="6593799" y="451425"/>
                  </a:lnTo>
                  <a:lnTo>
                    <a:pt x="6572780" y="451425"/>
                  </a:lnTo>
                  <a:cubicBezTo>
                    <a:pt x="6601504" y="415619"/>
                    <a:pt x="6627772" y="392639"/>
                    <a:pt x="6646676" y="335456"/>
                  </a:cubicBezTo>
                  <a:cubicBezTo>
                    <a:pt x="6663126" y="380525"/>
                    <a:pt x="6677937" y="415619"/>
                    <a:pt x="6720574" y="451425"/>
                  </a:cubicBezTo>
                  <a:lnTo>
                    <a:pt x="6682200" y="451425"/>
                  </a:lnTo>
                  <a:lnTo>
                    <a:pt x="6690683" y="463411"/>
                  </a:lnTo>
                  <a:lnTo>
                    <a:pt x="6702052" y="474642"/>
                  </a:lnTo>
                  <a:lnTo>
                    <a:pt x="6721861" y="450894"/>
                  </a:lnTo>
                  <a:cubicBezTo>
                    <a:pt x="6742253" y="426645"/>
                    <a:pt x="6760573" y="402997"/>
                    <a:pt x="6774752" y="360110"/>
                  </a:cubicBezTo>
                  <a:cubicBezTo>
                    <a:pt x="6782976" y="382645"/>
                    <a:pt x="6790791" y="402686"/>
                    <a:pt x="6801880" y="421568"/>
                  </a:cubicBezTo>
                  <a:lnTo>
                    <a:pt x="6819852" y="446964"/>
                  </a:lnTo>
                  <a:lnTo>
                    <a:pt x="6834866" y="428964"/>
                  </a:lnTo>
                  <a:lnTo>
                    <a:pt x="6845819" y="415132"/>
                  </a:lnTo>
                  <a:lnTo>
                    <a:pt x="6824799" y="415132"/>
                  </a:lnTo>
                  <a:cubicBezTo>
                    <a:pt x="6853524" y="379326"/>
                    <a:pt x="6879792" y="356346"/>
                    <a:pt x="6898697" y="299163"/>
                  </a:cubicBezTo>
                  <a:cubicBezTo>
                    <a:pt x="6915145" y="344233"/>
                    <a:pt x="6929957" y="379326"/>
                    <a:pt x="6972594" y="415132"/>
                  </a:cubicBezTo>
                  <a:lnTo>
                    <a:pt x="6934220" y="415132"/>
                  </a:lnTo>
                  <a:lnTo>
                    <a:pt x="6942703" y="427119"/>
                  </a:lnTo>
                  <a:lnTo>
                    <a:pt x="6964896" y="449041"/>
                  </a:lnTo>
                  <a:lnTo>
                    <a:pt x="6974597" y="419442"/>
                  </a:lnTo>
                  <a:lnTo>
                    <a:pt x="6985980" y="452182"/>
                  </a:lnTo>
                  <a:lnTo>
                    <a:pt x="7017816" y="415094"/>
                  </a:lnTo>
                  <a:cubicBezTo>
                    <a:pt x="7028827" y="400625"/>
                    <a:pt x="7038758" y="383929"/>
                    <a:pt x="7047070" y="360110"/>
                  </a:cubicBezTo>
                  <a:lnTo>
                    <a:pt x="7069280" y="407777"/>
                  </a:lnTo>
                  <a:lnTo>
                    <a:pt x="7078979" y="394029"/>
                  </a:lnTo>
                  <a:cubicBezTo>
                    <a:pt x="7085341" y="383274"/>
                    <a:pt x="7091265" y="371116"/>
                    <a:pt x="7096663" y="356820"/>
                  </a:cubicBezTo>
                  <a:cubicBezTo>
                    <a:pt x="7103709" y="373721"/>
                    <a:pt x="7110491" y="389219"/>
                    <a:pt x="7118785" y="403878"/>
                  </a:cubicBezTo>
                  <a:lnTo>
                    <a:pt x="7139311" y="431531"/>
                  </a:lnTo>
                  <a:lnTo>
                    <a:pt x="7156928" y="398469"/>
                  </a:lnTo>
                  <a:lnTo>
                    <a:pt x="7157726" y="396498"/>
                  </a:lnTo>
                  <a:lnTo>
                    <a:pt x="7138332" y="396498"/>
                  </a:lnTo>
                  <a:cubicBezTo>
                    <a:pt x="7155462" y="366684"/>
                    <a:pt x="7171128" y="347549"/>
                    <a:pt x="7182402" y="299936"/>
                  </a:cubicBezTo>
                  <a:cubicBezTo>
                    <a:pt x="7192212" y="337463"/>
                    <a:pt x="7201046" y="366684"/>
                    <a:pt x="7226473" y="396498"/>
                  </a:cubicBezTo>
                  <a:lnTo>
                    <a:pt x="7206624" y="396498"/>
                  </a:lnTo>
                  <a:lnTo>
                    <a:pt x="7212204" y="412237"/>
                  </a:lnTo>
                  <a:lnTo>
                    <a:pt x="7216657" y="421086"/>
                  </a:lnTo>
                  <a:lnTo>
                    <a:pt x="7242054" y="372791"/>
                  </a:lnTo>
                  <a:lnTo>
                    <a:pt x="7251233" y="392319"/>
                  </a:lnTo>
                  <a:lnTo>
                    <a:pt x="7284436" y="358958"/>
                  </a:lnTo>
                  <a:cubicBezTo>
                    <a:pt x="7296906" y="344825"/>
                    <a:pt x="7308154" y="328517"/>
                    <a:pt x="7317568" y="305251"/>
                  </a:cubicBezTo>
                  <a:lnTo>
                    <a:pt x="7318036" y="306235"/>
                  </a:lnTo>
                  <a:lnTo>
                    <a:pt x="7324692" y="281110"/>
                  </a:lnTo>
                  <a:cubicBezTo>
                    <a:pt x="7328788" y="296891"/>
                    <a:pt x="7332781" y="311798"/>
                    <a:pt x="7337132" y="326067"/>
                  </a:cubicBezTo>
                  <a:lnTo>
                    <a:pt x="7349216" y="360149"/>
                  </a:lnTo>
                  <a:lnTo>
                    <a:pt x="7352483" y="365045"/>
                  </a:lnTo>
                  <a:lnTo>
                    <a:pt x="7352784" y="364214"/>
                  </a:lnTo>
                  <a:lnTo>
                    <a:pt x="7353510" y="366584"/>
                  </a:lnTo>
                  <a:lnTo>
                    <a:pt x="7353538" y="366626"/>
                  </a:lnTo>
                  <a:cubicBezTo>
                    <a:pt x="7363216" y="377848"/>
                    <a:pt x="7375243" y="388693"/>
                    <a:pt x="7391168" y="399619"/>
                  </a:cubicBezTo>
                  <a:lnTo>
                    <a:pt x="7368032" y="399619"/>
                  </a:lnTo>
                  <a:lnTo>
                    <a:pt x="7371180" y="405875"/>
                  </a:lnTo>
                  <a:lnTo>
                    <a:pt x="7379215" y="417036"/>
                  </a:lnTo>
                  <a:lnTo>
                    <a:pt x="7392441" y="403152"/>
                  </a:lnTo>
                  <a:lnTo>
                    <a:pt x="7404951" y="389320"/>
                  </a:lnTo>
                  <a:lnTo>
                    <a:pt x="7380942" y="389320"/>
                  </a:lnTo>
                  <a:lnTo>
                    <a:pt x="7397255" y="371757"/>
                  </a:lnTo>
                  <a:lnTo>
                    <a:pt x="7368959" y="371757"/>
                  </a:lnTo>
                  <a:cubicBezTo>
                    <a:pt x="7385744" y="363411"/>
                    <a:pt x="7401812" y="356560"/>
                    <a:pt x="7416445" y="348464"/>
                  </a:cubicBezTo>
                  <a:lnTo>
                    <a:pt x="7422555" y="344519"/>
                  </a:lnTo>
                  <a:lnTo>
                    <a:pt x="7427352" y="339354"/>
                  </a:lnTo>
                  <a:lnTo>
                    <a:pt x="7428974" y="337054"/>
                  </a:lnTo>
                  <a:lnTo>
                    <a:pt x="7415374" y="337054"/>
                  </a:lnTo>
                  <a:cubicBezTo>
                    <a:pt x="7420026" y="328619"/>
                    <a:pt x="7424579" y="320939"/>
                    <a:pt x="7428982" y="313322"/>
                  </a:cubicBezTo>
                  <a:lnTo>
                    <a:pt x="7435991" y="300447"/>
                  </a:lnTo>
                  <a:lnTo>
                    <a:pt x="7419776" y="300447"/>
                  </a:lnTo>
                  <a:cubicBezTo>
                    <a:pt x="7432623" y="278086"/>
                    <a:pt x="7444648" y="261733"/>
                    <a:pt x="7454613" y="234867"/>
                  </a:cubicBezTo>
                  <a:lnTo>
                    <a:pt x="7456496" y="229228"/>
                  </a:lnTo>
                  <a:lnTo>
                    <a:pt x="7470910" y="229228"/>
                  </a:lnTo>
                  <a:lnTo>
                    <a:pt x="7471295" y="230612"/>
                  </a:lnTo>
                  <a:cubicBezTo>
                    <a:pt x="7479110" y="256059"/>
                    <a:pt x="7488846" y="278086"/>
                    <a:pt x="7507917" y="300447"/>
                  </a:cubicBezTo>
                  <a:lnTo>
                    <a:pt x="7489528" y="300447"/>
                  </a:lnTo>
                  <a:lnTo>
                    <a:pt x="7511121" y="337054"/>
                  </a:lnTo>
                  <a:lnTo>
                    <a:pt x="7498146" y="337054"/>
                  </a:lnTo>
                  <a:lnTo>
                    <a:pt x="7516250" y="359450"/>
                  </a:lnTo>
                  <a:lnTo>
                    <a:pt x="7524249" y="350608"/>
                  </a:lnTo>
                  <a:cubicBezTo>
                    <a:pt x="7538549" y="333240"/>
                    <a:pt x="7551448" y="313199"/>
                    <a:pt x="7562245" y="284607"/>
                  </a:cubicBezTo>
                  <a:lnTo>
                    <a:pt x="7563049" y="286417"/>
                  </a:lnTo>
                  <a:lnTo>
                    <a:pt x="7570620" y="268516"/>
                  </a:lnTo>
                  <a:lnTo>
                    <a:pt x="7587202" y="312370"/>
                  </a:lnTo>
                  <a:lnTo>
                    <a:pt x="7622010" y="269564"/>
                  </a:lnTo>
                  <a:cubicBezTo>
                    <a:pt x="7634530" y="252195"/>
                    <a:pt x="7645823" y="232154"/>
                    <a:pt x="7655275" y="203562"/>
                  </a:cubicBezTo>
                  <a:cubicBezTo>
                    <a:pt x="7661444" y="220463"/>
                    <a:pt x="7667381" y="235962"/>
                    <a:pt x="7674643" y="250621"/>
                  </a:cubicBezTo>
                  <a:lnTo>
                    <a:pt x="7693450" y="279563"/>
                  </a:lnTo>
                  <a:lnTo>
                    <a:pt x="7700506" y="262880"/>
                  </a:lnTo>
                  <a:lnTo>
                    <a:pt x="7716398" y="304908"/>
                  </a:lnTo>
                  <a:lnTo>
                    <a:pt x="7725978" y="289398"/>
                  </a:lnTo>
                  <a:cubicBezTo>
                    <a:pt x="7731548" y="278643"/>
                    <a:pt x="7736734" y="266485"/>
                    <a:pt x="7741460" y="252189"/>
                  </a:cubicBezTo>
                  <a:lnTo>
                    <a:pt x="7767887" y="312060"/>
                  </a:lnTo>
                  <a:lnTo>
                    <a:pt x="7782361" y="292553"/>
                  </a:lnTo>
                  <a:cubicBezTo>
                    <a:pt x="7786521" y="286230"/>
                    <a:pt x="7790477" y="279420"/>
                    <a:pt x="7794177" y="271589"/>
                  </a:cubicBezTo>
                  <a:lnTo>
                    <a:pt x="7797323" y="263305"/>
                  </a:lnTo>
                  <a:lnTo>
                    <a:pt x="7778905" y="263305"/>
                  </a:lnTo>
                  <a:cubicBezTo>
                    <a:pt x="7786682" y="253610"/>
                    <a:pt x="7794294" y="244783"/>
                    <a:pt x="7801656" y="236029"/>
                  </a:cubicBezTo>
                  <a:lnTo>
                    <a:pt x="7812609" y="222197"/>
                  </a:lnTo>
                  <a:lnTo>
                    <a:pt x="7791590" y="222197"/>
                  </a:lnTo>
                  <a:cubicBezTo>
                    <a:pt x="7820314" y="186391"/>
                    <a:pt x="7846582" y="163411"/>
                    <a:pt x="7865486" y="106228"/>
                  </a:cubicBezTo>
                  <a:cubicBezTo>
                    <a:pt x="7881936" y="151297"/>
                    <a:pt x="7896747" y="186391"/>
                    <a:pt x="7939384" y="222197"/>
                  </a:cubicBezTo>
                  <a:lnTo>
                    <a:pt x="7901010" y="222197"/>
                  </a:lnTo>
                  <a:lnTo>
                    <a:pt x="7905986" y="229228"/>
                  </a:lnTo>
                  <a:lnTo>
                    <a:pt x="7909548" y="229228"/>
                  </a:lnTo>
                  <a:lnTo>
                    <a:pt x="7912288" y="236944"/>
                  </a:lnTo>
                  <a:lnTo>
                    <a:pt x="7920862" y="245414"/>
                  </a:lnTo>
                  <a:lnTo>
                    <a:pt x="7940671" y="221666"/>
                  </a:lnTo>
                  <a:cubicBezTo>
                    <a:pt x="7961063" y="197417"/>
                    <a:pt x="7979383" y="173769"/>
                    <a:pt x="7993562" y="130882"/>
                  </a:cubicBezTo>
                  <a:cubicBezTo>
                    <a:pt x="8001786" y="153417"/>
                    <a:pt x="8009601" y="173458"/>
                    <a:pt x="8020690" y="192340"/>
                  </a:cubicBezTo>
                  <a:lnTo>
                    <a:pt x="8038662" y="217736"/>
                  </a:lnTo>
                  <a:lnTo>
                    <a:pt x="8053676" y="199736"/>
                  </a:lnTo>
                  <a:lnTo>
                    <a:pt x="8064629" y="185904"/>
                  </a:lnTo>
                  <a:lnTo>
                    <a:pt x="8043609" y="185904"/>
                  </a:lnTo>
                  <a:cubicBezTo>
                    <a:pt x="8072334" y="150098"/>
                    <a:pt x="8098602" y="127118"/>
                    <a:pt x="8117507" y="69935"/>
                  </a:cubicBezTo>
                  <a:cubicBezTo>
                    <a:pt x="8133955" y="115005"/>
                    <a:pt x="8148767" y="150098"/>
                    <a:pt x="8191404" y="185904"/>
                  </a:cubicBezTo>
                  <a:lnTo>
                    <a:pt x="8153030" y="185904"/>
                  </a:lnTo>
                  <a:lnTo>
                    <a:pt x="8161513" y="197891"/>
                  </a:lnTo>
                  <a:cubicBezTo>
                    <a:pt x="8169789" y="207670"/>
                    <a:pt x="8179450" y="217317"/>
                    <a:pt x="8190994" y="227012"/>
                  </a:cubicBezTo>
                  <a:lnTo>
                    <a:pt x="8154148" y="227012"/>
                  </a:lnTo>
                  <a:lnTo>
                    <a:pt x="8157636" y="231941"/>
                  </a:lnTo>
                  <a:cubicBezTo>
                    <a:pt x="8165277" y="240970"/>
                    <a:pt x="8174197" y="249877"/>
                    <a:pt x="8184856" y="258829"/>
                  </a:cubicBezTo>
                  <a:lnTo>
                    <a:pt x="8160881" y="258829"/>
                  </a:lnTo>
                  <a:lnTo>
                    <a:pt x="8165022" y="264681"/>
                  </a:lnTo>
                  <a:cubicBezTo>
                    <a:pt x="8173873" y="275139"/>
                    <a:pt x="8184204" y="285455"/>
                    <a:pt x="8196550" y="295823"/>
                  </a:cubicBezTo>
                  <a:lnTo>
                    <a:pt x="8179229" y="295823"/>
                  </a:lnTo>
                  <a:lnTo>
                    <a:pt x="8181260" y="298692"/>
                  </a:lnTo>
                  <a:lnTo>
                    <a:pt x="8192775" y="310067"/>
                  </a:lnTo>
                  <a:lnTo>
                    <a:pt x="8206250" y="294763"/>
                  </a:lnTo>
                  <a:lnTo>
                    <a:pt x="8211699" y="288244"/>
                  </a:lnTo>
                  <a:lnTo>
                    <a:pt x="8195138" y="288244"/>
                  </a:lnTo>
                  <a:cubicBezTo>
                    <a:pt x="8201452" y="280787"/>
                    <a:pt x="8207632" y="273998"/>
                    <a:pt x="8213610" y="267264"/>
                  </a:cubicBezTo>
                  <a:lnTo>
                    <a:pt x="8218229" y="261739"/>
                  </a:lnTo>
                  <a:lnTo>
                    <a:pt x="8189740" y="261739"/>
                  </a:lnTo>
                  <a:cubicBezTo>
                    <a:pt x="8196580" y="253662"/>
                    <a:pt x="8203273" y="246309"/>
                    <a:pt x="8209747" y="239016"/>
                  </a:cubicBezTo>
                  <a:lnTo>
                    <a:pt x="8219380" y="227492"/>
                  </a:lnTo>
                  <a:lnTo>
                    <a:pt x="8200895" y="227492"/>
                  </a:lnTo>
                  <a:cubicBezTo>
                    <a:pt x="8226155" y="197663"/>
                    <a:pt x="8249256" y="178520"/>
                    <a:pt x="8265880" y="130882"/>
                  </a:cubicBezTo>
                  <a:cubicBezTo>
                    <a:pt x="8280345" y="168428"/>
                    <a:pt x="8293370" y="197663"/>
                    <a:pt x="8330865" y="227492"/>
                  </a:cubicBezTo>
                  <a:lnTo>
                    <a:pt x="8297118" y="227492"/>
                  </a:lnTo>
                  <a:lnTo>
                    <a:pt x="8304579" y="237479"/>
                  </a:lnTo>
                  <a:lnTo>
                    <a:pt x="8326570" y="258057"/>
                  </a:lnTo>
                  <a:lnTo>
                    <a:pt x="8344698" y="227494"/>
                  </a:lnTo>
                  <a:cubicBezTo>
                    <a:pt x="8355696" y="209103"/>
                    <a:pt x="8366136" y="190939"/>
                    <a:pt x="8375738" y="169241"/>
                  </a:cubicBezTo>
                  <a:lnTo>
                    <a:pt x="8376536" y="167270"/>
                  </a:lnTo>
                  <a:lnTo>
                    <a:pt x="8357142" y="167270"/>
                  </a:lnTo>
                  <a:cubicBezTo>
                    <a:pt x="8374272" y="137456"/>
                    <a:pt x="8389938" y="118321"/>
                    <a:pt x="8401212" y="70708"/>
                  </a:cubicBezTo>
                  <a:cubicBezTo>
                    <a:pt x="8411022" y="108235"/>
                    <a:pt x="8419856" y="137456"/>
                    <a:pt x="8445283" y="167270"/>
                  </a:cubicBezTo>
                  <a:lnTo>
                    <a:pt x="8425434" y="167270"/>
                  </a:lnTo>
                  <a:lnTo>
                    <a:pt x="8431014" y="183009"/>
                  </a:lnTo>
                  <a:cubicBezTo>
                    <a:pt x="8436995" y="197331"/>
                    <a:pt x="8443859" y="211214"/>
                    <a:pt x="8452101" y="224910"/>
                  </a:cubicBezTo>
                  <a:lnTo>
                    <a:pt x="8465713" y="243818"/>
                  </a:lnTo>
                  <a:lnTo>
                    <a:pt x="8481280" y="217572"/>
                  </a:lnTo>
                  <a:lnTo>
                    <a:pt x="8483120" y="214305"/>
                  </a:lnTo>
                  <a:lnTo>
                    <a:pt x="8469902" y="214305"/>
                  </a:lnTo>
                  <a:cubicBezTo>
                    <a:pt x="8477054" y="201768"/>
                    <a:pt x="8484053" y="190353"/>
                    <a:pt x="8490824" y="179032"/>
                  </a:cubicBezTo>
                  <a:lnTo>
                    <a:pt x="8495690" y="170391"/>
                  </a:lnTo>
                  <a:lnTo>
                    <a:pt x="8462778" y="170391"/>
                  </a:lnTo>
                  <a:cubicBezTo>
                    <a:pt x="8491387" y="141254"/>
                    <a:pt x="8517550" y="122555"/>
                    <a:pt x="8536378" y="76023"/>
                  </a:cubicBezTo>
                  <a:lnTo>
                    <a:pt x="8536846" y="77007"/>
                  </a:lnTo>
                  <a:lnTo>
                    <a:pt x="8543502" y="51882"/>
                  </a:lnTo>
                  <a:cubicBezTo>
                    <a:pt x="8547598" y="67663"/>
                    <a:pt x="8551591" y="82570"/>
                    <a:pt x="8555942" y="96839"/>
                  </a:cubicBezTo>
                  <a:lnTo>
                    <a:pt x="8568026" y="130921"/>
                  </a:lnTo>
                  <a:lnTo>
                    <a:pt x="8572348" y="137398"/>
                  </a:lnTo>
                  <a:cubicBezTo>
                    <a:pt x="8582026" y="148620"/>
                    <a:pt x="8594053" y="159465"/>
                    <a:pt x="8609978" y="170391"/>
                  </a:cubicBezTo>
                  <a:lnTo>
                    <a:pt x="8586842" y="170391"/>
                  </a:lnTo>
                  <a:lnTo>
                    <a:pt x="8589990" y="176647"/>
                  </a:lnTo>
                  <a:lnTo>
                    <a:pt x="8616591" y="213596"/>
                  </a:lnTo>
                  <a:lnTo>
                    <a:pt x="8629437" y="186709"/>
                  </a:lnTo>
                  <a:lnTo>
                    <a:pt x="8609977" y="186709"/>
                  </a:lnTo>
                  <a:cubicBezTo>
                    <a:pt x="8617129" y="174173"/>
                    <a:pt x="8624129" y="162758"/>
                    <a:pt x="8630899" y="151437"/>
                  </a:cubicBezTo>
                  <a:lnTo>
                    <a:pt x="8635915" y="142529"/>
                  </a:lnTo>
                  <a:lnTo>
                    <a:pt x="8587769" y="142529"/>
                  </a:lnTo>
                  <a:cubicBezTo>
                    <a:pt x="8604554" y="134183"/>
                    <a:pt x="8620622" y="127332"/>
                    <a:pt x="8635255" y="119236"/>
                  </a:cubicBezTo>
                  <a:lnTo>
                    <a:pt x="8652923" y="107826"/>
                  </a:lnTo>
                  <a:lnTo>
                    <a:pt x="8634184" y="107826"/>
                  </a:lnTo>
                  <a:cubicBezTo>
                    <a:pt x="8638836" y="99391"/>
                    <a:pt x="8643389" y="91711"/>
                    <a:pt x="8647792" y="84094"/>
                  </a:cubicBezTo>
                  <a:lnTo>
                    <a:pt x="8654801" y="71219"/>
                  </a:lnTo>
                  <a:lnTo>
                    <a:pt x="8638586" y="71219"/>
                  </a:lnTo>
                  <a:cubicBezTo>
                    <a:pt x="8651433" y="48858"/>
                    <a:pt x="8663458" y="32505"/>
                    <a:pt x="8673423" y="56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6F243A97-0C5C-4353-B6D1-A3E9B056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152" y="5086868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7CE6AD2A-9A81-43F1-BC54-EF30D1F5634A}"/>
                </a:ext>
              </a:extLst>
            </p:cNvPr>
            <p:cNvSpPr/>
            <p:nvPr/>
          </p:nvSpPr>
          <p:spPr>
            <a:xfrm flipH="1" flipV="1">
              <a:off x="0" y="6247443"/>
              <a:ext cx="12192000" cy="610559"/>
            </a:xfrm>
            <a:custGeom>
              <a:avLst/>
              <a:gdLst>
                <a:gd name="connsiteX0" fmla="*/ 3619500 w 12192000"/>
                <a:gd name="connsiteY0" fmla="*/ 609141 h 610559"/>
                <a:gd name="connsiteX1" fmla="*/ 0 w 12192000"/>
                <a:gd name="connsiteY1" fmla="*/ 508220 h 610559"/>
                <a:gd name="connsiteX2" fmla="*/ 0 w 12192000"/>
                <a:gd name="connsiteY2" fmla="*/ 0 h 610559"/>
                <a:gd name="connsiteX3" fmla="*/ 12192000 w 12192000"/>
                <a:gd name="connsiteY3" fmla="*/ 0 h 610559"/>
                <a:gd name="connsiteX4" fmla="*/ 12192000 w 12192000"/>
                <a:gd name="connsiteY4" fmla="*/ 255190 h 610559"/>
                <a:gd name="connsiteX5" fmla="*/ 3619500 w 12192000"/>
                <a:gd name="connsiteY5" fmla="*/ 609141 h 6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10559">
                  <a:moveTo>
                    <a:pt x="3619500" y="609141"/>
                  </a:moveTo>
                  <a:cubicBezTo>
                    <a:pt x="2667000" y="617256"/>
                    <a:pt x="1524000" y="591454"/>
                    <a:pt x="0" y="508220"/>
                  </a:cubicBezTo>
                  <a:lnTo>
                    <a:pt x="0" y="0"/>
                  </a:lnTo>
                  <a:lnTo>
                    <a:pt x="12192000" y="0"/>
                  </a:lnTo>
                  <a:lnTo>
                    <a:pt x="12192000" y="255190"/>
                  </a:lnTo>
                  <a:cubicBezTo>
                    <a:pt x="7620000" y="255190"/>
                    <a:pt x="6477000" y="584795"/>
                    <a:pt x="3619500" y="609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990EF9B8-093A-4A33-BD34-B2F62D5B6CA7}"/>
                </a:ext>
              </a:extLst>
            </p:cNvPr>
            <p:cNvSpPr/>
            <p:nvPr/>
          </p:nvSpPr>
          <p:spPr>
            <a:xfrm flipH="1" flipV="1">
              <a:off x="4256260" y="6373040"/>
              <a:ext cx="7935740" cy="484961"/>
            </a:xfrm>
            <a:custGeom>
              <a:avLst/>
              <a:gdLst>
                <a:gd name="connsiteX0" fmla="*/ 3253011 w 7935740"/>
                <a:gd name="connsiteY0" fmla="*/ 484939 h 484961"/>
                <a:gd name="connsiteX1" fmla="*/ 0 w 7935740"/>
                <a:gd name="connsiteY1" fmla="*/ 271039 h 484961"/>
                <a:gd name="connsiteX2" fmla="*/ 0 w 7935740"/>
                <a:gd name="connsiteY2" fmla="*/ 0 h 484961"/>
                <a:gd name="connsiteX3" fmla="*/ 7935740 w 7935740"/>
                <a:gd name="connsiteY3" fmla="*/ 0 h 484961"/>
                <a:gd name="connsiteX4" fmla="*/ 7729528 w 7935740"/>
                <a:gd name="connsiteY4" fmla="*/ 26620 h 484961"/>
                <a:gd name="connsiteX5" fmla="*/ 3619500 w 7935740"/>
                <a:gd name="connsiteY5" fmla="*/ 481997 h 484961"/>
                <a:gd name="connsiteX6" fmla="*/ 3253011 w 7935740"/>
                <a:gd name="connsiteY6" fmla="*/ 484939 h 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40" h="484961">
                  <a:moveTo>
                    <a:pt x="3253011" y="484939"/>
                  </a:moveTo>
                  <a:cubicBezTo>
                    <a:pt x="2375297" y="483601"/>
                    <a:pt x="1333500" y="423277"/>
                    <a:pt x="0" y="271039"/>
                  </a:cubicBezTo>
                  <a:lnTo>
                    <a:pt x="0" y="0"/>
                  </a:lnTo>
                  <a:lnTo>
                    <a:pt x="7935740" y="0"/>
                  </a:lnTo>
                  <a:lnTo>
                    <a:pt x="7729528" y="26620"/>
                  </a:lnTo>
                  <a:cubicBezTo>
                    <a:pt x="6291709" y="222848"/>
                    <a:pt x="5226844" y="453371"/>
                    <a:pt x="3619500" y="481997"/>
                  </a:cubicBezTo>
                  <a:cubicBezTo>
                    <a:pt x="3500438" y="484118"/>
                    <a:pt x="3378399" y="485130"/>
                    <a:pt x="3253011" y="484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CAD75A8D-F5C5-4D76-8B2A-206B04E0189C}"/>
                </a:ext>
              </a:extLst>
            </p:cNvPr>
            <p:cNvGrpSpPr/>
            <p:nvPr/>
          </p:nvGrpSpPr>
          <p:grpSpPr>
            <a:xfrm>
              <a:off x="10900728" y="5595744"/>
              <a:ext cx="863703" cy="831801"/>
              <a:chOff x="10140940" y="3922332"/>
              <a:chExt cx="1251557" cy="1205329"/>
            </a:xfrm>
          </p:grpSpPr>
          <p:sp>
            <p:nvSpPr>
              <p:cNvPr id="446" name="이등변 삼각형 445">
                <a:extLst>
                  <a:ext uri="{FF2B5EF4-FFF2-40B4-BE49-F238E27FC236}">
                    <a16:creationId xmlns:a16="http://schemas.microsoft.com/office/drawing/2014/main" id="{E9D14F08-FEC5-4D01-B0CA-A49DA4EA0CA7}"/>
                  </a:ext>
                </a:extLst>
              </p:cNvPr>
              <p:cNvSpPr/>
              <p:nvPr/>
            </p:nvSpPr>
            <p:spPr>
              <a:xfrm>
                <a:off x="10140940" y="4388619"/>
                <a:ext cx="660354" cy="371440"/>
              </a:xfrm>
              <a:prstGeom prst="triangle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평행 사변형 446">
                <a:extLst>
                  <a:ext uri="{FF2B5EF4-FFF2-40B4-BE49-F238E27FC236}">
                    <a16:creationId xmlns:a16="http://schemas.microsoft.com/office/drawing/2014/main" id="{08133416-6B89-4A3D-82D4-36AC19B3BF01}"/>
                  </a:ext>
                </a:extLst>
              </p:cNvPr>
              <p:cNvSpPr/>
              <p:nvPr/>
            </p:nvSpPr>
            <p:spPr>
              <a:xfrm flipH="1">
                <a:off x="10459809" y="4388619"/>
                <a:ext cx="932687" cy="371439"/>
              </a:xfrm>
              <a:prstGeom prst="parallelogram">
                <a:avLst>
                  <a:gd name="adj" fmla="val 934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1D6DF521-EFAE-4D3E-B44C-C24E73DD1FE0}"/>
                  </a:ext>
                </a:extLst>
              </p:cNvPr>
              <p:cNvSpPr/>
              <p:nvPr/>
            </p:nvSpPr>
            <p:spPr>
              <a:xfrm>
                <a:off x="10140940" y="4760059"/>
                <a:ext cx="1251557" cy="367602"/>
              </a:xfrm>
              <a:prstGeom prst="rect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103EF53-40B4-4FB6-924A-771F1278C4A6}"/>
                  </a:ext>
                </a:extLst>
              </p:cNvPr>
              <p:cNvSpPr/>
              <p:nvPr/>
            </p:nvSpPr>
            <p:spPr>
              <a:xfrm flipH="1">
                <a:off x="10887542" y="4271963"/>
                <a:ext cx="90015" cy="116656"/>
              </a:xfrm>
              <a:prstGeom prst="rect">
                <a:avLst/>
              </a:prstGeom>
              <a:gradFill>
                <a:gsLst>
                  <a:gs pos="13000">
                    <a:schemeClr val="accent1">
                      <a:lumMod val="5000"/>
                      <a:lumOff val="95000"/>
                    </a:schemeClr>
                  </a:gs>
                  <a:gs pos="16000">
                    <a:srgbClr val="9F818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구름 455">
                <a:extLst>
                  <a:ext uri="{FF2B5EF4-FFF2-40B4-BE49-F238E27FC236}">
                    <a16:creationId xmlns:a16="http://schemas.microsoft.com/office/drawing/2014/main" id="{7D163847-FF80-4DA2-A69C-0C959D4A7201}"/>
                  </a:ext>
                </a:extLst>
              </p:cNvPr>
              <p:cNvSpPr/>
              <p:nvPr/>
            </p:nvSpPr>
            <p:spPr>
              <a:xfrm flipH="1">
                <a:off x="10877876" y="4191049"/>
                <a:ext cx="91047" cy="5801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구름 456">
                <a:extLst>
                  <a:ext uri="{FF2B5EF4-FFF2-40B4-BE49-F238E27FC236}">
                    <a16:creationId xmlns:a16="http://schemas.microsoft.com/office/drawing/2014/main" id="{0B7901D6-A8DD-4DDD-8576-B37A6233482C}"/>
                  </a:ext>
                </a:extLst>
              </p:cNvPr>
              <p:cNvSpPr/>
              <p:nvPr/>
            </p:nvSpPr>
            <p:spPr>
              <a:xfrm flipH="1">
                <a:off x="10901936" y="4089409"/>
                <a:ext cx="71749" cy="4571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구름 457">
                <a:extLst>
                  <a:ext uri="{FF2B5EF4-FFF2-40B4-BE49-F238E27FC236}">
                    <a16:creationId xmlns:a16="http://schemas.microsoft.com/office/drawing/2014/main" id="{4071C82F-7A05-48F7-B036-3EE4DF0EC6FC}"/>
                  </a:ext>
                </a:extLst>
              </p:cNvPr>
              <p:cNvSpPr/>
              <p:nvPr/>
            </p:nvSpPr>
            <p:spPr>
              <a:xfrm flipH="1">
                <a:off x="10936223" y="3996154"/>
                <a:ext cx="36000" cy="36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구름 458">
                <a:extLst>
                  <a:ext uri="{FF2B5EF4-FFF2-40B4-BE49-F238E27FC236}">
                    <a16:creationId xmlns:a16="http://schemas.microsoft.com/office/drawing/2014/main" id="{40BBC5BB-6278-4348-9C25-D8E4E665DABF}"/>
                  </a:ext>
                </a:extLst>
              </p:cNvPr>
              <p:cNvSpPr/>
              <p:nvPr/>
            </p:nvSpPr>
            <p:spPr>
              <a:xfrm flipH="1">
                <a:off x="10968923" y="3922332"/>
                <a:ext cx="18000" cy="18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5" name="Freeform 46">
              <a:extLst>
                <a:ext uri="{FF2B5EF4-FFF2-40B4-BE49-F238E27FC236}">
                  <a16:creationId xmlns:a16="http://schemas.microsoft.com/office/drawing/2014/main" id="{B4C7E58B-6422-42D7-B5C3-5F2354EA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572" y="4670041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245561" y="153078"/>
            <a:ext cx="534361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Company 1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2F7C2EDE-FC63-467F-BBDC-6C695DE6C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33354"/>
              </p:ext>
            </p:extLst>
          </p:nvPr>
        </p:nvGraphicFramePr>
        <p:xfrm>
          <a:off x="1745894" y="1250549"/>
          <a:ext cx="8128000" cy="442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53">
                  <a:extLst>
                    <a:ext uri="{9D8B030D-6E8A-4147-A177-3AD203B41FA5}">
                      <a16:colId xmlns:a16="http://schemas.microsoft.com/office/drawing/2014/main" val="3661400688"/>
                    </a:ext>
                  </a:extLst>
                </a:gridCol>
                <a:gridCol w="6695347">
                  <a:extLst>
                    <a:ext uri="{9D8B030D-6E8A-4147-A177-3AD203B41FA5}">
                      <a16:colId xmlns:a16="http://schemas.microsoft.com/office/drawing/2014/main" val="1938306078"/>
                    </a:ext>
                  </a:extLst>
                </a:gridCol>
              </a:tblGrid>
              <a:tr h="538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하우리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4161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모집분야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보안 대응 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77396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악성코드 분석 및 진단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치료 패턴 작성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국내외 악성코드 대응 및 동향 파악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2544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자격요건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악성코드 분석이 가능한 사람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사명감과 책임감이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있는사람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조직 적응과 대인관계에 문제가 없는 사람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성실하고 긍정적이며 능동적인 사람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03133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우대사항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해킹 관련 대회 입상자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모의해킹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가능자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취약점 점검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가능자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가능자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15848"/>
                  </a:ext>
                </a:extLst>
              </a:tr>
            </a:tbl>
          </a:graphicData>
        </a:graphic>
      </p:graphicFrame>
      <p:pic>
        <p:nvPicPr>
          <p:cNvPr id="2050" name="Picture 2" descr="국방부, 결국 하우리와 내부망 백신사업 계약 - Byline Network">
            <a:extLst>
              <a:ext uri="{FF2B5EF4-FFF2-40B4-BE49-F238E27FC236}">
                <a16:creationId xmlns:a16="http://schemas.microsoft.com/office/drawing/2014/main" id="{E1CAC47E-A488-4981-9C80-048CB8E2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64" y="1275715"/>
            <a:ext cx="824917" cy="46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3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670041"/>
            <a:ext cx="12192000" cy="2187961"/>
            <a:chOff x="0" y="4670041"/>
            <a:chExt cx="12192000" cy="2187961"/>
          </a:xfrm>
        </p:grpSpPr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269E48B5-43C3-46FE-A037-0B44A778D13F}"/>
                </a:ext>
              </a:extLst>
            </p:cNvPr>
            <p:cNvSpPr/>
            <p:nvPr/>
          </p:nvSpPr>
          <p:spPr>
            <a:xfrm>
              <a:off x="11332579" y="4878879"/>
              <a:ext cx="767809" cy="767809"/>
            </a:xfrm>
            <a:prstGeom prst="ellipse">
              <a:avLst/>
            </a:prstGeom>
            <a:gradFill>
              <a:gsLst>
                <a:gs pos="37000">
                  <a:schemeClr val="tx1">
                    <a:alpha val="0"/>
                  </a:schemeClr>
                </a:gs>
                <a:gs pos="69000">
                  <a:schemeClr val="tx1">
                    <a:lumMod val="75000"/>
                    <a:lumOff val="25000"/>
                    <a:alpha val="22000"/>
                  </a:schemeClr>
                </a:gs>
              </a:gsLst>
              <a:lin ang="13200000" scaled="0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847BBE5A-5BB0-4C9C-9B47-115EB15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371" y="5039064"/>
              <a:ext cx="9274629" cy="1810296"/>
            </a:xfrm>
            <a:custGeom>
              <a:avLst/>
              <a:gdLst>
                <a:gd name="connsiteX0" fmla="*/ 4441158 w 9274629"/>
                <a:gd name="connsiteY0" fmla="*/ 1125882 h 1810296"/>
                <a:gd name="connsiteX1" fmla="*/ 4440368 w 9274629"/>
                <a:gd name="connsiteY1" fmla="*/ 1126339 h 1810296"/>
                <a:gd name="connsiteX2" fmla="*/ 4438868 w 9274629"/>
                <a:gd name="connsiteY2" fmla="*/ 1126866 h 1810296"/>
                <a:gd name="connsiteX3" fmla="*/ 4438050 w 9274629"/>
                <a:gd name="connsiteY3" fmla="*/ 1127094 h 1810296"/>
                <a:gd name="connsiteX4" fmla="*/ 4439096 w 9274629"/>
                <a:gd name="connsiteY4" fmla="*/ 1130253 h 1810296"/>
                <a:gd name="connsiteX5" fmla="*/ 4439232 w 9274629"/>
                <a:gd name="connsiteY5" fmla="*/ 1130390 h 1810296"/>
                <a:gd name="connsiteX6" fmla="*/ 4439551 w 9274629"/>
                <a:gd name="connsiteY6" fmla="*/ 1130575 h 1810296"/>
                <a:gd name="connsiteX7" fmla="*/ 4439900 w 9274629"/>
                <a:gd name="connsiteY7" fmla="*/ 1130643 h 1810296"/>
                <a:gd name="connsiteX8" fmla="*/ 4440238 w 9274629"/>
                <a:gd name="connsiteY8" fmla="*/ 1130614 h 1810296"/>
                <a:gd name="connsiteX9" fmla="*/ 4440558 w 9274629"/>
                <a:gd name="connsiteY9" fmla="*/ 1130487 h 1810296"/>
                <a:gd name="connsiteX10" fmla="*/ 4440838 w 9274629"/>
                <a:gd name="connsiteY10" fmla="*/ 1130282 h 1810296"/>
                <a:gd name="connsiteX11" fmla="*/ 4441032 w 9274629"/>
                <a:gd name="connsiteY11" fmla="*/ 1129980 h 1810296"/>
                <a:gd name="connsiteX12" fmla="*/ 4441148 w 9274629"/>
                <a:gd name="connsiteY12" fmla="*/ 1129628 h 1810296"/>
                <a:gd name="connsiteX13" fmla="*/ 4441158 w 9274629"/>
                <a:gd name="connsiteY13" fmla="*/ 1129433 h 1810296"/>
                <a:gd name="connsiteX14" fmla="*/ 4450283 w 9274629"/>
                <a:gd name="connsiteY14" fmla="*/ 1123246 h 1810296"/>
                <a:gd name="connsiteX15" fmla="*/ 4450283 w 9274629"/>
                <a:gd name="connsiteY15" fmla="*/ 1127872 h 1810296"/>
                <a:gd name="connsiteX16" fmla="*/ 4450303 w 9274629"/>
                <a:gd name="connsiteY16" fmla="*/ 1128067 h 1810296"/>
                <a:gd name="connsiteX17" fmla="*/ 4450409 w 9274629"/>
                <a:gd name="connsiteY17" fmla="*/ 1128418 h 1810296"/>
                <a:gd name="connsiteX18" fmla="*/ 4450602 w 9274629"/>
                <a:gd name="connsiteY18" fmla="*/ 1128701 h 1810296"/>
                <a:gd name="connsiteX19" fmla="*/ 4450883 w 9274629"/>
                <a:gd name="connsiteY19" fmla="*/ 1128916 h 1810296"/>
                <a:gd name="connsiteX20" fmla="*/ 4451193 w 9274629"/>
                <a:gd name="connsiteY20" fmla="*/ 1129043 h 1810296"/>
                <a:gd name="connsiteX21" fmla="*/ 4451541 w 9274629"/>
                <a:gd name="connsiteY21" fmla="*/ 1129082 h 1810296"/>
                <a:gd name="connsiteX22" fmla="*/ 4451870 w 9274629"/>
                <a:gd name="connsiteY22" fmla="*/ 1129014 h 1810296"/>
                <a:gd name="connsiteX23" fmla="*/ 4452199 w 9274629"/>
                <a:gd name="connsiteY23" fmla="*/ 1128828 h 1810296"/>
                <a:gd name="connsiteX24" fmla="*/ 4452335 w 9274629"/>
                <a:gd name="connsiteY24" fmla="*/ 1128692 h 1810296"/>
                <a:gd name="connsiteX25" fmla="*/ 4455617 w 9274629"/>
                <a:gd name="connsiteY25" fmla="*/ 1124803 h 1810296"/>
                <a:gd name="connsiteX26" fmla="*/ 4454382 w 9274629"/>
                <a:gd name="connsiteY26" fmla="*/ 1124270 h 1810296"/>
                <a:gd name="connsiteX27" fmla="*/ 4452862 w 9274629"/>
                <a:gd name="connsiteY27" fmla="*/ 1123762 h 1810296"/>
                <a:gd name="connsiteX28" fmla="*/ 4451285 w 9274629"/>
                <a:gd name="connsiteY28" fmla="*/ 1123401 h 1810296"/>
                <a:gd name="connsiteX29" fmla="*/ 4458654 w 9274629"/>
                <a:gd name="connsiteY29" fmla="*/ 1121206 h 1810296"/>
                <a:gd name="connsiteX30" fmla="*/ 4458312 w 9274629"/>
                <a:gd name="connsiteY30" fmla="*/ 1121215 h 1810296"/>
                <a:gd name="connsiteX31" fmla="*/ 4458224 w 9274629"/>
                <a:gd name="connsiteY31" fmla="*/ 1121420 h 1810296"/>
                <a:gd name="connsiteX32" fmla="*/ 4458191 w 9274629"/>
                <a:gd name="connsiteY32" fmla="*/ 1121754 h 1810296"/>
                <a:gd name="connsiteX33" fmla="*/ 4507585 w 9274629"/>
                <a:gd name="connsiteY33" fmla="*/ 1090101 h 1810296"/>
                <a:gd name="connsiteX34" fmla="*/ 4506796 w 9274629"/>
                <a:gd name="connsiteY34" fmla="*/ 1090558 h 1810296"/>
                <a:gd name="connsiteX35" fmla="*/ 4505295 w 9274629"/>
                <a:gd name="connsiteY35" fmla="*/ 1091085 h 1810296"/>
                <a:gd name="connsiteX36" fmla="*/ 4504477 w 9274629"/>
                <a:gd name="connsiteY36" fmla="*/ 1091313 h 1810296"/>
                <a:gd name="connsiteX37" fmla="*/ 4505524 w 9274629"/>
                <a:gd name="connsiteY37" fmla="*/ 1094472 h 1810296"/>
                <a:gd name="connsiteX38" fmla="*/ 4505659 w 9274629"/>
                <a:gd name="connsiteY38" fmla="*/ 1094608 h 1810296"/>
                <a:gd name="connsiteX39" fmla="*/ 4505978 w 9274629"/>
                <a:gd name="connsiteY39" fmla="*/ 1094794 h 1810296"/>
                <a:gd name="connsiteX40" fmla="*/ 4506327 w 9274629"/>
                <a:gd name="connsiteY40" fmla="*/ 1094862 h 1810296"/>
                <a:gd name="connsiteX41" fmla="*/ 4506665 w 9274629"/>
                <a:gd name="connsiteY41" fmla="*/ 1094833 h 1810296"/>
                <a:gd name="connsiteX42" fmla="*/ 4506985 w 9274629"/>
                <a:gd name="connsiteY42" fmla="*/ 1094706 h 1810296"/>
                <a:gd name="connsiteX43" fmla="*/ 4507266 w 9274629"/>
                <a:gd name="connsiteY43" fmla="*/ 1094501 h 1810296"/>
                <a:gd name="connsiteX44" fmla="*/ 4507459 w 9274629"/>
                <a:gd name="connsiteY44" fmla="*/ 1094198 h 1810296"/>
                <a:gd name="connsiteX45" fmla="*/ 4507575 w 9274629"/>
                <a:gd name="connsiteY45" fmla="*/ 1093847 h 1810296"/>
                <a:gd name="connsiteX46" fmla="*/ 4507585 w 9274629"/>
                <a:gd name="connsiteY46" fmla="*/ 1093652 h 1810296"/>
                <a:gd name="connsiteX47" fmla="*/ 4516711 w 9274629"/>
                <a:gd name="connsiteY47" fmla="*/ 1087465 h 1810296"/>
                <a:gd name="connsiteX48" fmla="*/ 4516711 w 9274629"/>
                <a:gd name="connsiteY48" fmla="*/ 1092090 h 1810296"/>
                <a:gd name="connsiteX49" fmla="*/ 4516730 w 9274629"/>
                <a:gd name="connsiteY49" fmla="*/ 1092286 h 1810296"/>
                <a:gd name="connsiteX50" fmla="*/ 4516836 w 9274629"/>
                <a:gd name="connsiteY50" fmla="*/ 1092637 h 1810296"/>
                <a:gd name="connsiteX51" fmla="*/ 4517030 w 9274629"/>
                <a:gd name="connsiteY51" fmla="*/ 1092920 h 1810296"/>
                <a:gd name="connsiteX52" fmla="*/ 4517311 w 9274629"/>
                <a:gd name="connsiteY52" fmla="*/ 1093135 h 1810296"/>
                <a:gd name="connsiteX53" fmla="*/ 4517620 w 9274629"/>
                <a:gd name="connsiteY53" fmla="*/ 1093262 h 1810296"/>
                <a:gd name="connsiteX54" fmla="*/ 4517969 w 9274629"/>
                <a:gd name="connsiteY54" fmla="*/ 1093301 h 1810296"/>
                <a:gd name="connsiteX55" fmla="*/ 4518297 w 9274629"/>
                <a:gd name="connsiteY55" fmla="*/ 1093232 h 1810296"/>
                <a:gd name="connsiteX56" fmla="*/ 4518627 w 9274629"/>
                <a:gd name="connsiteY56" fmla="*/ 1093047 h 1810296"/>
                <a:gd name="connsiteX57" fmla="*/ 4518762 w 9274629"/>
                <a:gd name="connsiteY57" fmla="*/ 1092910 h 1810296"/>
                <a:gd name="connsiteX58" fmla="*/ 4522045 w 9274629"/>
                <a:gd name="connsiteY58" fmla="*/ 1089021 h 1810296"/>
                <a:gd name="connsiteX59" fmla="*/ 4520809 w 9274629"/>
                <a:gd name="connsiteY59" fmla="*/ 1088489 h 1810296"/>
                <a:gd name="connsiteX60" fmla="*/ 4519290 w 9274629"/>
                <a:gd name="connsiteY60" fmla="*/ 1087981 h 1810296"/>
                <a:gd name="connsiteX61" fmla="*/ 4517712 w 9274629"/>
                <a:gd name="connsiteY61" fmla="*/ 1087620 h 1810296"/>
                <a:gd name="connsiteX62" fmla="*/ 4525082 w 9274629"/>
                <a:gd name="connsiteY62" fmla="*/ 1085424 h 1810296"/>
                <a:gd name="connsiteX63" fmla="*/ 4524739 w 9274629"/>
                <a:gd name="connsiteY63" fmla="*/ 1085434 h 1810296"/>
                <a:gd name="connsiteX64" fmla="*/ 4524652 w 9274629"/>
                <a:gd name="connsiteY64" fmla="*/ 1085639 h 1810296"/>
                <a:gd name="connsiteX65" fmla="*/ 4524618 w 9274629"/>
                <a:gd name="connsiteY65" fmla="*/ 1085973 h 1810296"/>
                <a:gd name="connsiteX66" fmla="*/ 4587863 w 9274629"/>
                <a:gd name="connsiteY66" fmla="*/ 1061283 h 1810296"/>
                <a:gd name="connsiteX67" fmla="*/ 4587033 w 9274629"/>
                <a:gd name="connsiteY67" fmla="*/ 1061764 h 1810296"/>
                <a:gd name="connsiteX68" fmla="*/ 4585455 w 9274629"/>
                <a:gd name="connsiteY68" fmla="*/ 1062318 h 1810296"/>
                <a:gd name="connsiteX69" fmla="*/ 4584594 w 9274629"/>
                <a:gd name="connsiteY69" fmla="*/ 1062558 h 1810296"/>
                <a:gd name="connsiteX70" fmla="*/ 4585695 w 9274629"/>
                <a:gd name="connsiteY70" fmla="*/ 1065880 h 1810296"/>
                <a:gd name="connsiteX71" fmla="*/ 4585838 w 9274629"/>
                <a:gd name="connsiteY71" fmla="*/ 1066024 h 1810296"/>
                <a:gd name="connsiteX72" fmla="*/ 4586174 w 9274629"/>
                <a:gd name="connsiteY72" fmla="*/ 1066219 h 1810296"/>
                <a:gd name="connsiteX73" fmla="*/ 4586540 w 9274629"/>
                <a:gd name="connsiteY73" fmla="*/ 1066291 h 1810296"/>
                <a:gd name="connsiteX74" fmla="*/ 4586896 w 9274629"/>
                <a:gd name="connsiteY74" fmla="*/ 1066260 h 1810296"/>
                <a:gd name="connsiteX75" fmla="*/ 4587232 w 9274629"/>
                <a:gd name="connsiteY75" fmla="*/ 1066127 h 1810296"/>
                <a:gd name="connsiteX76" fmla="*/ 4587527 w 9274629"/>
                <a:gd name="connsiteY76" fmla="*/ 1065911 h 1810296"/>
                <a:gd name="connsiteX77" fmla="*/ 4587731 w 9274629"/>
                <a:gd name="connsiteY77" fmla="*/ 1065593 h 1810296"/>
                <a:gd name="connsiteX78" fmla="*/ 4587853 w 9274629"/>
                <a:gd name="connsiteY78" fmla="*/ 1065224 h 1810296"/>
                <a:gd name="connsiteX79" fmla="*/ 4587863 w 9274629"/>
                <a:gd name="connsiteY79" fmla="*/ 1065018 h 1810296"/>
                <a:gd name="connsiteX80" fmla="*/ 4597461 w 9274629"/>
                <a:gd name="connsiteY80" fmla="*/ 1058511 h 1810296"/>
                <a:gd name="connsiteX81" fmla="*/ 4597461 w 9274629"/>
                <a:gd name="connsiteY81" fmla="*/ 1063376 h 1810296"/>
                <a:gd name="connsiteX82" fmla="*/ 4597481 w 9274629"/>
                <a:gd name="connsiteY82" fmla="*/ 1063581 h 1810296"/>
                <a:gd name="connsiteX83" fmla="*/ 4597594 w 9274629"/>
                <a:gd name="connsiteY83" fmla="*/ 1063951 h 1810296"/>
                <a:gd name="connsiteX84" fmla="*/ 4597797 w 9274629"/>
                <a:gd name="connsiteY84" fmla="*/ 1064248 h 1810296"/>
                <a:gd name="connsiteX85" fmla="*/ 4598092 w 9274629"/>
                <a:gd name="connsiteY85" fmla="*/ 1064474 h 1810296"/>
                <a:gd name="connsiteX86" fmla="*/ 4598418 w 9274629"/>
                <a:gd name="connsiteY86" fmla="*/ 1064608 h 1810296"/>
                <a:gd name="connsiteX87" fmla="*/ 4598784 w 9274629"/>
                <a:gd name="connsiteY87" fmla="*/ 1064648 h 1810296"/>
                <a:gd name="connsiteX88" fmla="*/ 4599131 w 9274629"/>
                <a:gd name="connsiteY88" fmla="*/ 1064577 h 1810296"/>
                <a:gd name="connsiteX89" fmla="*/ 4599477 w 9274629"/>
                <a:gd name="connsiteY89" fmla="*/ 1064382 h 1810296"/>
                <a:gd name="connsiteX90" fmla="*/ 4599619 w 9274629"/>
                <a:gd name="connsiteY90" fmla="*/ 1064238 h 1810296"/>
                <a:gd name="connsiteX91" fmla="*/ 4603072 w 9274629"/>
                <a:gd name="connsiteY91" fmla="*/ 1060148 h 1810296"/>
                <a:gd name="connsiteX92" fmla="*/ 4601772 w 9274629"/>
                <a:gd name="connsiteY92" fmla="*/ 1059587 h 1810296"/>
                <a:gd name="connsiteX93" fmla="*/ 4600174 w 9274629"/>
                <a:gd name="connsiteY93" fmla="*/ 1059054 h 1810296"/>
                <a:gd name="connsiteX94" fmla="*/ 4598515 w 9274629"/>
                <a:gd name="connsiteY94" fmla="*/ 1058674 h 1810296"/>
                <a:gd name="connsiteX95" fmla="*/ 4606266 w 9274629"/>
                <a:gd name="connsiteY95" fmla="*/ 1056365 h 1810296"/>
                <a:gd name="connsiteX96" fmla="*/ 4605905 w 9274629"/>
                <a:gd name="connsiteY96" fmla="*/ 1056374 h 1810296"/>
                <a:gd name="connsiteX97" fmla="*/ 4605813 w 9274629"/>
                <a:gd name="connsiteY97" fmla="*/ 1056590 h 1810296"/>
                <a:gd name="connsiteX98" fmla="*/ 4605778 w 9274629"/>
                <a:gd name="connsiteY98" fmla="*/ 1056942 h 1810296"/>
                <a:gd name="connsiteX99" fmla="*/ 4674121 w 9274629"/>
                <a:gd name="connsiteY99" fmla="*/ 1041790 h 1810296"/>
                <a:gd name="connsiteX100" fmla="*/ 4673036 w 9274629"/>
                <a:gd name="connsiteY100" fmla="*/ 1042419 h 1810296"/>
                <a:gd name="connsiteX101" fmla="*/ 4670973 w 9274629"/>
                <a:gd name="connsiteY101" fmla="*/ 1043144 h 1810296"/>
                <a:gd name="connsiteX102" fmla="*/ 4669847 w 9274629"/>
                <a:gd name="connsiteY102" fmla="*/ 1043457 h 1810296"/>
                <a:gd name="connsiteX103" fmla="*/ 4671286 w 9274629"/>
                <a:gd name="connsiteY103" fmla="*/ 1047801 h 1810296"/>
                <a:gd name="connsiteX104" fmla="*/ 4671473 w 9274629"/>
                <a:gd name="connsiteY104" fmla="*/ 1047989 h 1810296"/>
                <a:gd name="connsiteX105" fmla="*/ 4671912 w 9274629"/>
                <a:gd name="connsiteY105" fmla="*/ 1048244 h 1810296"/>
                <a:gd name="connsiteX106" fmla="*/ 4672391 w 9274629"/>
                <a:gd name="connsiteY106" fmla="*/ 1048338 h 1810296"/>
                <a:gd name="connsiteX107" fmla="*/ 4672857 w 9274629"/>
                <a:gd name="connsiteY107" fmla="*/ 1048297 h 1810296"/>
                <a:gd name="connsiteX108" fmla="*/ 4673296 w 9274629"/>
                <a:gd name="connsiteY108" fmla="*/ 1048123 h 1810296"/>
                <a:gd name="connsiteX109" fmla="*/ 4673682 w 9274629"/>
                <a:gd name="connsiteY109" fmla="*/ 1047841 h 1810296"/>
                <a:gd name="connsiteX110" fmla="*/ 4673948 w 9274629"/>
                <a:gd name="connsiteY110" fmla="*/ 1047425 h 1810296"/>
                <a:gd name="connsiteX111" fmla="*/ 4674108 w 9274629"/>
                <a:gd name="connsiteY111" fmla="*/ 1046942 h 1810296"/>
                <a:gd name="connsiteX112" fmla="*/ 4674121 w 9274629"/>
                <a:gd name="connsiteY112" fmla="*/ 1046674 h 1810296"/>
                <a:gd name="connsiteX113" fmla="*/ 4929927 w 9274629"/>
                <a:gd name="connsiteY113" fmla="*/ 1039929 h 1810296"/>
                <a:gd name="connsiteX114" fmla="*/ 4944639 w 9274629"/>
                <a:gd name="connsiteY114" fmla="*/ 1052198 h 1810296"/>
                <a:gd name="connsiteX115" fmla="*/ 4915960 w 9274629"/>
                <a:gd name="connsiteY115" fmla="*/ 1052198 h 1810296"/>
                <a:gd name="connsiteX116" fmla="*/ 4918200 w 9274629"/>
                <a:gd name="connsiteY116" fmla="*/ 1054870 h 1810296"/>
                <a:gd name="connsiteX117" fmla="*/ 4933783 w 9274629"/>
                <a:gd name="connsiteY117" fmla="*/ 1067866 h 1810296"/>
                <a:gd name="connsiteX118" fmla="*/ 5048105 w 9274629"/>
                <a:gd name="connsiteY118" fmla="*/ 1046166 h 1810296"/>
                <a:gd name="connsiteX119" fmla="*/ 5051451 w 9274629"/>
                <a:gd name="connsiteY119" fmla="*/ 1042779 h 1810296"/>
                <a:gd name="connsiteX120" fmla="*/ 5030116 w 9274629"/>
                <a:gd name="connsiteY120" fmla="*/ 1042779 h 1810296"/>
                <a:gd name="connsiteX121" fmla="*/ 5032932 w 9274629"/>
                <a:gd name="connsiteY121" fmla="*/ 1039929 h 1810296"/>
                <a:gd name="connsiteX122" fmla="*/ 4686669 w 9274629"/>
                <a:gd name="connsiteY122" fmla="*/ 1038166 h 1810296"/>
                <a:gd name="connsiteX123" fmla="*/ 4686669 w 9274629"/>
                <a:gd name="connsiteY123" fmla="*/ 1044527 h 1810296"/>
                <a:gd name="connsiteX124" fmla="*/ 4686696 w 9274629"/>
                <a:gd name="connsiteY124" fmla="*/ 1044795 h 1810296"/>
                <a:gd name="connsiteX125" fmla="*/ 4686842 w 9274629"/>
                <a:gd name="connsiteY125" fmla="*/ 1045278 h 1810296"/>
                <a:gd name="connsiteX126" fmla="*/ 4687108 w 9274629"/>
                <a:gd name="connsiteY126" fmla="*/ 1045667 h 1810296"/>
                <a:gd name="connsiteX127" fmla="*/ 4687494 w 9274629"/>
                <a:gd name="connsiteY127" fmla="*/ 1045962 h 1810296"/>
                <a:gd name="connsiteX128" fmla="*/ 4687920 w 9274629"/>
                <a:gd name="connsiteY128" fmla="*/ 1046137 h 1810296"/>
                <a:gd name="connsiteX129" fmla="*/ 4688399 w 9274629"/>
                <a:gd name="connsiteY129" fmla="*/ 1046190 h 1810296"/>
                <a:gd name="connsiteX130" fmla="*/ 4688851 w 9274629"/>
                <a:gd name="connsiteY130" fmla="*/ 1046097 h 1810296"/>
                <a:gd name="connsiteX131" fmla="*/ 4689304 w 9274629"/>
                <a:gd name="connsiteY131" fmla="*/ 1045842 h 1810296"/>
                <a:gd name="connsiteX132" fmla="*/ 4689490 w 9274629"/>
                <a:gd name="connsiteY132" fmla="*/ 1045654 h 1810296"/>
                <a:gd name="connsiteX133" fmla="*/ 4694004 w 9274629"/>
                <a:gd name="connsiteY133" fmla="*/ 1040307 h 1810296"/>
                <a:gd name="connsiteX134" fmla="*/ 4692305 w 9274629"/>
                <a:gd name="connsiteY134" fmla="*/ 1039574 h 1810296"/>
                <a:gd name="connsiteX135" fmla="*/ 4690216 w 9274629"/>
                <a:gd name="connsiteY135" fmla="*/ 1038876 h 1810296"/>
                <a:gd name="connsiteX136" fmla="*/ 4688047 w 9274629"/>
                <a:gd name="connsiteY136" fmla="*/ 1038380 h 1810296"/>
                <a:gd name="connsiteX137" fmla="*/ 4702243 w 9274629"/>
                <a:gd name="connsiteY137" fmla="*/ 1035776 h 1810296"/>
                <a:gd name="connsiteX138" fmla="*/ 4702823 w 9274629"/>
                <a:gd name="connsiteY138" fmla="*/ 1038407 h 1810296"/>
                <a:gd name="connsiteX139" fmla="*/ 4702863 w 9274629"/>
                <a:gd name="connsiteY139" fmla="*/ 1038636 h 1810296"/>
                <a:gd name="connsiteX140" fmla="*/ 4702849 w 9274629"/>
                <a:gd name="connsiteY140" fmla="*/ 1039118 h 1810296"/>
                <a:gd name="connsiteX141" fmla="*/ 4702677 w 9274629"/>
                <a:gd name="connsiteY141" fmla="*/ 1039561 h 1810296"/>
                <a:gd name="connsiteX142" fmla="*/ 4702410 w 9274629"/>
                <a:gd name="connsiteY142" fmla="*/ 1039937 h 1810296"/>
                <a:gd name="connsiteX143" fmla="*/ 4702319 w 9274629"/>
                <a:gd name="connsiteY143" fmla="*/ 1040005 h 1810296"/>
                <a:gd name="connsiteX144" fmla="*/ 4702552 w 9274629"/>
                <a:gd name="connsiteY144" fmla="*/ 1040191 h 1810296"/>
                <a:gd name="connsiteX145" fmla="*/ 4702938 w 9274629"/>
                <a:gd name="connsiteY145" fmla="*/ 1040621 h 1810296"/>
                <a:gd name="connsiteX146" fmla="*/ 4703191 w 9274629"/>
                <a:gd name="connsiteY146" fmla="*/ 1041104 h 1810296"/>
                <a:gd name="connsiteX147" fmla="*/ 4703284 w 9274629"/>
                <a:gd name="connsiteY147" fmla="*/ 1041614 h 1810296"/>
                <a:gd name="connsiteX148" fmla="*/ 4703258 w 9274629"/>
                <a:gd name="connsiteY148" fmla="*/ 1041909 h 1810296"/>
                <a:gd name="connsiteX149" fmla="*/ 4703217 w 9274629"/>
                <a:gd name="connsiteY149" fmla="*/ 1042137 h 1810296"/>
                <a:gd name="connsiteX150" fmla="*/ 4703058 w 9274629"/>
                <a:gd name="connsiteY150" fmla="*/ 1042553 h 1810296"/>
                <a:gd name="connsiteX151" fmla="*/ 4702805 w 9274629"/>
                <a:gd name="connsiteY151" fmla="*/ 1042902 h 1810296"/>
                <a:gd name="connsiteX152" fmla="*/ 4702459 w 9274629"/>
                <a:gd name="connsiteY152" fmla="*/ 1043184 h 1810296"/>
                <a:gd name="connsiteX153" fmla="*/ 4701860 w 9274629"/>
                <a:gd name="connsiteY153" fmla="*/ 1043520 h 1810296"/>
                <a:gd name="connsiteX154" fmla="*/ 4700942 w 9274629"/>
                <a:gd name="connsiteY154" fmla="*/ 1043694 h 1810296"/>
                <a:gd name="connsiteX155" fmla="*/ 4700489 w 9274629"/>
                <a:gd name="connsiteY155" fmla="*/ 1043654 h 1810296"/>
                <a:gd name="connsiteX156" fmla="*/ 4700024 w 9274629"/>
                <a:gd name="connsiteY156" fmla="*/ 1043574 h 1810296"/>
                <a:gd name="connsiteX157" fmla="*/ 4699185 w 9274629"/>
                <a:gd name="connsiteY157" fmla="*/ 1043265 h 1810296"/>
                <a:gd name="connsiteX158" fmla="*/ 4699024 w 9274629"/>
                <a:gd name="connsiteY158" fmla="*/ 1043171 h 1810296"/>
                <a:gd name="connsiteX159" fmla="*/ 4698472 w 9274629"/>
                <a:gd name="connsiteY159" fmla="*/ 1043802 h 1810296"/>
                <a:gd name="connsiteX160" fmla="*/ 4697062 w 9274629"/>
                <a:gd name="connsiteY160" fmla="*/ 1045600 h 1810296"/>
                <a:gd name="connsiteX161" fmla="*/ 4695598 w 9274629"/>
                <a:gd name="connsiteY161" fmla="*/ 1047680 h 1810296"/>
                <a:gd name="connsiteX162" fmla="*/ 4694107 w 9274629"/>
                <a:gd name="connsiteY162" fmla="*/ 1050095 h 1810296"/>
                <a:gd name="connsiteX163" fmla="*/ 4692670 w 9274629"/>
                <a:gd name="connsiteY163" fmla="*/ 1052779 h 1810296"/>
                <a:gd name="connsiteX164" fmla="*/ 4691286 w 9274629"/>
                <a:gd name="connsiteY164" fmla="*/ 1055799 h 1810296"/>
                <a:gd name="connsiteX165" fmla="*/ 4690049 w 9274629"/>
                <a:gd name="connsiteY165" fmla="*/ 1059086 h 1810296"/>
                <a:gd name="connsiteX166" fmla="*/ 4688998 w 9274629"/>
                <a:gd name="connsiteY166" fmla="*/ 1062656 h 1810296"/>
                <a:gd name="connsiteX167" fmla="*/ 4688146 w 9274629"/>
                <a:gd name="connsiteY167" fmla="*/ 1066521 h 1810296"/>
                <a:gd name="connsiteX168" fmla="*/ 4687574 w 9274629"/>
                <a:gd name="connsiteY168" fmla="*/ 1070654 h 1810296"/>
                <a:gd name="connsiteX169" fmla="*/ 4687361 w 9274629"/>
                <a:gd name="connsiteY169" fmla="*/ 1073942 h 1810296"/>
                <a:gd name="connsiteX170" fmla="*/ 4687321 w 9274629"/>
                <a:gd name="connsiteY170" fmla="*/ 1076223 h 1810296"/>
                <a:gd name="connsiteX171" fmla="*/ 4687387 w 9274629"/>
                <a:gd name="connsiteY171" fmla="*/ 1078558 h 1810296"/>
                <a:gd name="connsiteX172" fmla="*/ 4687560 w 9274629"/>
                <a:gd name="connsiteY172" fmla="*/ 1080947 h 1810296"/>
                <a:gd name="connsiteX173" fmla="*/ 4687800 w 9274629"/>
                <a:gd name="connsiteY173" fmla="*/ 1083429 h 1810296"/>
                <a:gd name="connsiteX174" fmla="*/ 4688186 w 9274629"/>
                <a:gd name="connsiteY174" fmla="*/ 1085952 h 1810296"/>
                <a:gd name="connsiteX175" fmla="*/ 4688439 w 9274629"/>
                <a:gd name="connsiteY175" fmla="*/ 1087253 h 1810296"/>
                <a:gd name="connsiteX176" fmla="*/ 4688452 w 9274629"/>
                <a:gd name="connsiteY176" fmla="*/ 1087361 h 1810296"/>
                <a:gd name="connsiteX177" fmla="*/ 4688492 w 9274629"/>
                <a:gd name="connsiteY177" fmla="*/ 1087482 h 1810296"/>
                <a:gd name="connsiteX178" fmla="*/ 4688652 w 9274629"/>
                <a:gd name="connsiteY178" fmla="*/ 1088099 h 1810296"/>
                <a:gd name="connsiteX179" fmla="*/ 4689197 w 9274629"/>
                <a:gd name="connsiteY179" fmla="*/ 1090326 h 1810296"/>
                <a:gd name="connsiteX180" fmla="*/ 4689836 w 9274629"/>
                <a:gd name="connsiteY180" fmla="*/ 1092299 h 1810296"/>
                <a:gd name="connsiteX181" fmla="*/ 4690754 w 9274629"/>
                <a:gd name="connsiteY181" fmla="*/ 1094607 h 1810296"/>
                <a:gd name="connsiteX182" fmla="*/ 4692018 w 9274629"/>
                <a:gd name="connsiteY182" fmla="*/ 1097130 h 1810296"/>
                <a:gd name="connsiteX183" fmla="*/ 4693242 w 9274629"/>
                <a:gd name="connsiteY183" fmla="*/ 1099089 h 1810296"/>
                <a:gd name="connsiteX184" fmla="*/ 4694201 w 9274629"/>
                <a:gd name="connsiteY184" fmla="*/ 1100404 h 1810296"/>
                <a:gd name="connsiteX185" fmla="*/ 4695252 w 9274629"/>
                <a:gd name="connsiteY185" fmla="*/ 1101719 h 1810296"/>
                <a:gd name="connsiteX186" fmla="*/ 4696463 w 9274629"/>
                <a:gd name="connsiteY186" fmla="*/ 1103021 h 1810296"/>
                <a:gd name="connsiteX187" fmla="*/ 4697115 w 9274629"/>
                <a:gd name="connsiteY187" fmla="*/ 1103652 h 1810296"/>
                <a:gd name="connsiteX188" fmla="*/ 4697274 w 9274629"/>
                <a:gd name="connsiteY188" fmla="*/ 1103826 h 1810296"/>
                <a:gd name="connsiteX189" fmla="*/ 4697500 w 9274629"/>
                <a:gd name="connsiteY189" fmla="*/ 1104215 h 1810296"/>
                <a:gd name="connsiteX190" fmla="*/ 4697620 w 9274629"/>
                <a:gd name="connsiteY190" fmla="*/ 1104645 h 1810296"/>
                <a:gd name="connsiteX191" fmla="*/ 4697620 w 9274629"/>
                <a:gd name="connsiteY191" fmla="*/ 1105061 h 1810296"/>
                <a:gd name="connsiteX192" fmla="*/ 4697514 w 9274629"/>
                <a:gd name="connsiteY192" fmla="*/ 1105477 h 1810296"/>
                <a:gd name="connsiteX193" fmla="*/ 4697301 w 9274629"/>
                <a:gd name="connsiteY193" fmla="*/ 1105852 h 1810296"/>
                <a:gd name="connsiteX194" fmla="*/ 4697022 w 9274629"/>
                <a:gd name="connsiteY194" fmla="*/ 1106161 h 1810296"/>
                <a:gd name="connsiteX195" fmla="*/ 4696636 w 9274629"/>
                <a:gd name="connsiteY195" fmla="*/ 1106376 h 1810296"/>
                <a:gd name="connsiteX196" fmla="*/ 4696410 w 9274629"/>
                <a:gd name="connsiteY196" fmla="*/ 1106456 h 1810296"/>
                <a:gd name="connsiteX197" fmla="*/ 4694985 w 9274629"/>
                <a:gd name="connsiteY197" fmla="*/ 1106819 h 1810296"/>
                <a:gd name="connsiteX198" fmla="*/ 4692005 w 9274629"/>
                <a:gd name="connsiteY198" fmla="*/ 1107677 h 1810296"/>
                <a:gd name="connsiteX199" fmla="*/ 4690674 w 9274629"/>
                <a:gd name="connsiteY199" fmla="*/ 1108120 h 1810296"/>
                <a:gd name="connsiteX200" fmla="*/ 4690222 w 9274629"/>
                <a:gd name="connsiteY200" fmla="*/ 1108268 h 1810296"/>
                <a:gd name="connsiteX201" fmla="*/ 4689264 w 9274629"/>
                <a:gd name="connsiteY201" fmla="*/ 1108469 h 1810296"/>
                <a:gd name="connsiteX202" fmla="*/ 4688279 w 9274629"/>
                <a:gd name="connsiteY202" fmla="*/ 1108536 h 1810296"/>
                <a:gd name="connsiteX203" fmla="*/ 4687308 w 9274629"/>
                <a:gd name="connsiteY203" fmla="*/ 1108509 h 1810296"/>
                <a:gd name="connsiteX204" fmla="*/ 4685791 w 9274629"/>
                <a:gd name="connsiteY204" fmla="*/ 1108295 h 1810296"/>
                <a:gd name="connsiteX205" fmla="*/ 4683821 w 9274629"/>
                <a:gd name="connsiteY205" fmla="*/ 1107745 h 1810296"/>
                <a:gd name="connsiteX206" fmla="*/ 4681918 w 9274629"/>
                <a:gd name="connsiteY206" fmla="*/ 1106980 h 1810296"/>
                <a:gd name="connsiteX207" fmla="*/ 4680175 w 9274629"/>
                <a:gd name="connsiteY207" fmla="*/ 1106121 h 1810296"/>
                <a:gd name="connsiteX208" fmla="*/ 4677993 w 9274629"/>
                <a:gd name="connsiteY208" fmla="*/ 1104833 h 1810296"/>
                <a:gd name="connsiteX209" fmla="*/ 4677035 w 9274629"/>
                <a:gd name="connsiteY209" fmla="*/ 1104175 h 1810296"/>
                <a:gd name="connsiteX210" fmla="*/ 4676849 w 9274629"/>
                <a:gd name="connsiteY210" fmla="*/ 1104054 h 1810296"/>
                <a:gd name="connsiteX211" fmla="*/ 4676436 w 9274629"/>
                <a:gd name="connsiteY211" fmla="*/ 1103920 h 1810296"/>
                <a:gd name="connsiteX212" fmla="*/ 4676037 w 9274629"/>
                <a:gd name="connsiteY212" fmla="*/ 1103880 h 1810296"/>
                <a:gd name="connsiteX213" fmla="*/ 4675612 w 9274629"/>
                <a:gd name="connsiteY213" fmla="*/ 1103960 h 1810296"/>
                <a:gd name="connsiteX214" fmla="*/ 4675425 w 9274629"/>
                <a:gd name="connsiteY214" fmla="*/ 1104041 h 1810296"/>
                <a:gd name="connsiteX215" fmla="*/ 4674334 w 9274629"/>
                <a:gd name="connsiteY215" fmla="*/ 1104564 h 1810296"/>
                <a:gd name="connsiteX216" fmla="*/ 4671114 w 9274629"/>
                <a:gd name="connsiteY216" fmla="*/ 1105933 h 1810296"/>
                <a:gd name="connsiteX217" fmla="*/ 4668319 w 9274629"/>
                <a:gd name="connsiteY217" fmla="*/ 1106939 h 1810296"/>
                <a:gd name="connsiteX218" fmla="*/ 4666497 w 9274629"/>
                <a:gd name="connsiteY218" fmla="*/ 1107463 h 1810296"/>
                <a:gd name="connsiteX219" fmla="*/ 4664806 w 9274629"/>
                <a:gd name="connsiteY219" fmla="*/ 1107772 h 1810296"/>
                <a:gd name="connsiteX220" fmla="*/ 4663742 w 9274629"/>
                <a:gd name="connsiteY220" fmla="*/ 1107825 h 1810296"/>
                <a:gd name="connsiteX221" fmla="*/ 4663103 w 9274629"/>
                <a:gd name="connsiteY221" fmla="*/ 1107772 h 1810296"/>
                <a:gd name="connsiteX222" fmla="*/ 4662837 w 9274629"/>
                <a:gd name="connsiteY222" fmla="*/ 1107691 h 1810296"/>
                <a:gd name="connsiteX223" fmla="*/ 4661453 w 9274629"/>
                <a:gd name="connsiteY223" fmla="*/ 1107288 h 1810296"/>
                <a:gd name="connsiteX224" fmla="*/ 4660389 w 9274629"/>
                <a:gd name="connsiteY224" fmla="*/ 1106886 h 1810296"/>
                <a:gd name="connsiteX225" fmla="*/ 4660176 w 9274629"/>
                <a:gd name="connsiteY225" fmla="*/ 1106805 h 1810296"/>
                <a:gd name="connsiteX226" fmla="*/ 4659830 w 9274629"/>
                <a:gd name="connsiteY226" fmla="*/ 1106550 h 1810296"/>
                <a:gd name="connsiteX227" fmla="*/ 4659563 w 9274629"/>
                <a:gd name="connsiteY227" fmla="*/ 1106242 h 1810296"/>
                <a:gd name="connsiteX228" fmla="*/ 4659390 w 9274629"/>
                <a:gd name="connsiteY228" fmla="*/ 1105879 h 1810296"/>
                <a:gd name="connsiteX229" fmla="*/ 4659311 w 9274629"/>
                <a:gd name="connsiteY229" fmla="*/ 1105477 h 1810296"/>
                <a:gd name="connsiteX230" fmla="*/ 4659324 w 9274629"/>
                <a:gd name="connsiteY230" fmla="*/ 1105061 h 1810296"/>
                <a:gd name="connsiteX231" fmla="*/ 4659457 w 9274629"/>
                <a:gd name="connsiteY231" fmla="*/ 1104672 h 1810296"/>
                <a:gd name="connsiteX232" fmla="*/ 4659670 w 9274629"/>
                <a:gd name="connsiteY232" fmla="*/ 1104309 h 1810296"/>
                <a:gd name="connsiteX233" fmla="*/ 4659843 w 9274629"/>
                <a:gd name="connsiteY233" fmla="*/ 1104162 h 1810296"/>
                <a:gd name="connsiteX234" fmla="*/ 4660415 w 9274629"/>
                <a:gd name="connsiteY234" fmla="*/ 1103571 h 1810296"/>
                <a:gd name="connsiteX235" fmla="*/ 4661586 w 9274629"/>
                <a:gd name="connsiteY235" fmla="*/ 1102095 h 1810296"/>
                <a:gd name="connsiteX236" fmla="*/ 4662757 w 9274629"/>
                <a:gd name="connsiteY236" fmla="*/ 1100163 h 1810296"/>
                <a:gd name="connsiteX237" fmla="*/ 4663968 w 9274629"/>
                <a:gd name="connsiteY237" fmla="*/ 1097720 h 1810296"/>
                <a:gd name="connsiteX238" fmla="*/ 4665206 w 9274629"/>
                <a:gd name="connsiteY238" fmla="*/ 1094768 h 1810296"/>
                <a:gd name="connsiteX239" fmla="*/ 4666457 w 9274629"/>
                <a:gd name="connsiteY239" fmla="*/ 1091266 h 1810296"/>
                <a:gd name="connsiteX240" fmla="*/ 4667747 w 9274629"/>
                <a:gd name="connsiteY240" fmla="*/ 1087160 h 1810296"/>
                <a:gd name="connsiteX241" fmla="*/ 4669038 w 9274629"/>
                <a:gd name="connsiteY241" fmla="*/ 1082422 h 1810296"/>
                <a:gd name="connsiteX242" fmla="*/ 4669690 w 9274629"/>
                <a:gd name="connsiteY242" fmla="*/ 1079779 h 1810296"/>
                <a:gd name="connsiteX243" fmla="*/ 4669716 w 9274629"/>
                <a:gd name="connsiteY243" fmla="*/ 1079698 h 1810296"/>
                <a:gd name="connsiteX244" fmla="*/ 4669730 w 9274629"/>
                <a:gd name="connsiteY244" fmla="*/ 1079618 h 1810296"/>
                <a:gd name="connsiteX245" fmla="*/ 4669863 w 9274629"/>
                <a:gd name="connsiteY245" fmla="*/ 1078665 h 1810296"/>
                <a:gd name="connsiteX246" fmla="*/ 4670275 w 9274629"/>
                <a:gd name="connsiteY246" fmla="*/ 1074250 h 1810296"/>
                <a:gd name="connsiteX247" fmla="*/ 4670448 w 9274629"/>
                <a:gd name="connsiteY247" fmla="*/ 1070077 h 1810296"/>
                <a:gd name="connsiteX248" fmla="*/ 4670409 w 9274629"/>
                <a:gd name="connsiteY248" fmla="*/ 1065044 h 1810296"/>
                <a:gd name="connsiteX249" fmla="*/ 4670142 w 9274629"/>
                <a:gd name="connsiteY249" fmla="*/ 1060818 h 1810296"/>
                <a:gd name="connsiteX250" fmla="*/ 4669823 w 9274629"/>
                <a:gd name="connsiteY250" fmla="*/ 1057879 h 1810296"/>
                <a:gd name="connsiteX251" fmla="*/ 4669384 w 9274629"/>
                <a:gd name="connsiteY251" fmla="*/ 1054833 h 1810296"/>
                <a:gd name="connsiteX252" fmla="*/ 4668838 w 9274629"/>
                <a:gd name="connsiteY252" fmla="*/ 1051719 h 1810296"/>
                <a:gd name="connsiteX253" fmla="*/ 4668106 w 9274629"/>
                <a:gd name="connsiteY253" fmla="*/ 1048552 h 1810296"/>
                <a:gd name="connsiteX254" fmla="*/ 4667202 w 9274629"/>
                <a:gd name="connsiteY254" fmla="*/ 1045386 h 1810296"/>
                <a:gd name="connsiteX255" fmla="*/ 4666816 w 9274629"/>
                <a:gd name="connsiteY255" fmla="*/ 1044237 h 1810296"/>
                <a:gd name="connsiteX256" fmla="*/ 4666102 w 9274629"/>
                <a:gd name="connsiteY256" fmla="*/ 1044419 h 1810296"/>
                <a:gd name="connsiteX257" fmla="*/ 4662655 w 9274629"/>
                <a:gd name="connsiteY257" fmla="*/ 1045305 h 1810296"/>
                <a:gd name="connsiteX258" fmla="*/ 4661711 w 9274629"/>
                <a:gd name="connsiteY258" fmla="*/ 1045546 h 1810296"/>
                <a:gd name="connsiteX259" fmla="*/ 4660260 w 9274629"/>
                <a:gd name="connsiteY259" fmla="*/ 1045734 h 1810296"/>
                <a:gd name="connsiteX260" fmla="*/ 4659315 w 9274629"/>
                <a:gd name="connsiteY260" fmla="*/ 1045654 h 1810296"/>
                <a:gd name="connsiteX261" fmla="*/ 4658863 w 9274629"/>
                <a:gd name="connsiteY261" fmla="*/ 1045546 h 1810296"/>
                <a:gd name="connsiteX262" fmla="*/ 4658437 w 9274629"/>
                <a:gd name="connsiteY262" fmla="*/ 1045385 h 1810296"/>
                <a:gd name="connsiteX263" fmla="*/ 4657652 w 9274629"/>
                <a:gd name="connsiteY263" fmla="*/ 1044929 h 1810296"/>
                <a:gd name="connsiteX264" fmla="*/ 4656574 w 9274629"/>
                <a:gd name="connsiteY264" fmla="*/ 1044070 h 1810296"/>
                <a:gd name="connsiteX265" fmla="*/ 4655855 w 9274629"/>
                <a:gd name="connsiteY265" fmla="*/ 1043520 h 1810296"/>
                <a:gd name="connsiteX266" fmla="*/ 4655256 w 9274629"/>
                <a:gd name="connsiteY266" fmla="*/ 1043144 h 1810296"/>
                <a:gd name="connsiteX267" fmla="*/ 4654005 w 9274629"/>
                <a:gd name="connsiteY267" fmla="*/ 1042567 h 1810296"/>
                <a:gd name="connsiteX268" fmla="*/ 4652688 w 9274629"/>
                <a:gd name="connsiteY268" fmla="*/ 1042204 h 1810296"/>
                <a:gd name="connsiteX269" fmla="*/ 4651330 w 9274629"/>
                <a:gd name="connsiteY269" fmla="*/ 1041990 h 1810296"/>
                <a:gd name="connsiteX270" fmla="*/ 4649201 w 9274629"/>
                <a:gd name="connsiteY270" fmla="*/ 1041856 h 1810296"/>
                <a:gd name="connsiteX271" fmla="*/ 4647563 w 9274629"/>
                <a:gd name="connsiteY271" fmla="*/ 1041878 h 1810296"/>
                <a:gd name="connsiteX272" fmla="*/ 4647914 w 9274629"/>
                <a:gd name="connsiteY272" fmla="*/ 1042177 h 1810296"/>
                <a:gd name="connsiteX273" fmla="*/ 4648524 w 9274629"/>
                <a:gd name="connsiteY273" fmla="*/ 1043019 h 1810296"/>
                <a:gd name="connsiteX274" fmla="*/ 4648972 w 9274629"/>
                <a:gd name="connsiteY274" fmla="*/ 1044004 h 1810296"/>
                <a:gd name="connsiteX275" fmla="*/ 4649257 w 9274629"/>
                <a:gd name="connsiteY275" fmla="*/ 1045103 h 1810296"/>
                <a:gd name="connsiteX276" fmla="*/ 4649420 w 9274629"/>
                <a:gd name="connsiteY276" fmla="*/ 1046273 h 1810296"/>
                <a:gd name="connsiteX277" fmla="*/ 4649512 w 9274629"/>
                <a:gd name="connsiteY277" fmla="*/ 1048039 h 1810296"/>
                <a:gd name="connsiteX278" fmla="*/ 4649471 w 9274629"/>
                <a:gd name="connsiteY278" fmla="*/ 1049198 h 1810296"/>
                <a:gd name="connsiteX279" fmla="*/ 4649420 w 9274629"/>
                <a:gd name="connsiteY279" fmla="*/ 1049876 h 1810296"/>
                <a:gd name="connsiteX280" fmla="*/ 4649206 w 9274629"/>
                <a:gd name="connsiteY280" fmla="*/ 1050862 h 1810296"/>
                <a:gd name="connsiteX281" fmla="*/ 4648881 w 9274629"/>
                <a:gd name="connsiteY281" fmla="*/ 1051426 h 1810296"/>
                <a:gd name="connsiteX282" fmla="*/ 4648647 w 9274629"/>
                <a:gd name="connsiteY282" fmla="*/ 1051652 h 1810296"/>
                <a:gd name="connsiteX283" fmla="*/ 4648392 w 9274629"/>
                <a:gd name="connsiteY283" fmla="*/ 1051857 h 1810296"/>
                <a:gd name="connsiteX284" fmla="*/ 4647842 w 9274629"/>
                <a:gd name="connsiteY284" fmla="*/ 1052063 h 1810296"/>
                <a:gd name="connsiteX285" fmla="*/ 4647222 w 9274629"/>
                <a:gd name="connsiteY285" fmla="*/ 1052093 h 1810296"/>
                <a:gd name="connsiteX286" fmla="*/ 4646581 w 9274629"/>
                <a:gd name="connsiteY286" fmla="*/ 1052001 h 1810296"/>
                <a:gd name="connsiteX287" fmla="*/ 4645583 w 9274629"/>
                <a:gd name="connsiteY287" fmla="*/ 1051755 h 1810296"/>
                <a:gd name="connsiteX288" fmla="*/ 4644554 w 9274629"/>
                <a:gd name="connsiteY288" fmla="*/ 1051529 h 1810296"/>
                <a:gd name="connsiteX289" fmla="*/ 4643862 w 9274629"/>
                <a:gd name="connsiteY289" fmla="*/ 1051457 h 1810296"/>
                <a:gd name="connsiteX290" fmla="*/ 4643547 w 9274629"/>
                <a:gd name="connsiteY290" fmla="*/ 1051488 h 1810296"/>
                <a:gd name="connsiteX291" fmla="*/ 4643221 w 9274629"/>
                <a:gd name="connsiteY291" fmla="*/ 1051529 h 1810296"/>
                <a:gd name="connsiteX292" fmla="*/ 4642651 w 9274629"/>
                <a:gd name="connsiteY292" fmla="*/ 1051734 h 1810296"/>
                <a:gd name="connsiteX293" fmla="*/ 4642163 w 9274629"/>
                <a:gd name="connsiteY293" fmla="*/ 1052032 h 1810296"/>
                <a:gd name="connsiteX294" fmla="*/ 4641725 w 9274629"/>
                <a:gd name="connsiteY294" fmla="*/ 1052442 h 1810296"/>
                <a:gd name="connsiteX295" fmla="*/ 4641155 w 9274629"/>
                <a:gd name="connsiteY295" fmla="*/ 1053182 h 1810296"/>
                <a:gd name="connsiteX296" fmla="*/ 4640544 w 9274629"/>
                <a:gd name="connsiteY296" fmla="*/ 1054372 h 1810296"/>
                <a:gd name="connsiteX297" fmla="*/ 4639954 w 9274629"/>
                <a:gd name="connsiteY297" fmla="*/ 1055666 h 1810296"/>
                <a:gd name="connsiteX298" fmla="*/ 4639353 w 9274629"/>
                <a:gd name="connsiteY298" fmla="*/ 1056939 h 1810296"/>
                <a:gd name="connsiteX299" fmla="*/ 4638824 w 9274629"/>
                <a:gd name="connsiteY299" fmla="*/ 1057811 h 1810296"/>
                <a:gd name="connsiteX300" fmla="*/ 4638417 w 9274629"/>
                <a:gd name="connsiteY300" fmla="*/ 1058325 h 1810296"/>
                <a:gd name="connsiteX301" fmla="*/ 4637958 w 9274629"/>
                <a:gd name="connsiteY301" fmla="*/ 1058776 h 1810296"/>
                <a:gd name="connsiteX302" fmla="*/ 4637429 w 9274629"/>
                <a:gd name="connsiteY302" fmla="*/ 1059126 h 1810296"/>
                <a:gd name="connsiteX303" fmla="*/ 4637134 w 9274629"/>
                <a:gd name="connsiteY303" fmla="*/ 1059259 h 1810296"/>
                <a:gd name="connsiteX304" fmla="*/ 4636819 w 9274629"/>
                <a:gd name="connsiteY304" fmla="*/ 1059382 h 1810296"/>
                <a:gd name="connsiteX305" fmla="*/ 4636188 w 9274629"/>
                <a:gd name="connsiteY305" fmla="*/ 1059516 h 1810296"/>
                <a:gd name="connsiteX306" fmla="*/ 4635190 w 9274629"/>
                <a:gd name="connsiteY306" fmla="*/ 1059516 h 1810296"/>
                <a:gd name="connsiteX307" fmla="*/ 4633154 w 9274629"/>
                <a:gd name="connsiteY307" fmla="*/ 1059115 h 1810296"/>
                <a:gd name="connsiteX308" fmla="*/ 4631790 w 9274629"/>
                <a:gd name="connsiteY308" fmla="*/ 1058859 h 1810296"/>
                <a:gd name="connsiteX309" fmla="*/ 4631454 w 9274629"/>
                <a:gd name="connsiteY309" fmla="*/ 1058848 h 1810296"/>
                <a:gd name="connsiteX310" fmla="*/ 4630752 w 9274629"/>
                <a:gd name="connsiteY310" fmla="*/ 1058910 h 1810296"/>
                <a:gd name="connsiteX311" fmla="*/ 4630039 w 9274629"/>
                <a:gd name="connsiteY311" fmla="*/ 1059095 h 1810296"/>
                <a:gd name="connsiteX312" fmla="*/ 4629418 w 9274629"/>
                <a:gd name="connsiteY312" fmla="*/ 1059413 h 1810296"/>
                <a:gd name="connsiteX313" fmla="*/ 4628859 w 9274629"/>
                <a:gd name="connsiteY313" fmla="*/ 1059803 h 1810296"/>
                <a:gd name="connsiteX314" fmla="*/ 4628462 w 9274629"/>
                <a:gd name="connsiteY314" fmla="*/ 1060296 h 1810296"/>
                <a:gd name="connsiteX315" fmla="*/ 4628227 w 9274629"/>
                <a:gd name="connsiteY315" fmla="*/ 1060840 h 1810296"/>
                <a:gd name="connsiteX316" fmla="*/ 4628207 w 9274629"/>
                <a:gd name="connsiteY316" fmla="*/ 1061446 h 1810296"/>
                <a:gd name="connsiteX317" fmla="*/ 4628319 w 9274629"/>
                <a:gd name="connsiteY317" fmla="*/ 1061764 h 1810296"/>
                <a:gd name="connsiteX318" fmla="*/ 4628665 w 9274629"/>
                <a:gd name="connsiteY318" fmla="*/ 1062442 h 1810296"/>
                <a:gd name="connsiteX319" fmla="*/ 4629103 w 9274629"/>
                <a:gd name="connsiteY319" fmla="*/ 1063293 h 1810296"/>
                <a:gd name="connsiteX320" fmla="*/ 4629185 w 9274629"/>
                <a:gd name="connsiteY320" fmla="*/ 1063601 h 1810296"/>
                <a:gd name="connsiteX321" fmla="*/ 4629164 w 9274629"/>
                <a:gd name="connsiteY321" fmla="*/ 1063889 h 1810296"/>
                <a:gd name="connsiteX322" fmla="*/ 4629032 w 9274629"/>
                <a:gd name="connsiteY322" fmla="*/ 1064135 h 1810296"/>
                <a:gd name="connsiteX323" fmla="*/ 4628899 w 9274629"/>
                <a:gd name="connsiteY323" fmla="*/ 1064228 h 1810296"/>
                <a:gd name="connsiteX324" fmla="*/ 4624706 w 9274629"/>
                <a:gd name="connsiteY324" fmla="*/ 1062144 h 1810296"/>
                <a:gd name="connsiteX325" fmla="*/ 4620532 w 9274629"/>
                <a:gd name="connsiteY325" fmla="*/ 1060070 h 1810296"/>
                <a:gd name="connsiteX326" fmla="*/ 4620461 w 9274629"/>
                <a:gd name="connsiteY326" fmla="*/ 1061004 h 1810296"/>
                <a:gd name="connsiteX327" fmla="*/ 4620125 w 9274629"/>
                <a:gd name="connsiteY327" fmla="*/ 1062852 h 1810296"/>
                <a:gd name="connsiteX328" fmla="*/ 4619860 w 9274629"/>
                <a:gd name="connsiteY328" fmla="*/ 1063755 h 1810296"/>
                <a:gd name="connsiteX329" fmla="*/ 4619605 w 9274629"/>
                <a:gd name="connsiteY329" fmla="*/ 1063858 h 1810296"/>
                <a:gd name="connsiteX330" fmla="*/ 4619107 w 9274629"/>
                <a:gd name="connsiteY330" fmla="*/ 1063920 h 1810296"/>
                <a:gd name="connsiteX331" fmla="*/ 4618629 w 9274629"/>
                <a:gd name="connsiteY331" fmla="*/ 1063786 h 1810296"/>
                <a:gd name="connsiteX332" fmla="*/ 4618160 w 9274629"/>
                <a:gd name="connsiteY332" fmla="*/ 1063530 h 1810296"/>
                <a:gd name="connsiteX333" fmla="*/ 4617499 w 9274629"/>
                <a:gd name="connsiteY333" fmla="*/ 1062955 h 1810296"/>
                <a:gd name="connsiteX334" fmla="*/ 4616705 w 9274629"/>
                <a:gd name="connsiteY334" fmla="*/ 1061979 h 1810296"/>
                <a:gd name="connsiteX335" fmla="*/ 4616379 w 9274629"/>
                <a:gd name="connsiteY335" fmla="*/ 1061497 h 1810296"/>
                <a:gd name="connsiteX336" fmla="*/ 4615941 w 9274629"/>
                <a:gd name="connsiteY336" fmla="*/ 1060860 h 1810296"/>
                <a:gd name="connsiteX337" fmla="*/ 4614913 w 9274629"/>
                <a:gd name="connsiteY337" fmla="*/ 1059721 h 1810296"/>
                <a:gd name="connsiteX338" fmla="*/ 4613763 w 9274629"/>
                <a:gd name="connsiteY338" fmla="*/ 1058725 h 1810296"/>
                <a:gd name="connsiteX339" fmla="*/ 4612481 w 9274629"/>
                <a:gd name="connsiteY339" fmla="*/ 1057904 h 1810296"/>
                <a:gd name="connsiteX340" fmla="*/ 4611106 w 9274629"/>
                <a:gd name="connsiteY340" fmla="*/ 1057237 h 1810296"/>
                <a:gd name="connsiteX341" fmla="*/ 4609671 w 9274629"/>
                <a:gd name="connsiteY341" fmla="*/ 1056744 h 1810296"/>
                <a:gd name="connsiteX342" fmla="*/ 4609373 w 9274629"/>
                <a:gd name="connsiteY342" fmla="*/ 1056683 h 1810296"/>
                <a:gd name="connsiteX343" fmla="*/ 4609818 w 9274629"/>
                <a:gd name="connsiteY343" fmla="*/ 1058695 h 1810296"/>
                <a:gd name="connsiteX344" fmla="*/ 4609848 w 9274629"/>
                <a:gd name="connsiteY344" fmla="*/ 1058870 h 1810296"/>
                <a:gd name="connsiteX345" fmla="*/ 4609838 w 9274629"/>
                <a:gd name="connsiteY345" fmla="*/ 1059239 h 1810296"/>
                <a:gd name="connsiteX346" fmla="*/ 4609705 w 9274629"/>
                <a:gd name="connsiteY346" fmla="*/ 1059578 h 1810296"/>
                <a:gd name="connsiteX347" fmla="*/ 4609502 w 9274629"/>
                <a:gd name="connsiteY347" fmla="*/ 1059865 h 1810296"/>
                <a:gd name="connsiteX348" fmla="*/ 4609432 w 9274629"/>
                <a:gd name="connsiteY348" fmla="*/ 1059917 h 1810296"/>
                <a:gd name="connsiteX349" fmla="*/ 4609610 w 9274629"/>
                <a:gd name="connsiteY349" fmla="*/ 1060060 h 1810296"/>
                <a:gd name="connsiteX350" fmla="*/ 4609905 w 9274629"/>
                <a:gd name="connsiteY350" fmla="*/ 1060388 h 1810296"/>
                <a:gd name="connsiteX351" fmla="*/ 4610098 w 9274629"/>
                <a:gd name="connsiteY351" fmla="*/ 1060758 h 1810296"/>
                <a:gd name="connsiteX352" fmla="*/ 4610170 w 9274629"/>
                <a:gd name="connsiteY352" fmla="*/ 1061148 h 1810296"/>
                <a:gd name="connsiteX353" fmla="*/ 4610149 w 9274629"/>
                <a:gd name="connsiteY353" fmla="*/ 1061374 h 1810296"/>
                <a:gd name="connsiteX354" fmla="*/ 4610119 w 9274629"/>
                <a:gd name="connsiteY354" fmla="*/ 1061548 h 1810296"/>
                <a:gd name="connsiteX355" fmla="*/ 4609997 w 9274629"/>
                <a:gd name="connsiteY355" fmla="*/ 1061866 h 1810296"/>
                <a:gd name="connsiteX356" fmla="*/ 4609803 w 9274629"/>
                <a:gd name="connsiteY356" fmla="*/ 1062133 h 1810296"/>
                <a:gd name="connsiteX357" fmla="*/ 4609538 w 9274629"/>
                <a:gd name="connsiteY357" fmla="*/ 1062349 h 1810296"/>
                <a:gd name="connsiteX358" fmla="*/ 4609081 w 9274629"/>
                <a:gd name="connsiteY358" fmla="*/ 1062606 h 1810296"/>
                <a:gd name="connsiteX359" fmla="*/ 4608378 w 9274629"/>
                <a:gd name="connsiteY359" fmla="*/ 1062739 h 1810296"/>
                <a:gd name="connsiteX360" fmla="*/ 4608032 w 9274629"/>
                <a:gd name="connsiteY360" fmla="*/ 1062708 h 1810296"/>
                <a:gd name="connsiteX361" fmla="*/ 4607676 w 9274629"/>
                <a:gd name="connsiteY361" fmla="*/ 1062647 h 1810296"/>
                <a:gd name="connsiteX362" fmla="*/ 4607035 w 9274629"/>
                <a:gd name="connsiteY362" fmla="*/ 1062411 h 1810296"/>
                <a:gd name="connsiteX363" fmla="*/ 4606911 w 9274629"/>
                <a:gd name="connsiteY363" fmla="*/ 1062339 h 1810296"/>
                <a:gd name="connsiteX364" fmla="*/ 4606489 w 9274629"/>
                <a:gd name="connsiteY364" fmla="*/ 1062822 h 1810296"/>
                <a:gd name="connsiteX365" fmla="*/ 4605410 w 9274629"/>
                <a:gd name="connsiteY365" fmla="*/ 1064197 h 1810296"/>
                <a:gd name="connsiteX366" fmla="*/ 4604291 w 9274629"/>
                <a:gd name="connsiteY366" fmla="*/ 1065788 h 1810296"/>
                <a:gd name="connsiteX367" fmla="*/ 4603151 w 9274629"/>
                <a:gd name="connsiteY367" fmla="*/ 1067636 h 1810296"/>
                <a:gd name="connsiteX368" fmla="*/ 4602052 w 9274629"/>
                <a:gd name="connsiteY368" fmla="*/ 1069688 h 1810296"/>
                <a:gd name="connsiteX369" fmla="*/ 4600993 w 9274629"/>
                <a:gd name="connsiteY369" fmla="*/ 1071998 h 1810296"/>
                <a:gd name="connsiteX370" fmla="*/ 4600047 w 9274629"/>
                <a:gd name="connsiteY370" fmla="*/ 1074513 h 1810296"/>
                <a:gd name="connsiteX371" fmla="*/ 4599243 w 9274629"/>
                <a:gd name="connsiteY371" fmla="*/ 1077243 h 1810296"/>
                <a:gd name="connsiteX372" fmla="*/ 4598591 w 9274629"/>
                <a:gd name="connsiteY372" fmla="*/ 1080199 h 1810296"/>
                <a:gd name="connsiteX373" fmla="*/ 4598153 w 9274629"/>
                <a:gd name="connsiteY373" fmla="*/ 1083360 h 1810296"/>
                <a:gd name="connsiteX374" fmla="*/ 4597990 w 9274629"/>
                <a:gd name="connsiteY374" fmla="*/ 1085875 h 1810296"/>
                <a:gd name="connsiteX375" fmla="*/ 4597960 w 9274629"/>
                <a:gd name="connsiteY375" fmla="*/ 1087620 h 1810296"/>
                <a:gd name="connsiteX376" fmla="*/ 4598011 w 9274629"/>
                <a:gd name="connsiteY376" fmla="*/ 1089406 h 1810296"/>
                <a:gd name="connsiteX377" fmla="*/ 4598143 w 9274629"/>
                <a:gd name="connsiteY377" fmla="*/ 1091233 h 1810296"/>
                <a:gd name="connsiteX378" fmla="*/ 4598326 w 9274629"/>
                <a:gd name="connsiteY378" fmla="*/ 1093132 h 1810296"/>
                <a:gd name="connsiteX379" fmla="*/ 4598622 w 9274629"/>
                <a:gd name="connsiteY379" fmla="*/ 1095062 h 1810296"/>
                <a:gd name="connsiteX380" fmla="*/ 4598815 w 9274629"/>
                <a:gd name="connsiteY380" fmla="*/ 1096057 h 1810296"/>
                <a:gd name="connsiteX381" fmla="*/ 4598826 w 9274629"/>
                <a:gd name="connsiteY381" fmla="*/ 1096139 h 1810296"/>
                <a:gd name="connsiteX382" fmla="*/ 4598855 w 9274629"/>
                <a:gd name="connsiteY382" fmla="*/ 1096232 h 1810296"/>
                <a:gd name="connsiteX383" fmla="*/ 4598978 w 9274629"/>
                <a:gd name="connsiteY383" fmla="*/ 1096704 h 1810296"/>
                <a:gd name="connsiteX384" fmla="*/ 4599395 w 9274629"/>
                <a:gd name="connsiteY384" fmla="*/ 1098408 h 1810296"/>
                <a:gd name="connsiteX385" fmla="*/ 4599884 w 9274629"/>
                <a:gd name="connsiteY385" fmla="*/ 1099917 h 1810296"/>
                <a:gd name="connsiteX386" fmla="*/ 4600586 w 9274629"/>
                <a:gd name="connsiteY386" fmla="*/ 1101682 h 1810296"/>
                <a:gd name="connsiteX387" fmla="*/ 4601553 w 9274629"/>
                <a:gd name="connsiteY387" fmla="*/ 1103612 h 1810296"/>
                <a:gd name="connsiteX388" fmla="*/ 4602489 w 9274629"/>
                <a:gd name="connsiteY388" fmla="*/ 1105110 h 1810296"/>
                <a:gd name="connsiteX389" fmla="*/ 4603222 w 9274629"/>
                <a:gd name="connsiteY389" fmla="*/ 1106116 h 1810296"/>
                <a:gd name="connsiteX390" fmla="*/ 4604026 w 9274629"/>
                <a:gd name="connsiteY390" fmla="*/ 1107122 h 1810296"/>
                <a:gd name="connsiteX391" fmla="*/ 4604952 w 9274629"/>
                <a:gd name="connsiteY391" fmla="*/ 1108118 h 1810296"/>
                <a:gd name="connsiteX392" fmla="*/ 4605451 w 9274629"/>
                <a:gd name="connsiteY392" fmla="*/ 1108600 h 1810296"/>
                <a:gd name="connsiteX393" fmla="*/ 4605573 w 9274629"/>
                <a:gd name="connsiteY393" fmla="*/ 1108734 h 1810296"/>
                <a:gd name="connsiteX394" fmla="*/ 4605746 w 9274629"/>
                <a:gd name="connsiteY394" fmla="*/ 1109031 h 1810296"/>
                <a:gd name="connsiteX395" fmla="*/ 4605838 w 9274629"/>
                <a:gd name="connsiteY395" fmla="*/ 1109360 h 1810296"/>
                <a:gd name="connsiteX396" fmla="*/ 4605838 w 9274629"/>
                <a:gd name="connsiteY396" fmla="*/ 1109678 h 1810296"/>
                <a:gd name="connsiteX397" fmla="*/ 4605756 w 9274629"/>
                <a:gd name="connsiteY397" fmla="*/ 1109996 h 1810296"/>
                <a:gd name="connsiteX398" fmla="*/ 4605593 w 9274629"/>
                <a:gd name="connsiteY398" fmla="*/ 1110283 h 1810296"/>
                <a:gd name="connsiteX399" fmla="*/ 4605380 w 9274629"/>
                <a:gd name="connsiteY399" fmla="*/ 1110520 h 1810296"/>
                <a:gd name="connsiteX400" fmla="*/ 4605084 w 9274629"/>
                <a:gd name="connsiteY400" fmla="*/ 1110684 h 1810296"/>
                <a:gd name="connsiteX401" fmla="*/ 4604912 w 9274629"/>
                <a:gd name="connsiteY401" fmla="*/ 1110745 h 1810296"/>
                <a:gd name="connsiteX402" fmla="*/ 4603823 w 9274629"/>
                <a:gd name="connsiteY402" fmla="*/ 1111023 h 1810296"/>
                <a:gd name="connsiteX403" fmla="*/ 4601542 w 9274629"/>
                <a:gd name="connsiteY403" fmla="*/ 1111679 h 1810296"/>
                <a:gd name="connsiteX404" fmla="*/ 4600525 w 9274629"/>
                <a:gd name="connsiteY404" fmla="*/ 1112018 h 1810296"/>
                <a:gd name="connsiteX405" fmla="*/ 4600179 w 9274629"/>
                <a:gd name="connsiteY405" fmla="*/ 1112131 h 1810296"/>
                <a:gd name="connsiteX406" fmla="*/ 4599446 w 9274629"/>
                <a:gd name="connsiteY406" fmla="*/ 1112285 h 1810296"/>
                <a:gd name="connsiteX407" fmla="*/ 4598692 w 9274629"/>
                <a:gd name="connsiteY407" fmla="*/ 1112336 h 1810296"/>
                <a:gd name="connsiteX408" fmla="*/ 4597950 w 9274629"/>
                <a:gd name="connsiteY408" fmla="*/ 1112316 h 1810296"/>
                <a:gd name="connsiteX409" fmla="*/ 4596789 w 9274629"/>
                <a:gd name="connsiteY409" fmla="*/ 1112152 h 1810296"/>
                <a:gd name="connsiteX410" fmla="*/ 4595283 w 9274629"/>
                <a:gd name="connsiteY410" fmla="*/ 1111731 h 1810296"/>
                <a:gd name="connsiteX411" fmla="*/ 4593827 w 9274629"/>
                <a:gd name="connsiteY411" fmla="*/ 1111146 h 1810296"/>
                <a:gd name="connsiteX412" fmla="*/ 4592494 w 9274629"/>
                <a:gd name="connsiteY412" fmla="*/ 1110489 h 1810296"/>
                <a:gd name="connsiteX413" fmla="*/ 4590824 w 9274629"/>
                <a:gd name="connsiteY413" fmla="*/ 1109503 h 1810296"/>
                <a:gd name="connsiteX414" fmla="*/ 4590092 w 9274629"/>
                <a:gd name="connsiteY414" fmla="*/ 1109001 h 1810296"/>
                <a:gd name="connsiteX415" fmla="*/ 4589950 w 9274629"/>
                <a:gd name="connsiteY415" fmla="*/ 1108908 h 1810296"/>
                <a:gd name="connsiteX416" fmla="*/ 4589634 w 9274629"/>
                <a:gd name="connsiteY416" fmla="*/ 1108806 h 1810296"/>
                <a:gd name="connsiteX417" fmla="*/ 4589329 w 9274629"/>
                <a:gd name="connsiteY417" fmla="*/ 1108775 h 1810296"/>
                <a:gd name="connsiteX418" fmla="*/ 4589003 w 9274629"/>
                <a:gd name="connsiteY418" fmla="*/ 1108836 h 1810296"/>
                <a:gd name="connsiteX419" fmla="*/ 4588861 w 9274629"/>
                <a:gd name="connsiteY419" fmla="*/ 1108898 h 1810296"/>
                <a:gd name="connsiteX420" fmla="*/ 4588026 w 9274629"/>
                <a:gd name="connsiteY420" fmla="*/ 1109298 h 1810296"/>
                <a:gd name="connsiteX421" fmla="*/ 4585563 w 9274629"/>
                <a:gd name="connsiteY421" fmla="*/ 1110345 h 1810296"/>
                <a:gd name="connsiteX422" fmla="*/ 4583426 w 9274629"/>
                <a:gd name="connsiteY422" fmla="*/ 1111115 h 1810296"/>
                <a:gd name="connsiteX423" fmla="*/ 4582031 w 9274629"/>
                <a:gd name="connsiteY423" fmla="*/ 1111515 h 1810296"/>
                <a:gd name="connsiteX424" fmla="*/ 4580738 w 9274629"/>
                <a:gd name="connsiteY424" fmla="*/ 1111751 h 1810296"/>
                <a:gd name="connsiteX425" fmla="*/ 4579924 w 9274629"/>
                <a:gd name="connsiteY425" fmla="*/ 1111793 h 1810296"/>
                <a:gd name="connsiteX426" fmla="*/ 4579436 w 9274629"/>
                <a:gd name="connsiteY426" fmla="*/ 1111751 h 1810296"/>
                <a:gd name="connsiteX427" fmla="*/ 4579232 w 9274629"/>
                <a:gd name="connsiteY427" fmla="*/ 1111690 h 1810296"/>
                <a:gd name="connsiteX428" fmla="*/ 4578174 w 9274629"/>
                <a:gd name="connsiteY428" fmla="*/ 1111382 h 1810296"/>
                <a:gd name="connsiteX429" fmla="*/ 4577359 w 9274629"/>
                <a:gd name="connsiteY429" fmla="*/ 1111074 h 1810296"/>
                <a:gd name="connsiteX430" fmla="*/ 4577196 w 9274629"/>
                <a:gd name="connsiteY430" fmla="*/ 1111012 h 1810296"/>
                <a:gd name="connsiteX431" fmla="*/ 4576932 w 9274629"/>
                <a:gd name="connsiteY431" fmla="*/ 1110817 h 1810296"/>
                <a:gd name="connsiteX432" fmla="*/ 4576728 w 9274629"/>
                <a:gd name="connsiteY432" fmla="*/ 1110581 h 1810296"/>
                <a:gd name="connsiteX433" fmla="*/ 4576596 w 9274629"/>
                <a:gd name="connsiteY433" fmla="*/ 1110304 h 1810296"/>
                <a:gd name="connsiteX434" fmla="*/ 4576535 w 9274629"/>
                <a:gd name="connsiteY434" fmla="*/ 1109996 h 1810296"/>
                <a:gd name="connsiteX435" fmla="*/ 4576545 w 9274629"/>
                <a:gd name="connsiteY435" fmla="*/ 1109678 h 1810296"/>
                <a:gd name="connsiteX436" fmla="*/ 4576647 w 9274629"/>
                <a:gd name="connsiteY436" fmla="*/ 1109380 h 1810296"/>
                <a:gd name="connsiteX437" fmla="*/ 4576810 w 9274629"/>
                <a:gd name="connsiteY437" fmla="*/ 1109103 h 1810296"/>
                <a:gd name="connsiteX438" fmla="*/ 4576942 w 9274629"/>
                <a:gd name="connsiteY438" fmla="*/ 1108990 h 1810296"/>
                <a:gd name="connsiteX439" fmla="*/ 4577380 w 9274629"/>
                <a:gd name="connsiteY439" fmla="*/ 1108539 h 1810296"/>
                <a:gd name="connsiteX440" fmla="*/ 4578275 w 9274629"/>
                <a:gd name="connsiteY440" fmla="*/ 1107410 h 1810296"/>
                <a:gd name="connsiteX441" fmla="*/ 4579171 w 9274629"/>
                <a:gd name="connsiteY441" fmla="*/ 1105931 h 1810296"/>
                <a:gd name="connsiteX442" fmla="*/ 4580097 w 9274629"/>
                <a:gd name="connsiteY442" fmla="*/ 1104063 h 1810296"/>
                <a:gd name="connsiteX443" fmla="*/ 4581044 w 9274629"/>
                <a:gd name="connsiteY443" fmla="*/ 1101805 h 1810296"/>
                <a:gd name="connsiteX444" fmla="*/ 4582000 w 9274629"/>
                <a:gd name="connsiteY444" fmla="*/ 1099126 h 1810296"/>
                <a:gd name="connsiteX445" fmla="*/ 4582988 w 9274629"/>
                <a:gd name="connsiteY445" fmla="*/ 1095985 h 1810296"/>
                <a:gd name="connsiteX446" fmla="*/ 4583975 w 9274629"/>
                <a:gd name="connsiteY446" fmla="*/ 1092362 h 1810296"/>
                <a:gd name="connsiteX447" fmla="*/ 4584474 w 9274629"/>
                <a:gd name="connsiteY447" fmla="*/ 1090340 h 1810296"/>
                <a:gd name="connsiteX448" fmla="*/ 4584494 w 9274629"/>
                <a:gd name="connsiteY448" fmla="*/ 1090278 h 1810296"/>
                <a:gd name="connsiteX449" fmla="*/ 4584504 w 9274629"/>
                <a:gd name="connsiteY449" fmla="*/ 1090217 h 1810296"/>
                <a:gd name="connsiteX450" fmla="*/ 4584606 w 9274629"/>
                <a:gd name="connsiteY450" fmla="*/ 1089488 h 1810296"/>
                <a:gd name="connsiteX451" fmla="*/ 4584921 w 9274629"/>
                <a:gd name="connsiteY451" fmla="*/ 1086111 h 1810296"/>
                <a:gd name="connsiteX452" fmla="*/ 4585054 w 9274629"/>
                <a:gd name="connsiteY452" fmla="*/ 1082919 h 1810296"/>
                <a:gd name="connsiteX453" fmla="*/ 4585023 w 9274629"/>
                <a:gd name="connsiteY453" fmla="*/ 1079070 h 1810296"/>
                <a:gd name="connsiteX454" fmla="*/ 4584820 w 9274629"/>
                <a:gd name="connsiteY454" fmla="*/ 1075837 h 1810296"/>
                <a:gd name="connsiteX455" fmla="*/ 4584576 w 9274629"/>
                <a:gd name="connsiteY455" fmla="*/ 1073589 h 1810296"/>
                <a:gd name="connsiteX456" fmla="*/ 4584240 w 9274629"/>
                <a:gd name="connsiteY456" fmla="*/ 1071259 h 1810296"/>
                <a:gd name="connsiteX457" fmla="*/ 4583823 w 9274629"/>
                <a:gd name="connsiteY457" fmla="*/ 1068877 h 1810296"/>
                <a:gd name="connsiteX458" fmla="*/ 4583262 w 9274629"/>
                <a:gd name="connsiteY458" fmla="*/ 1066455 h 1810296"/>
                <a:gd name="connsiteX459" fmla="*/ 4582570 w 9274629"/>
                <a:gd name="connsiteY459" fmla="*/ 1064033 h 1810296"/>
                <a:gd name="connsiteX460" fmla="*/ 4582275 w 9274629"/>
                <a:gd name="connsiteY460" fmla="*/ 1063154 h 1810296"/>
                <a:gd name="connsiteX461" fmla="*/ 4581730 w 9274629"/>
                <a:gd name="connsiteY461" fmla="*/ 1063293 h 1810296"/>
                <a:gd name="connsiteX462" fmla="*/ 4579093 w 9274629"/>
                <a:gd name="connsiteY462" fmla="*/ 1063971 h 1810296"/>
                <a:gd name="connsiteX463" fmla="*/ 4578371 w 9274629"/>
                <a:gd name="connsiteY463" fmla="*/ 1064156 h 1810296"/>
                <a:gd name="connsiteX464" fmla="*/ 4577261 w 9274629"/>
                <a:gd name="connsiteY464" fmla="*/ 1064299 h 1810296"/>
                <a:gd name="connsiteX465" fmla="*/ 4576538 w 9274629"/>
                <a:gd name="connsiteY465" fmla="*/ 1064238 h 1810296"/>
                <a:gd name="connsiteX466" fmla="*/ 4576192 w 9274629"/>
                <a:gd name="connsiteY466" fmla="*/ 1064156 h 1810296"/>
                <a:gd name="connsiteX467" fmla="*/ 4575867 w 9274629"/>
                <a:gd name="connsiteY467" fmla="*/ 1064033 h 1810296"/>
                <a:gd name="connsiteX468" fmla="*/ 4575266 w 9274629"/>
                <a:gd name="connsiteY468" fmla="*/ 1063684 h 1810296"/>
                <a:gd name="connsiteX469" fmla="*/ 4574441 w 9274629"/>
                <a:gd name="connsiteY469" fmla="*/ 1063026 h 1810296"/>
                <a:gd name="connsiteX470" fmla="*/ 4573891 w 9274629"/>
                <a:gd name="connsiteY470" fmla="*/ 1062606 h 1810296"/>
                <a:gd name="connsiteX471" fmla="*/ 4573433 w 9274629"/>
                <a:gd name="connsiteY471" fmla="*/ 1062318 h 1810296"/>
                <a:gd name="connsiteX472" fmla="*/ 4572476 w 9274629"/>
                <a:gd name="connsiteY472" fmla="*/ 1061877 h 1810296"/>
                <a:gd name="connsiteX473" fmla="*/ 4571469 w 9274629"/>
                <a:gd name="connsiteY473" fmla="*/ 1061600 h 1810296"/>
                <a:gd name="connsiteX474" fmla="*/ 4570431 w 9274629"/>
                <a:gd name="connsiteY474" fmla="*/ 1061435 h 1810296"/>
                <a:gd name="connsiteX475" fmla="*/ 4568802 w 9274629"/>
                <a:gd name="connsiteY475" fmla="*/ 1061333 h 1810296"/>
                <a:gd name="connsiteX476" fmla="*/ 4566594 w 9274629"/>
                <a:gd name="connsiteY476" fmla="*/ 1061363 h 1810296"/>
                <a:gd name="connsiteX477" fmla="*/ 4565504 w 9274629"/>
                <a:gd name="connsiteY477" fmla="*/ 1061343 h 1810296"/>
                <a:gd name="connsiteX478" fmla="*/ 4564964 w 9274629"/>
                <a:gd name="connsiteY478" fmla="*/ 1061333 h 1810296"/>
                <a:gd name="connsiteX479" fmla="*/ 4563845 w 9274629"/>
                <a:gd name="connsiteY479" fmla="*/ 1061199 h 1810296"/>
                <a:gd name="connsiteX480" fmla="*/ 4563056 w 9274629"/>
                <a:gd name="connsiteY480" fmla="*/ 1061030 h 1810296"/>
                <a:gd name="connsiteX481" fmla="*/ 4562842 w 9274629"/>
                <a:gd name="connsiteY481" fmla="*/ 1062028 h 1810296"/>
                <a:gd name="connsiteX482" fmla="*/ 4562126 w 9274629"/>
                <a:gd name="connsiteY482" fmla="*/ 1065093 h 1810296"/>
                <a:gd name="connsiteX483" fmla="*/ 4561709 w 9274629"/>
                <a:gd name="connsiteY483" fmla="*/ 1067143 h 1810296"/>
                <a:gd name="connsiteX484" fmla="*/ 4561555 w 9274629"/>
                <a:gd name="connsiteY484" fmla="*/ 1068167 h 1810296"/>
                <a:gd name="connsiteX485" fmla="*/ 4561516 w 9274629"/>
                <a:gd name="connsiteY485" fmla="*/ 1068451 h 1810296"/>
                <a:gd name="connsiteX486" fmla="*/ 4561477 w 9274629"/>
                <a:gd name="connsiteY486" fmla="*/ 1069026 h 1810296"/>
                <a:gd name="connsiteX487" fmla="*/ 4561525 w 9274629"/>
                <a:gd name="connsiteY487" fmla="*/ 1069573 h 1810296"/>
                <a:gd name="connsiteX488" fmla="*/ 4561729 w 9274629"/>
                <a:gd name="connsiteY488" fmla="*/ 1070080 h 1810296"/>
                <a:gd name="connsiteX489" fmla="*/ 4561893 w 9274629"/>
                <a:gd name="connsiteY489" fmla="*/ 1070285 h 1810296"/>
                <a:gd name="connsiteX490" fmla="*/ 4562048 w 9274629"/>
                <a:gd name="connsiteY490" fmla="*/ 1070442 h 1810296"/>
                <a:gd name="connsiteX491" fmla="*/ 4562406 w 9274629"/>
                <a:gd name="connsiteY491" fmla="*/ 1070666 h 1810296"/>
                <a:gd name="connsiteX492" fmla="*/ 4563035 w 9274629"/>
                <a:gd name="connsiteY492" fmla="*/ 1070910 h 1810296"/>
                <a:gd name="connsiteX493" fmla="*/ 4563452 w 9274629"/>
                <a:gd name="connsiteY493" fmla="*/ 1071076 h 1810296"/>
                <a:gd name="connsiteX494" fmla="*/ 4563693 w 9274629"/>
                <a:gd name="connsiteY494" fmla="*/ 1071183 h 1810296"/>
                <a:gd name="connsiteX495" fmla="*/ 4564119 w 9274629"/>
                <a:gd name="connsiteY495" fmla="*/ 1071457 h 1810296"/>
                <a:gd name="connsiteX496" fmla="*/ 4564680 w 9274629"/>
                <a:gd name="connsiteY496" fmla="*/ 1071935 h 1810296"/>
                <a:gd name="connsiteX497" fmla="*/ 4565261 w 9274629"/>
                <a:gd name="connsiteY497" fmla="*/ 1072735 h 1810296"/>
                <a:gd name="connsiteX498" fmla="*/ 4565687 w 9274629"/>
                <a:gd name="connsiteY498" fmla="*/ 1073672 h 1810296"/>
                <a:gd name="connsiteX499" fmla="*/ 4565958 w 9274629"/>
                <a:gd name="connsiteY499" fmla="*/ 1074717 h 1810296"/>
                <a:gd name="connsiteX500" fmla="*/ 4566113 w 9274629"/>
                <a:gd name="connsiteY500" fmla="*/ 1075829 h 1810296"/>
                <a:gd name="connsiteX501" fmla="*/ 4566200 w 9274629"/>
                <a:gd name="connsiteY501" fmla="*/ 1077508 h 1810296"/>
                <a:gd name="connsiteX502" fmla="*/ 4566161 w 9274629"/>
                <a:gd name="connsiteY502" fmla="*/ 1078611 h 1810296"/>
                <a:gd name="connsiteX503" fmla="*/ 4566113 w 9274629"/>
                <a:gd name="connsiteY503" fmla="*/ 1079255 h 1810296"/>
                <a:gd name="connsiteX504" fmla="*/ 4565910 w 9274629"/>
                <a:gd name="connsiteY504" fmla="*/ 1080192 h 1810296"/>
                <a:gd name="connsiteX505" fmla="*/ 4565600 w 9274629"/>
                <a:gd name="connsiteY505" fmla="*/ 1080729 h 1810296"/>
                <a:gd name="connsiteX506" fmla="*/ 4565377 w 9274629"/>
                <a:gd name="connsiteY506" fmla="*/ 1080944 h 1810296"/>
                <a:gd name="connsiteX507" fmla="*/ 4565135 w 9274629"/>
                <a:gd name="connsiteY507" fmla="*/ 1081139 h 1810296"/>
                <a:gd name="connsiteX508" fmla="*/ 4564613 w 9274629"/>
                <a:gd name="connsiteY508" fmla="*/ 1081334 h 1810296"/>
                <a:gd name="connsiteX509" fmla="*/ 4564023 w 9274629"/>
                <a:gd name="connsiteY509" fmla="*/ 1081364 h 1810296"/>
                <a:gd name="connsiteX510" fmla="*/ 4563412 w 9274629"/>
                <a:gd name="connsiteY510" fmla="*/ 1081276 h 1810296"/>
                <a:gd name="connsiteX511" fmla="*/ 4562464 w 9274629"/>
                <a:gd name="connsiteY511" fmla="*/ 1081041 h 1810296"/>
                <a:gd name="connsiteX512" fmla="*/ 4561487 w 9274629"/>
                <a:gd name="connsiteY512" fmla="*/ 1080827 h 1810296"/>
                <a:gd name="connsiteX513" fmla="*/ 4560828 w 9274629"/>
                <a:gd name="connsiteY513" fmla="*/ 1080759 h 1810296"/>
                <a:gd name="connsiteX514" fmla="*/ 4560528 w 9274629"/>
                <a:gd name="connsiteY514" fmla="*/ 1080788 h 1810296"/>
                <a:gd name="connsiteX515" fmla="*/ 4560219 w 9274629"/>
                <a:gd name="connsiteY515" fmla="*/ 1080827 h 1810296"/>
                <a:gd name="connsiteX516" fmla="*/ 4559677 w 9274629"/>
                <a:gd name="connsiteY516" fmla="*/ 1081022 h 1810296"/>
                <a:gd name="connsiteX517" fmla="*/ 4559212 w 9274629"/>
                <a:gd name="connsiteY517" fmla="*/ 1081305 h 1810296"/>
                <a:gd name="connsiteX518" fmla="*/ 4558796 w 9274629"/>
                <a:gd name="connsiteY518" fmla="*/ 1081695 h 1810296"/>
                <a:gd name="connsiteX519" fmla="*/ 4558254 w 9274629"/>
                <a:gd name="connsiteY519" fmla="*/ 1082398 h 1810296"/>
                <a:gd name="connsiteX520" fmla="*/ 4557674 w 9274629"/>
                <a:gd name="connsiteY520" fmla="*/ 1083530 h 1810296"/>
                <a:gd name="connsiteX521" fmla="*/ 4557112 w 9274629"/>
                <a:gd name="connsiteY521" fmla="*/ 1084760 h 1810296"/>
                <a:gd name="connsiteX522" fmla="*/ 4556541 w 9274629"/>
                <a:gd name="connsiteY522" fmla="*/ 1085971 h 1810296"/>
                <a:gd name="connsiteX523" fmla="*/ 4556038 w 9274629"/>
                <a:gd name="connsiteY523" fmla="*/ 1086800 h 1810296"/>
                <a:gd name="connsiteX524" fmla="*/ 4555651 w 9274629"/>
                <a:gd name="connsiteY524" fmla="*/ 1087288 h 1810296"/>
                <a:gd name="connsiteX525" fmla="*/ 4555215 w 9274629"/>
                <a:gd name="connsiteY525" fmla="*/ 1087718 h 1810296"/>
                <a:gd name="connsiteX526" fmla="*/ 4554712 w 9274629"/>
                <a:gd name="connsiteY526" fmla="*/ 1088049 h 1810296"/>
                <a:gd name="connsiteX527" fmla="*/ 4554431 w 9274629"/>
                <a:gd name="connsiteY527" fmla="*/ 1088176 h 1810296"/>
                <a:gd name="connsiteX528" fmla="*/ 4554131 w 9274629"/>
                <a:gd name="connsiteY528" fmla="*/ 1088293 h 1810296"/>
                <a:gd name="connsiteX529" fmla="*/ 4553531 w 9274629"/>
                <a:gd name="connsiteY529" fmla="*/ 1088421 h 1810296"/>
                <a:gd name="connsiteX530" fmla="*/ 4552583 w 9274629"/>
                <a:gd name="connsiteY530" fmla="*/ 1088421 h 1810296"/>
                <a:gd name="connsiteX531" fmla="*/ 4550647 w 9274629"/>
                <a:gd name="connsiteY531" fmla="*/ 1088040 h 1810296"/>
                <a:gd name="connsiteX532" fmla="*/ 4549350 w 9274629"/>
                <a:gd name="connsiteY532" fmla="*/ 1087796 h 1810296"/>
                <a:gd name="connsiteX533" fmla="*/ 4549031 w 9274629"/>
                <a:gd name="connsiteY533" fmla="*/ 1087786 h 1810296"/>
                <a:gd name="connsiteX534" fmla="*/ 4548363 w 9274629"/>
                <a:gd name="connsiteY534" fmla="*/ 1087844 h 1810296"/>
                <a:gd name="connsiteX535" fmla="*/ 4547686 w 9274629"/>
                <a:gd name="connsiteY535" fmla="*/ 1088020 h 1810296"/>
                <a:gd name="connsiteX536" fmla="*/ 4547095 w 9274629"/>
                <a:gd name="connsiteY536" fmla="*/ 1088323 h 1810296"/>
                <a:gd name="connsiteX537" fmla="*/ 4546563 w 9274629"/>
                <a:gd name="connsiteY537" fmla="*/ 1088694 h 1810296"/>
                <a:gd name="connsiteX538" fmla="*/ 4546185 w 9274629"/>
                <a:gd name="connsiteY538" fmla="*/ 1089162 h 1810296"/>
                <a:gd name="connsiteX539" fmla="*/ 4545963 w 9274629"/>
                <a:gd name="connsiteY539" fmla="*/ 1089680 h 1810296"/>
                <a:gd name="connsiteX540" fmla="*/ 4545944 w 9274629"/>
                <a:gd name="connsiteY540" fmla="*/ 1090255 h 1810296"/>
                <a:gd name="connsiteX541" fmla="*/ 4546050 w 9274629"/>
                <a:gd name="connsiteY541" fmla="*/ 1090558 h 1810296"/>
                <a:gd name="connsiteX542" fmla="*/ 4546379 w 9274629"/>
                <a:gd name="connsiteY542" fmla="*/ 1091202 h 1810296"/>
                <a:gd name="connsiteX543" fmla="*/ 4546795 w 9274629"/>
                <a:gd name="connsiteY543" fmla="*/ 1092012 h 1810296"/>
                <a:gd name="connsiteX544" fmla="*/ 4546873 w 9274629"/>
                <a:gd name="connsiteY544" fmla="*/ 1092305 h 1810296"/>
                <a:gd name="connsiteX545" fmla="*/ 4546853 w 9274629"/>
                <a:gd name="connsiteY545" fmla="*/ 1092578 h 1810296"/>
                <a:gd name="connsiteX546" fmla="*/ 4546728 w 9274629"/>
                <a:gd name="connsiteY546" fmla="*/ 1092813 h 1810296"/>
                <a:gd name="connsiteX547" fmla="*/ 4546602 w 9274629"/>
                <a:gd name="connsiteY547" fmla="*/ 1092900 h 1810296"/>
                <a:gd name="connsiteX548" fmla="*/ 4542614 w 9274629"/>
                <a:gd name="connsiteY548" fmla="*/ 1090919 h 1810296"/>
                <a:gd name="connsiteX549" fmla="*/ 4538647 w 9274629"/>
                <a:gd name="connsiteY549" fmla="*/ 1088947 h 1810296"/>
                <a:gd name="connsiteX550" fmla="*/ 4538579 w 9274629"/>
                <a:gd name="connsiteY550" fmla="*/ 1089836 h 1810296"/>
                <a:gd name="connsiteX551" fmla="*/ 4538259 w 9274629"/>
                <a:gd name="connsiteY551" fmla="*/ 1091592 h 1810296"/>
                <a:gd name="connsiteX552" fmla="*/ 4538008 w 9274629"/>
                <a:gd name="connsiteY552" fmla="*/ 1092451 h 1810296"/>
                <a:gd name="connsiteX553" fmla="*/ 4537766 w 9274629"/>
                <a:gd name="connsiteY553" fmla="*/ 1092549 h 1810296"/>
                <a:gd name="connsiteX554" fmla="*/ 4537291 w 9274629"/>
                <a:gd name="connsiteY554" fmla="*/ 1092608 h 1810296"/>
                <a:gd name="connsiteX555" fmla="*/ 4536837 w 9274629"/>
                <a:gd name="connsiteY555" fmla="*/ 1092481 h 1810296"/>
                <a:gd name="connsiteX556" fmla="*/ 4536391 w 9274629"/>
                <a:gd name="connsiteY556" fmla="*/ 1092237 h 1810296"/>
                <a:gd name="connsiteX557" fmla="*/ 4535762 w 9274629"/>
                <a:gd name="connsiteY557" fmla="*/ 1091690 h 1810296"/>
                <a:gd name="connsiteX558" fmla="*/ 4535007 w 9274629"/>
                <a:gd name="connsiteY558" fmla="*/ 1090763 h 1810296"/>
                <a:gd name="connsiteX559" fmla="*/ 4534698 w 9274629"/>
                <a:gd name="connsiteY559" fmla="*/ 1090304 h 1810296"/>
                <a:gd name="connsiteX560" fmla="*/ 4534281 w 9274629"/>
                <a:gd name="connsiteY560" fmla="*/ 1089699 h 1810296"/>
                <a:gd name="connsiteX561" fmla="*/ 4533304 w 9274629"/>
                <a:gd name="connsiteY561" fmla="*/ 1088616 h 1810296"/>
                <a:gd name="connsiteX562" fmla="*/ 4532210 w 9274629"/>
                <a:gd name="connsiteY562" fmla="*/ 1087669 h 1810296"/>
                <a:gd name="connsiteX563" fmla="*/ 4530991 w 9274629"/>
                <a:gd name="connsiteY563" fmla="*/ 1086888 h 1810296"/>
                <a:gd name="connsiteX564" fmla="*/ 4529685 w 9274629"/>
                <a:gd name="connsiteY564" fmla="*/ 1086254 h 1810296"/>
                <a:gd name="connsiteX565" fmla="*/ 4528320 w 9274629"/>
                <a:gd name="connsiteY565" fmla="*/ 1085785 h 1810296"/>
                <a:gd name="connsiteX566" fmla="*/ 4528036 w 9274629"/>
                <a:gd name="connsiteY566" fmla="*/ 1085727 h 1810296"/>
                <a:gd name="connsiteX567" fmla="*/ 4528459 w 9274629"/>
                <a:gd name="connsiteY567" fmla="*/ 1087640 h 1810296"/>
                <a:gd name="connsiteX568" fmla="*/ 4528488 w 9274629"/>
                <a:gd name="connsiteY568" fmla="*/ 1087806 h 1810296"/>
                <a:gd name="connsiteX569" fmla="*/ 4528478 w 9274629"/>
                <a:gd name="connsiteY569" fmla="*/ 1088157 h 1810296"/>
                <a:gd name="connsiteX570" fmla="*/ 4528352 w 9274629"/>
                <a:gd name="connsiteY570" fmla="*/ 1088480 h 1810296"/>
                <a:gd name="connsiteX571" fmla="*/ 4528159 w 9274629"/>
                <a:gd name="connsiteY571" fmla="*/ 1088753 h 1810296"/>
                <a:gd name="connsiteX572" fmla="*/ 4528092 w 9274629"/>
                <a:gd name="connsiteY572" fmla="*/ 1088802 h 1810296"/>
                <a:gd name="connsiteX573" fmla="*/ 4528262 w 9274629"/>
                <a:gd name="connsiteY573" fmla="*/ 1088938 h 1810296"/>
                <a:gd name="connsiteX574" fmla="*/ 4528542 w 9274629"/>
                <a:gd name="connsiteY574" fmla="*/ 1089250 h 1810296"/>
                <a:gd name="connsiteX575" fmla="*/ 4528726 w 9274629"/>
                <a:gd name="connsiteY575" fmla="*/ 1089601 h 1810296"/>
                <a:gd name="connsiteX576" fmla="*/ 4528794 w 9274629"/>
                <a:gd name="connsiteY576" fmla="*/ 1089972 h 1810296"/>
                <a:gd name="connsiteX577" fmla="*/ 4528775 w 9274629"/>
                <a:gd name="connsiteY577" fmla="*/ 1090187 h 1810296"/>
                <a:gd name="connsiteX578" fmla="*/ 4528746 w 9274629"/>
                <a:gd name="connsiteY578" fmla="*/ 1090353 h 1810296"/>
                <a:gd name="connsiteX579" fmla="*/ 4528629 w 9274629"/>
                <a:gd name="connsiteY579" fmla="*/ 1090655 h 1810296"/>
                <a:gd name="connsiteX580" fmla="*/ 4528445 w 9274629"/>
                <a:gd name="connsiteY580" fmla="*/ 1090909 h 1810296"/>
                <a:gd name="connsiteX581" fmla="*/ 4528194 w 9274629"/>
                <a:gd name="connsiteY581" fmla="*/ 1091114 h 1810296"/>
                <a:gd name="connsiteX582" fmla="*/ 4527758 w 9274629"/>
                <a:gd name="connsiteY582" fmla="*/ 1091358 h 1810296"/>
                <a:gd name="connsiteX583" fmla="*/ 4527091 w 9274629"/>
                <a:gd name="connsiteY583" fmla="*/ 1091485 h 1810296"/>
                <a:gd name="connsiteX584" fmla="*/ 4526762 w 9274629"/>
                <a:gd name="connsiteY584" fmla="*/ 1091456 h 1810296"/>
                <a:gd name="connsiteX585" fmla="*/ 4526423 w 9274629"/>
                <a:gd name="connsiteY585" fmla="*/ 1091397 h 1810296"/>
                <a:gd name="connsiteX586" fmla="*/ 4525813 w 9274629"/>
                <a:gd name="connsiteY586" fmla="*/ 1091173 h 1810296"/>
                <a:gd name="connsiteX587" fmla="*/ 4525696 w 9274629"/>
                <a:gd name="connsiteY587" fmla="*/ 1091104 h 1810296"/>
                <a:gd name="connsiteX588" fmla="*/ 4525294 w 9274629"/>
                <a:gd name="connsiteY588" fmla="*/ 1091564 h 1810296"/>
                <a:gd name="connsiteX589" fmla="*/ 4524268 w 9274629"/>
                <a:gd name="connsiteY589" fmla="*/ 1092871 h 1810296"/>
                <a:gd name="connsiteX590" fmla="*/ 4523203 w 9274629"/>
                <a:gd name="connsiteY590" fmla="*/ 1094384 h 1810296"/>
                <a:gd name="connsiteX591" fmla="*/ 4522120 w 9274629"/>
                <a:gd name="connsiteY591" fmla="*/ 1096141 h 1810296"/>
                <a:gd name="connsiteX592" fmla="*/ 4521075 w 9274629"/>
                <a:gd name="connsiteY592" fmla="*/ 1098092 h 1810296"/>
                <a:gd name="connsiteX593" fmla="*/ 4520069 w 9274629"/>
                <a:gd name="connsiteY593" fmla="*/ 1100288 h 1810296"/>
                <a:gd name="connsiteX594" fmla="*/ 4519169 w 9274629"/>
                <a:gd name="connsiteY594" fmla="*/ 1102679 h 1810296"/>
                <a:gd name="connsiteX595" fmla="*/ 4518405 w 9274629"/>
                <a:gd name="connsiteY595" fmla="*/ 1105275 h 1810296"/>
                <a:gd name="connsiteX596" fmla="*/ 4517785 w 9274629"/>
                <a:gd name="connsiteY596" fmla="*/ 1108086 h 1810296"/>
                <a:gd name="connsiteX597" fmla="*/ 4517369 w 9274629"/>
                <a:gd name="connsiteY597" fmla="*/ 1111092 h 1810296"/>
                <a:gd name="connsiteX598" fmla="*/ 4517214 w 9274629"/>
                <a:gd name="connsiteY598" fmla="*/ 1113482 h 1810296"/>
                <a:gd name="connsiteX599" fmla="*/ 4517185 w 9274629"/>
                <a:gd name="connsiteY599" fmla="*/ 1115142 h 1810296"/>
                <a:gd name="connsiteX600" fmla="*/ 4517233 w 9274629"/>
                <a:gd name="connsiteY600" fmla="*/ 1116840 h 1810296"/>
                <a:gd name="connsiteX601" fmla="*/ 4517359 w 9274629"/>
                <a:gd name="connsiteY601" fmla="*/ 1118577 h 1810296"/>
                <a:gd name="connsiteX602" fmla="*/ 4517533 w 9274629"/>
                <a:gd name="connsiteY602" fmla="*/ 1120382 h 1810296"/>
                <a:gd name="connsiteX603" fmla="*/ 4517814 w 9274629"/>
                <a:gd name="connsiteY603" fmla="*/ 1122217 h 1810296"/>
                <a:gd name="connsiteX604" fmla="*/ 4517998 w 9274629"/>
                <a:gd name="connsiteY604" fmla="*/ 1123164 h 1810296"/>
                <a:gd name="connsiteX605" fmla="*/ 4518007 w 9274629"/>
                <a:gd name="connsiteY605" fmla="*/ 1123242 h 1810296"/>
                <a:gd name="connsiteX606" fmla="*/ 4518036 w 9274629"/>
                <a:gd name="connsiteY606" fmla="*/ 1123330 h 1810296"/>
                <a:gd name="connsiteX607" fmla="*/ 4518153 w 9274629"/>
                <a:gd name="connsiteY607" fmla="*/ 1123779 h 1810296"/>
                <a:gd name="connsiteX608" fmla="*/ 4518549 w 9274629"/>
                <a:gd name="connsiteY608" fmla="*/ 1125399 h 1810296"/>
                <a:gd name="connsiteX609" fmla="*/ 4519014 w 9274629"/>
                <a:gd name="connsiteY609" fmla="*/ 1126833 h 1810296"/>
                <a:gd name="connsiteX610" fmla="*/ 4519681 w 9274629"/>
                <a:gd name="connsiteY610" fmla="*/ 1128512 h 1810296"/>
                <a:gd name="connsiteX611" fmla="*/ 4520601 w 9274629"/>
                <a:gd name="connsiteY611" fmla="*/ 1130346 h 1810296"/>
                <a:gd name="connsiteX612" fmla="*/ 4521491 w 9274629"/>
                <a:gd name="connsiteY612" fmla="*/ 1131771 h 1810296"/>
                <a:gd name="connsiteX613" fmla="*/ 4522188 w 9274629"/>
                <a:gd name="connsiteY613" fmla="*/ 1132728 h 1810296"/>
                <a:gd name="connsiteX614" fmla="*/ 4522953 w 9274629"/>
                <a:gd name="connsiteY614" fmla="*/ 1133684 h 1810296"/>
                <a:gd name="connsiteX615" fmla="*/ 4523833 w 9274629"/>
                <a:gd name="connsiteY615" fmla="*/ 1134631 h 1810296"/>
                <a:gd name="connsiteX616" fmla="*/ 4524307 w 9274629"/>
                <a:gd name="connsiteY616" fmla="*/ 1135089 h 1810296"/>
                <a:gd name="connsiteX617" fmla="*/ 4524424 w 9274629"/>
                <a:gd name="connsiteY617" fmla="*/ 1135216 h 1810296"/>
                <a:gd name="connsiteX618" fmla="*/ 4524588 w 9274629"/>
                <a:gd name="connsiteY618" fmla="*/ 1135499 h 1810296"/>
                <a:gd name="connsiteX619" fmla="*/ 4524675 w 9274629"/>
                <a:gd name="connsiteY619" fmla="*/ 1135812 h 1810296"/>
                <a:gd name="connsiteX620" fmla="*/ 4524675 w 9274629"/>
                <a:gd name="connsiteY620" fmla="*/ 1136114 h 1810296"/>
                <a:gd name="connsiteX621" fmla="*/ 4524598 w 9274629"/>
                <a:gd name="connsiteY621" fmla="*/ 1136417 h 1810296"/>
                <a:gd name="connsiteX622" fmla="*/ 4524443 w 9274629"/>
                <a:gd name="connsiteY622" fmla="*/ 1136690 h 1810296"/>
                <a:gd name="connsiteX623" fmla="*/ 4524240 w 9274629"/>
                <a:gd name="connsiteY623" fmla="*/ 1136914 h 1810296"/>
                <a:gd name="connsiteX624" fmla="*/ 4523959 w 9274629"/>
                <a:gd name="connsiteY624" fmla="*/ 1137070 h 1810296"/>
                <a:gd name="connsiteX625" fmla="*/ 4523794 w 9274629"/>
                <a:gd name="connsiteY625" fmla="*/ 1137129 h 1810296"/>
                <a:gd name="connsiteX626" fmla="*/ 4522759 w 9274629"/>
                <a:gd name="connsiteY626" fmla="*/ 1137393 h 1810296"/>
                <a:gd name="connsiteX627" fmla="*/ 4520591 w 9274629"/>
                <a:gd name="connsiteY627" fmla="*/ 1138017 h 1810296"/>
                <a:gd name="connsiteX628" fmla="*/ 4519624 w 9274629"/>
                <a:gd name="connsiteY628" fmla="*/ 1138339 h 1810296"/>
                <a:gd name="connsiteX629" fmla="*/ 4519295 w 9274629"/>
                <a:gd name="connsiteY629" fmla="*/ 1138447 h 1810296"/>
                <a:gd name="connsiteX630" fmla="*/ 4518598 w 9274629"/>
                <a:gd name="connsiteY630" fmla="*/ 1138593 h 1810296"/>
                <a:gd name="connsiteX631" fmla="*/ 4517882 w 9274629"/>
                <a:gd name="connsiteY631" fmla="*/ 1138642 h 1810296"/>
                <a:gd name="connsiteX632" fmla="*/ 4517175 w 9274629"/>
                <a:gd name="connsiteY632" fmla="*/ 1138622 h 1810296"/>
                <a:gd name="connsiteX633" fmla="*/ 4516072 w 9274629"/>
                <a:gd name="connsiteY633" fmla="*/ 1138466 h 1810296"/>
                <a:gd name="connsiteX634" fmla="*/ 4514639 w 9274629"/>
                <a:gd name="connsiteY634" fmla="*/ 1138066 h 1810296"/>
                <a:gd name="connsiteX635" fmla="*/ 4513256 w 9274629"/>
                <a:gd name="connsiteY635" fmla="*/ 1137510 h 1810296"/>
                <a:gd name="connsiteX636" fmla="*/ 4511988 w 9274629"/>
                <a:gd name="connsiteY636" fmla="*/ 1136885 h 1810296"/>
                <a:gd name="connsiteX637" fmla="*/ 4510401 w 9274629"/>
                <a:gd name="connsiteY637" fmla="*/ 1135948 h 1810296"/>
                <a:gd name="connsiteX638" fmla="*/ 4509704 w 9274629"/>
                <a:gd name="connsiteY638" fmla="*/ 1135470 h 1810296"/>
                <a:gd name="connsiteX639" fmla="*/ 4509569 w 9274629"/>
                <a:gd name="connsiteY639" fmla="*/ 1135382 h 1810296"/>
                <a:gd name="connsiteX640" fmla="*/ 4509268 w 9274629"/>
                <a:gd name="connsiteY640" fmla="*/ 1135284 h 1810296"/>
                <a:gd name="connsiteX641" fmla="*/ 4508979 w 9274629"/>
                <a:gd name="connsiteY641" fmla="*/ 1135255 h 1810296"/>
                <a:gd name="connsiteX642" fmla="*/ 4508669 w 9274629"/>
                <a:gd name="connsiteY642" fmla="*/ 1135314 h 1810296"/>
                <a:gd name="connsiteX643" fmla="*/ 4508534 w 9274629"/>
                <a:gd name="connsiteY643" fmla="*/ 1135373 h 1810296"/>
                <a:gd name="connsiteX644" fmla="*/ 4507739 w 9274629"/>
                <a:gd name="connsiteY644" fmla="*/ 1135753 h 1810296"/>
                <a:gd name="connsiteX645" fmla="*/ 4505398 w 9274629"/>
                <a:gd name="connsiteY645" fmla="*/ 1136748 h 1810296"/>
                <a:gd name="connsiteX646" fmla="*/ 4503366 w 9274629"/>
                <a:gd name="connsiteY646" fmla="*/ 1137480 h 1810296"/>
                <a:gd name="connsiteX647" fmla="*/ 4502040 w 9274629"/>
                <a:gd name="connsiteY647" fmla="*/ 1137861 h 1810296"/>
                <a:gd name="connsiteX648" fmla="*/ 4500811 w 9274629"/>
                <a:gd name="connsiteY648" fmla="*/ 1138086 h 1810296"/>
                <a:gd name="connsiteX649" fmla="*/ 4500037 w 9274629"/>
                <a:gd name="connsiteY649" fmla="*/ 1138124 h 1810296"/>
                <a:gd name="connsiteX650" fmla="*/ 4499572 w 9274629"/>
                <a:gd name="connsiteY650" fmla="*/ 1138086 h 1810296"/>
                <a:gd name="connsiteX651" fmla="*/ 4499379 w 9274629"/>
                <a:gd name="connsiteY651" fmla="*/ 1138027 h 1810296"/>
                <a:gd name="connsiteX652" fmla="*/ 4498372 w 9274629"/>
                <a:gd name="connsiteY652" fmla="*/ 1137734 h 1810296"/>
                <a:gd name="connsiteX653" fmla="*/ 4497598 w 9274629"/>
                <a:gd name="connsiteY653" fmla="*/ 1137441 h 1810296"/>
                <a:gd name="connsiteX654" fmla="*/ 4497443 w 9274629"/>
                <a:gd name="connsiteY654" fmla="*/ 1137383 h 1810296"/>
                <a:gd name="connsiteX655" fmla="*/ 4497191 w 9274629"/>
                <a:gd name="connsiteY655" fmla="*/ 1137197 h 1810296"/>
                <a:gd name="connsiteX656" fmla="*/ 4496998 w 9274629"/>
                <a:gd name="connsiteY656" fmla="*/ 1136973 h 1810296"/>
                <a:gd name="connsiteX657" fmla="*/ 4496872 w 9274629"/>
                <a:gd name="connsiteY657" fmla="*/ 1136709 h 1810296"/>
                <a:gd name="connsiteX658" fmla="*/ 4496814 w 9274629"/>
                <a:gd name="connsiteY658" fmla="*/ 1136417 h 1810296"/>
                <a:gd name="connsiteX659" fmla="*/ 4496824 w 9274629"/>
                <a:gd name="connsiteY659" fmla="*/ 1136114 h 1810296"/>
                <a:gd name="connsiteX660" fmla="*/ 4496921 w 9274629"/>
                <a:gd name="connsiteY660" fmla="*/ 1135831 h 1810296"/>
                <a:gd name="connsiteX661" fmla="*/ 4497075 w 9274629"/>
                <a:gd name="connsiteY661" fmla="*/ 1135568 h 1810296"/>
                <a:gd name="connsiteX662" fmla="*/ 4497201 w 9274629"/>
                <a:gd name="connsiteY662" fmla="*/ 1135460 h 1810296"/>
                <a:gd name="connsiteX663" fmla="*/ 4497617 w 9274629"/>
                <a:gd name="connsiteY663" fmla="*/ 1135031 h 1810296"/>
                <a:gd name="connsiteX664" fmla="*/ 4498469 w 9274629"/>
                <a:gd name="connsiteY664" fmla="*/ 1133957 h 1810296"/>
                <a:gd name="connsiteX665" fmla="*/ 4499321 w 9274629"/>
                <a:gd name="connsiteY665" fmla="*/ 1132552 h 1810296"/>
                <a:gd name="connsiteX666" fmla="*/ 4500201 w 9274629"/>
                <a:gd name="connsiteY666" fmla="*/ 1130776 h 1810296"/>
                <a:gd name="connsiteX667" fmla="*/ 4501101 w 9274629"/>
                <a:gd name="connsiteY667" fmla="*/ 1128629 h 1810296"/>
                <a:gd name="connsiteX668" fmla="*/ 4502011 w 9274629"/>
                <a:gd name="connsiteY668" fmla="*/ 1126082 h 1810296"/>
                <a:gd name="connsiteX669" fmla="*/ 4502950 w 9274629"/>
                <a:gd name="connsiteY669" fmla="*/ 1123095 h 1810296"/>
                <a:gd name="connsiteX670" fmla="*/ 4503888 w 9274629"/>
                <a:gd name="connsiteY670" fmla="*/ 1119650 h 1810296"/>
                <a:gd name="connsiteX671" fmla="*/ 4504363 w 9274629"/>
                <a:gd name="connsiteY671" fmla="*/ 1117728 h 1810296"/>
                <a:gd name="connsiteX672" fmla="*/ 4504382 w 9274629"/>
                <a:gd name="connsiteY672" fmla="*/ 1117669 h 1810296"/>
                <a:gd name="connsiteX673" fmla="*/ 4504392 w 9274629"/>
                <a:gd name="connsiteY673" fmla="*/ 1117611 h 1810296"/>
                <a:gd name="connsiteX674" fmla="*/ 4504488 w 9274629"/>
                <a:gd name="connsiteY674" fmla="*/ 1116918 h 1810296"/>
                <a:gd name="connsiteX675" fmla="*/ 4504788 w 9274629"/>
                <a:gd name="connsiteY675" fmla="*/ 1113707 h 1810296"/>
                <a:gd name="connsiteX676" fmla="*/ 4504914 w 9274629"/>
                <a:gd name="connsiteY676" fmla="*/ 1110672 h 1810296"/>
                <a:gd name="connsiteX677" fmla="*/ 4504885 w 9274629"/>
                <a:gd name="connsiteY677" fmla="*/ 1107012 h 1810296"/>
                <a:gd name="connsiteX678" fmla="*/ 4504691 w 9274629"/>
                <a:gd name="connsiteY678" fmla="*/ 1103938 h 1810296"/>
                <a:gd name="connsiteX679" fmla="*/ 4504459 w 9274629"/>
                <a:gd name="connsiteY679" fmla="*/ 1101801 h 1810296"/>
                <a:gd name="connsiteX680" fmla="*/ 4504140 w 9274629"/>
                <a:gd name="connsiteY680" fmla="*/ 1099585 h 1810296"/>
                <a:gd name="connsiteX681" fmla="*/ 4503743 w 9274629"/>
                <a:gd name="connsiteY681" fmla="*/ 1097321 h 1810296"/>
                <a:gd name="connsiteX682" fmla="*/ 4503211 w 9274629"/>
                <a:gd name="connsiteY682" fmla="*/ 1095018 h 1810296"/>
                <a:gd name="connsiteX683" fmla="*/ 4502553 w 9274629"/>
                <a:gd name="connsiteY683" fmla="*/ 1092715 h 1810296"/>
                <a:gd name="connsiteX684" fmla="*/ 4502273 w 9274629"/>
                <a:gd name="connsiteY684" fmla="*/ 1091880 h 1810296"/>
                <a:gd name="connsiteX685" fmla="*/ 4501754 w 9274629"/>
                <a:gd name="connsiteY685" fmla="*/ 1092012 h 1810296"/>
                <a:gd name="connsiteX686" fmla="*/ 4499247 w 9274629"/>
                <a:gd name="connsiteY686" fmla="*/ 1092656 h 1810296"/>
                <a:gd name="connsiteX687" fmla="*/ 4498560 w 9274629"/>
                <a:gd name="connsiteY687" fmla="*/ 1092832 h 1810296"/>
                <a:gd name="connsiteX688" fmla="*/ 4497504 w 9274629"/>
                <a:gd name="connsiteY688" fmla="*/ 1092969 h 1810296"/>
                <a:gd name="connsiteX689" fmla="*/ 4497335 w 9274629"/>
                <a:gd name="connsiteY689" fmla="*/ 1092954 h 1810296"/>
                <a:gd name="connsiteX690" fmla="*/ 4497072 w 9274629"/>
                <a:gd name="connsiteY690" fmla="*/ 1094745 h 1810296"/>
                <a:gd name="connsiteX691" fmla="*/ 4496414 w 9274629"/>
                <a:gd name="connsiteY691" fmla="*/ 1097810 h 1810296"/>
                <a:gd name="connsiteX692" fmla="*/ 4495698 w 9274629"/>
                <a:gd name="connsiteY692" fmla="*/ 1100874 h 1810296"/>
                <a:gd name="connsiteX693" fmla="*/ 4495282 w 9274629"/>
                <a:gd name="connsiteY693" fmla="*/ 1102924 h 1810296"/>
                <a:gd name="connsiteX694" fmla="*/ 4495127 w 9274629"/>
                <a:gd name="connsiteY694" fmla="*/ 1103949 h 1810296"/>
                <a:gd name="connsiteX695" fmla="*/ 4495088 w 9274629"/>
                <a:gd name="connsiteY695" fmla="*/ 1104232 h 1810296"/>
                <a:gd name="connsiteX696" fmla="*/ 4495049 w 9274629"/>
                <a:gd name="connsiteY696" fmla="*/ 1104808 h 1810296"/>
                <a:gd name="connsiteX697" fmla="*/ 4495098 w 9274629"/>
                <a:gd name="connsiteY697" fmla="*/ 1105354 h 1810296"/>
                <a:gd name="connsiteX698" fmla="*/ 4495301 w 9274629"/>
                <a:gd name="connsiteY698" fmla="*/ 1105862 h 1810296"/>
                <a:gd name="connsiteX699" fmla="*/ 4495465 w 9274629"/>
                <a:gd name="connsiteY699" fmla="*/ 1106067 h 1810296"/>
                <a:gd name="connsiteX700" fmla="*/ 4495620 w 9274629"/>
                <a:gd name="connsiteY700" fmla="*/ 1106223 h 1810296"/>
                <a:gd name="connsiteX701" fmla="*/ 4495979 w 9274629"/>
                <a:gd name="connsiteY701" fmla="*/ 1106447 h 1810296"/>
                <a:gd name="connsiteX702" fmla="*/ 4496608 w 9274629"/>
                <a:gd name="connsiteY702" fmla="*/ 1106691 h 1810296"/>
                <a:gd name="connsiteX703" fmla="*/ 4497024 w 9274629"/>
                <a:gd name="connsiteY703" fmla="*/ 1106857 h 1810296"/>
                <a:gd name="connsiteX704" fmla="*/ 4497266 w 9274629"/>
                <a:gd name="connsiteY704" fmla="*/ 1106965 h 1810296"/>
                <a:gd name="connsiteX705" fmla="*/ 4497692 w 9274629"/>
                <a:gd name="connsiteY705" fmla="*/ 1107238 h 1810296"/>
                <a:gd name="connsiteX706" fmla="*/ 4498253 w 9274629"/>
                <a:gd name="connsiteY706" fmla="*/ 1107716 h 1810296"/>
                <a:gd name="connsiteX707" fmla="*/ 4498833 w 9274629"/>
                <a:gd name="connsiteY707" fmla="*/ 1108517 h 1810296"/>
                <a:gd name="connsiteX708" fmla="*/ 4499260 w 9274629"/>
                <a:gd name="connsiteY708" fmla="*/ 1109454 h 1810296"/>
                <a:gd name="connsiteX709" fmla="*/ 4499531 w 9274629"/>
                <a:gd name="connsiteY709" fmla="*/ 1110498 h 1810296"/>
                <a:gd name="connsiteX710" fmla="*/ 4499685 w 9274629"/>
                <a:gd name="connsiteY710" fmla="*/ 1111611 h 1810296"/>
                <a:gd name="connsiteX711" fmla="*/ 4499773 w 9274629"/>
                <a:gd name="connsiteY711" fmla="*/ 1113289 h 1810296"/>
                <a:gd name="connsiteX712" fmla="*/ 4499734 w 9274629"/>
                <a:gd name="connsiteY712" fmla="*/ 1114392 h 1810296"/>
                <a:gd name="connsiteX713" fmla="*/ 4499685 w 9274629"/>
                <a:gd name="connsiteY713" fmla="*/ 1115036 h 1810296"/>
                <a:gd name="connsiteX714" fmla="*/ 4499482 w 9274629"/>
                <a:gd name="connsiteY714" fmla="*/ 1115974 h 1810296"/>
                <a:gd name="connsiteX715" fmla="*/ 4499172 w 9274629"/>
                <a:gd name="connsiteY715" fmla="*/ 1116510 h 1810296"/>
                <a:gd name="connsiteX716" fmla="*/ 4498950 w 9274629"/>
                <a:gd name="connsiteY716" fmla="*/ 1116725 h 1810296"/>
                <a:gd name="connsiteX717" fmla="*/ 4498708 w 9274629"/>
                <a:gd name="connsiteY717" fmla="*/ 1116921 h 1810296"/>
                <a:gd name="connsiteX718" fmla="*/ 4498185 w 9274629"/>
                <a:gd name="connsiteY718" fmla="*/ 1117116 h 1810296"/>
                <a:gd name="connsiteX719" fmla="*/ 4497595 w 9274629"/>
                <a:gd name="connsiteY719" fmla="*/ 1117145 h 1810296"/>
                <a:gd name="connsiteX720" fmla="*/ 4496985 w 9274629"/>
                <a:gd name="connsiteY720" fmla="*/ 1117057 h 1810296"/>
                <a:gd name="connsiteX721" fmla="*/ 4496037 w 9274629"/>
                <a:gd name="connsiteY721" fmla="*/ 1116823 h 1810296"/>
                <a:gd name="connsiteX722" fmla="*/ 4495059 w 9274629"/>
                <a:gd name="connsiteY722" fmla="*/ 1116608 h 1810296"/>
                <a:gd name="connsiteX723" fmla="*/ 4494401 w 9274629"/>
                <a:gd name="connsiteY723" fmla="*/ 1116540 h 1810296"/>
                <a:gd name="connsiteX724" fmla="*/ 4494101 w 9274629"/>
                <a:gd name="connsiteY724" fmla="*/ 1116569 h 1810296"/>
                <a:gd name="connsiteX725" fmla="*/ 4493791 w 9274629"/>
                <a:gd name="connsiteY725" fmla="*/ 1116608 h 1810296"/>
                <a:gd name="connsiteX726" fmla="*/ 4493249 w 9274629"/>
                <a:gd name="connsiteY726" fmla="*/ 1116803 h 1810296"/>
                <a:gd name="connsiteX727" fmla="*/ 4492785 w 9274629"/>
                <a:gd name="connsiteY727" fmla="*/ 1117086 h 1810296"/>
                <a:gd name="connsiteX728" fmla="*/ 4492369 w 9274629"/>
                <a:gd name="connsiteY728" fmla="*/ 1117477 h 1810296"/>
                <a:gd name="connsiteX729" fmla="*/ 4491827 w 9274629"/>
                <a:gd name="connsiteY729" fmla="*/ 1118180 h 1810296"/>
                <a:gd name="connsiteX730" fmla="*/ 4491246 w 9274629"/>
                <a:gd name="connsiteY730" fmla="*/ 1119312 h 1810296"/>
                <a:gd name="connsiteX731" fmla="*/ 4490685 w 9274629"/>
                <a:gd name="connsiteY731" fmla="*/ 1120541 h 1810296"/>
                <a:gd name="connsiteX732" fmla="*/ 4490114 w 9274629"/>
                <a:gd name="connsiteY732" fmla="*/ 1121752 h 1810296"/>
                <a:gd name="connsiteX733" fmla="*/ 4489610 w 9274629"/>
                <a:gd name="connsiteY733" fmla="*/ 1122582 h 1810296"/>
                <a:gd name="connsiteX734" fmla="*/ 4489224 w 9274629"/>
                <a:gd name="connsiteY734" fmla="*/ 1123070 h 1810296"/>
                <a:gd name="connsiteX735" fmla="*/ 4488788 w 9274629"/>
                <a:gd name="connsiteY735" fmla="*/ 1123499 h 1810296"/>
                <a:gd name="connsiteX736" fmla="*/ 4488284 w 9274629"/>
                <a:gd name="connsiteY736" fmla="*/ 1123831 h 1810296"/>
                <a:gd name="connsiteX737" fmla="*/ 4488004 w 9274629"/>
                <a:gd name="connsiteY737" fmla="*/ 1123958 h 1810296"/>
                <a:gd name="connsiteX738" fmla="*/ 4487704 w 9274629"/>
                <a:gd name="connsiteY738" fmla="*/ 1124075 h 1810296"/>
                <a:gd name="connsiteX739" fmla="*/ 4487104 w 9274629"/>
                <a:gd name="connsiteY739" fmla="*/ 1124202 h 1810296"/>
                <a:gd name="connsiteX740" fmla="*/ 4486155 w 9274629"/>
                <a:gd name="connsiteY740" fmla="*/ 1124202 h 1810296"/>
                <a:gd name="connsiteX741" fmla="*/ 4484220 w 9274629"/>
                <a:gd name="connsiteY741" fmla="*/ 1123821 h 1810296"/>
                <a:gd name="connsiteX742" fmla="*/ 4482923 w 9274629"/>
                <a:gd name="connsiteY742" fmla="*/ 1123577 h 1810296"/>
                <a:gd name="connsiteX743" fmla="*/ 4482603 w 9274629"/>
                <a:gd name="connsiteY743" fmla="*/ 1123567 h 1810296"/>
                <a:gd name="connsiteX744" fmla="*/ 4481936 w 9274629"/>
                <a:gd name="connsiteY744" fmla="*/ 1123626 h 1810296"/>
                <a:gd name="connsiteX745" fmla="*/ 4481258 w 9274629"/>
                <a:gd name="connsiteY745" fmla="*/ 1123801 h 1810296"/>
                <a:gd name="connsiteX746" fmla="*/ 4480668 w 9274629"/>
                <a:gd name="connsiteY746" fmla="*/ 1124104 h 1810296"/>
                <a:gd name="connsiteX747" fmla="*/ 4480135 w 9274629"/>
                <a:gd name="connsiteY747" fmla="*/ 1124475 h 1810296"/>
                <a:gd name="connsiteX748" fmla="*/ 4479758 w 9274629"/>
                <a:gd name="connsiteY748" fmla="*/ 1124943 h 1810296"/>
                <a:gd name="connsiteX749" fmla="*/ 4479535 w 9274629"/>
                <a:gd name="connsiteY749" fmla="*/ 1125461 h 1810296"/>
                <a:gd name="connsiteX750" fmla="*/ 4479516 w 9274629"/>
                <a:gd name="connsiteY750" fmla="*/ 1126037 h 1810296"/>
                <a:gd name="connsiteX751" fmla="*/ 4479623 w 9274629"/>
                <a:gd name="connsiteY751" fmla="*/ 1126339 h 1810296"/>
                <a:gd name="connsiteX752" fmla="*/ 4479952 w 9274629"/>
                <a:gd name="connsiteY752" fmla="*/ 1126984 h 1810296"/>
                <a:gd name="connsiteX753" fmla="*/ 4480368 w 9274629"/>
                <a:gd name="connsiteY753" fmla="*/ 1127794 h 1810296"/>
                <a:gd name="connsiteX754" fmla="*/ 4480445 w 9274629"/>
                <a:gd name="connsiteY754" fmla="*/ 1128086 h 1810296"/>
                <a:gd name="connsiteX755" fmla="*/ 4480426 w 9274629"/>
                <a:gd name="connsiteY755" fmla="*/ 1128359 h 1810296"/>
                <a:gd name="connsiteX756" fmla="*/ 4480300 w 9274629"/>
                <a:gd name="connsiteY756" fmla="*/ 1128594 h 1810296"/>
                <a:gd name="connsiteX757" fmla="*/ 4480174 w 9274629"/>
                <a:gd name="connsiteY757" fmla="*/ 1128682 h 1810296"/>
                <a:gd name="connsiteX758" fmla="*/ 4476187 w 9274629"/>
                <a:gd name="connsiteY758" fmla="*/ 1126700 h 1810296"/>
                <a:gd name="connsiteX759" fmla="*/ 4472219 w 9274629"/>
                <a:gd name="connsiteY759" fmla="*/ 1124729 h 1810296"/>
                <a:gd name="connsiteX760" fmla="*/ 4472151 w 9274629"/>
                <a:gd name="connsiteY760" fmla="*/ 1125617 h 1810296"/>
                <a:gd name="connsiteX761" fmla="*/ 4471832 w 9274629"/>
                <a:gd name="connsiteY761" fmla="*/ 1127374 h 1810296"/>
                <a:gd name="connsiteX762" fmla="*/ 4471580 w 9274629"/>
                <a:gd name="connsiteY762" fmla="*/ 1128233 h 1810296"/>
                <a:gd name="connsiteX763" fmla="*/ 4471338 w 9274629"/>
                <a:gd name="connsiteY763" fmla="*/ 1128330 h 1810296"/>
                <a:gd name="connsiteX764" fmla="*/ 4470864 w 9274629"/>
                <a:gd name="connsiteY764" fmla="*/ 1128389 h 1810296"/>
                <a:gd name="connsiteX765" fmla="*/ 4470409 w 9274629"/>
                <a:gd name="connsiteY765" fmla="*/ 1128262 h 1810296"/>
                <a:gd name="connsiteX766" fmla="*/ 4469964 w 9274629"/>
                <a:gd name="connsiteY766" fmla="*/ 1128018 h 1810296"/>
                <a:gd name="connsiteX767" fmla="*/ 4469335 w 9274629"/>
                <a:gd name="connsiteY767" fmla="*/ 1127471 h 1810296"/>
                <a:gd name="connsiteX768" fmla="*/ 4468580 w 9274629"/>
                <a:gd name="connsiteY768" fmla="*/ 1126544 h 1810296"/>
                <a:gd name="connsiteX769" fmla="*/ 4468270 w 9274629"/>
                <a:gd name="connsiteY769" fmla="*/ 1126086 h 1810296"/>
                <a:gd name="connsiteX770" fmla="*/ 4467854 w 9274629"/>
                <a:gd name="connsiteY770" fmla="*/ 1125480 h 1810296"/>
                <a:gd name="connsiteX771" fmla="*/ 4466876 w 9274629"/>
                <a:gd name="connsiteY771" fmla="*/ 1124397 h 1810296"/>
                <a:gd name="connsiteX772" fmla="*/ 4465783 w 9274629"/>
                <a:gd name="connsiteY772" fmla="*/ 1123450 h 1810296"/>
                <a:gd name="connsiteX773" fmla="*/ 4464563 w 9274629"/>
                <a:gd name="connsiteY773" fmla="*/ 1122669 h 1810296"/>
                <a:gd name="connsiteX774" fmla="*/ 4463257 w 9274629"/>
                <a:gd name="connsiteY774" fmla="*/ 1122035 h 1810296"/>
                <a:gd name="connsiteX775" fmla="*/ 4461892 w 9274629"/>
                <a:gd name="connsiteY775" fmla="*/ 1121566 h 1810296"/>
                <a:gd name="connsiteX776" fmla="*/ 4461609 w 9274629"/>
                <a:gd name="connsiteY776" fmla="*/ 1121508 h 1810296"/>
                <a:gd name="connsiteX777" fmla="*/ 4462031 w 9274629"/>
                <a:gd name="connsiteY777" fmla="*/ 1123421 h 1810296"/>
                <a:gd name="connsiteX778" fmla="*/ 4462060 w 9274629"/>
                <a:gd name="connsiteY778" fmla="*/ 1123588 h 1810296"/>
                <a:gd name="connsiteX779" fmla="*/ 4462051 w 9274629"/>
                <a:gd name="connsiteY779" fmla="*/ 1123939 h 1810296"/>
                <a:gd name="connsiteX780" fmla="*/ 4461924 w 9274629"/>
                <a:gd name="connsiteY780" fmla="*/ 1124261 h 1810296"/>
                <a:gd name="connsiteX781" fmla="*/ 4461731 w 9274629"/>
                <a:gd name="connsiteY781" fmla="*/ 1124534 h 1810296"/>
                <a:gd name="connsiteX782" fmla="*/ 4461665 w 9274629"/>
                <a:gd name="connsiteY782" fmla="*/ 1124584 h 1810296"/>
                <a:gd name="connsiteX783" fmla="*/ 4461834 w 9274629"/>
                <a:gd name="connsiteY783" fmla="*/ 1124719 h 1810296"/>
                <a:gd name="connsiteX784" fmla="*/ 4462115 w 9274629"/>
                <a:gd name="connsiteY784" fmla="*/ 1125031 h 1810296"/>
                <a:gd name="connsiteX785" fmla="*/ 4462299 w 9274629"/>
                <a:gd name="connsiteY785" fmla="*/ 1125383 h 1810296"/>
                <a:gd name="connsiteX786" fmla="*/ 4462367 w 9274629"/>
                <a:gd name="connsiteY786" fmla="*/ 1125753 h 1810296"/>
                <a:gd name="connsiteX787" fmla="*/ 4462347 w 9274629"/>
                <a:gd name="connsiteY787" fmla="*/ 1125968 h 1810296"/>
                <a:gd name="connsiteX788" fmla="*/ 4462318 w 9274629"/>
                <a:gd name="connsiteY788" fmla="*/ 1126134 h 1810296"/>
                <a:gd name="connsiteX789" fmla="*/ 4462202 w 9274629"/>
                <a:gd name="connsiteY789" fmla="*/ 1126437 h 1810296"/>
                <a:gd name="connsiteX790" fmla="*/ 4462018 w 9274629"/>
                <a:gd name="connsiteY790" fmla="*/ 1126691 h 1810296"/>
                <a:gd name="connsiteX791" fmla="*/ 4461766 w 9274629"/>
                <a:gd name="connsiteY791" fmla="*/ 1126895 h 1810296"/>
                <a:gd name="connsiteX792" fmla="*/ 4461331 w 9274629"/>
                <a:gd name="connsiteY792" fmla="*/ 1127140 h 1810296"/>
                <a:gd name="connsiteX793" fmla="*/ 4460663 w 9274629"/>
                <a:gd name="connsiteY793" fmla="*/ 1127266 h 1810296"/>
                <a:gd name="connsiteX794" fmla="*/ 4460334 w 9274629"/>
                <a:gd name="connsiteY794" fmla="*/ 1127237 h 1810296"/>
                <a:gd name="connsiteX795" fmla="*/ 4459995 w 9274629"/>
                <a:gd name="connsiteY795" fmla="*/ 1127179 h 1810296"/>
                <a:gd name="connsiteX796" fmla="*/ 4459386 w 9274629"/>
                <a:gd name="connsiteY796" fmla="*/ 1126954 h 1810296"/>
                <a:gd name="connsiteX797" fmla="*/ 4459269 w 9274629"/>
                <a:gd name="connsiteY797" fmla="*/ 1126886 h 1810296"/>
                <a:gd name="connsiteX798" fmla="*/ 4458867 w 9274629"/>
                <a:gd name="connsiteY798" fmla="*/ 1127345 h 1810296"/>
                <a:gd name="connsiteX799" fmla="*/ 4457841 w 9274629"/>
                <a:gd name="connsiteY799" fmla="*/ 1128652 h 1810296"/>
                <a:gd name="connsiteX800" fmla="*/ 4456777 w 9274629"/>
                <a:gd name="connsiteY800" fmla="*/ 1130165 h 1810296"/>
                <a:gd name="connsiteX801" fmla="*/ 4455693 w 9274629"/>
                <a:gd name="connsiteY801" fmla="*/ 1131922 h 1810296"/>
                <a:gd name="connsiteX802" fmla="*/ 4454648 w 9274629"/>
                <a:gd name="connsiteY802" fmla="*/ 1133874 h 1810296"/>
                <a:gd name="connsiteX803" fmla="*/ 4453641 w 9274629"/>
                <a:gd name="connsiteY803" fmla="*/ 1136069 h 1810296"/>
                <a:gd name="connsiteX804" fmla="*/ 4452741 w 9274629"/>
                <a:gd name="connsiteY804" fmla="*/ 1138460 h 1810296"/>
                <a:gd name="connsiteX805" fmla="*/ 4451976 w 9274629"/>
                <a:gd name="connsiteY805" fmla="*/ 1141056 h 1810296"/>
                <a:gd name="connsiteX806" fmla="*/ 4451358 w 9274629"/>
                <a:gd name="connsiteY806" fmla="*/ 1143867 h 1810296"/>
                <a:gd name="connsiteX807" fmla="*/ 4450941 w 9274629"/>
                <a:gd name="connsiteY807" fmla="*/ 1146873 h 1810296"/>
                <a:gd name="connsiteX808" fmla="*/ 4450787 w 9274629"/>
                <a:gd name="connsiteY808" fmla="*/ 1149264 h 1810296"/>
                <a:gd name="connsiteX809" fmla="*/ 4450758 w 9274629"/>
                <a:gd name="connsiteY809" fmla="*/ 1150923 h 1810296"/>
                <a:gd name="connsiteX810" fmla="*/ 4450806 w 9274629"/>
                <a:gd name="connsiteY810" fmla="*/ 1152621 h 1810296"/>
                <a:gd name="connsiteX811" fmla="*/ 4450931 w 9274629"/>
                <a:gd name="connsiteY811" fmla="*/ 1154358 h 1810296"/>
                <a:gd name="connsiteX812" fmla="*/ 4451064 w 9274629"/>
                <a:gd name="connsiteY812" fmla="*/ 1155722 h 1810296"/>
                <a:gd name="connsiteX813" fmla="*/ 4722444 w 9274629"/>
                <a:gd name="connsiteY813" fmla="*/ 1106503 h 1810296"/>
                <a:gd name="connsiteX814" fmla="*/ 4739745 w 9274629"/>
                <a:gd name="connsiteY814" fmla="*/ 1088989 h 1810296"/>
                <a:gd name="connsiteX815" fmla="*/ 4742740 w 9274629"/>
                <a:gd name="connsiteY815" fmla="*/ 1085796 h 1810296"/>
                <a:gd name="connsiteX816" fmla="*/ 4727135 w 9274629"/>
                <a:gd name="connsiteY816" fmla="*/ 1085796 h 1810296"/>
                <a:gd name="connsiteX817" fmla="*/ 4744707 w 9274629"/>
                <a:gd name="connsiteY817" fmla="*/ 1068008 h 1810296"/>
                <a:gd name="connsiteX818" fmla="*/ 4749182 w 9274629"/>
                <a:gd name="connsiteY818" fmla="*/ 1063236 h 1810296"/>
                <a:gd name="connsiteX819" fmla="*/ 4735580 w 9274629"/>
                <a:gd name="connsiteY819" fmla="*/ 1063236 h 1810296"/>
                <a:gd name="connsiteX820" fmla="*/ 4750752 w 9274629"/>
                <a:gd name="connsiteY820" fmla="*/ 1047878 h 1810296"/>
                <a:gd name="connsiteX821" fmla="*/ 4754545 w 9274629"/>
                <a:gd name="connsiteY821" fmla="*/ 1043834 h 1810296"/>
                <a:gd name="connsiteX822" fmla="*/ 4731147 w 9274629"/>
                <a:gd name="connsiteY822" fmla="*/ 1043834 h 1810296"/>
                <a:gd name="connsiteX823" fmla="*/ 4735537 w 9274629"/>
                <a:gd name="connsiteY823" fmla="*/ 1039390 h 1810296"/>
                <a:gd name="connsiteX824" fmla="*/ 4733333 w 9274629"/>
                <a:gd name="connsiteY824" fmla="*/ 1038957 h 1810296"/>
                <a:gd name="connsiteX825" fmla="*/ 4731550 w 9274629"/>
                <a:gd name="connsiteY825" fmla="*/ 1038621 h 1810296"/>
                <a:gd name="connsiteX826" fmla="*/ 4731111 w 9274629"/>
                <a:gd name="connsiteY826" fmla="*/ 1038608 h 1810296"/>
                <a:gd name="connsiteX827" fmla="*/ 4730193 w 9274629"/>
                <a:gd name="connsiteY827" fmla="*/ 1038688 h 1810296"/>
                <a:gd name="connsiteX828" fmla="*/ 4729261 w 9274629"/>
                <a:gd name="connsiteY828" fmla="*/ 1038930 h 1810296"/>
                <a:gd name="connsiteX829" fmla="*/ 4728450 w 9274629"/>
                <a:gd name="connsiteY829" fmla="*/ 1039346 h 1810296"/>
                <a:gd name="connsiteX830" fmla="*/ 4727718 w 9274629"/>
                <a:gd name="connsiteY830" fmla="*/ 1039856 h 1810296"/>
                <a:gd name="connsiteX831" fmla="*/ 4727198 w 9274629"/>
                <a:gd name="connsiteY831" fmla="*/ 1040500 h 1810296"/>
                <a:gd name="connsiteX832" fmla="*/ 4726892 w 9274629"/>
                <a:gd name="connsiteY832" fmla="*/ 1041211 h 1810296"/>
                <a:gd name="connsiteX833" fmla="*/ 4726865 w 9274629"/>
                <a:gd name="connsiteY833" fmla="*/ 1042003 h 1810296"/>
                <a:gd name="connsiteX834" fmla="*/ 4727012 w 9274629"/>
                <a:gd name="connsiteY834" fmla="*/ 1042419 h 1810296"/>
                <a:gd name="connsiteX835" fmla="*/ 4727464 w 9274629"/>
                <a:gd name="connsiteY835" fmla="*/ 1043305 h 1810296"/>
                <a:gd name="connsiteX836" fmla="*/ 4728037 w 9274629"/>
                <a:gd name="connsiteY836" fmla="*/ 1044419 h 1810296"/>
                <a:gd name="connsiteX837" fmla="*/ 4728143 w 9274629"/>
                <a:gd name="connsiteY837" fmla="*/ 1044822 h 1810296"/>
                <a:gd name="connsiteX838" fmla="*/ 4728117 w 9274629"/>
                <a:gd name="connsiteY838" fmla="*/ 1045197 h 1810296"/>
                <a:gd name="connsiteX839" fmla="*/ 4727943 w 9274629"/>
                <a:gd name="connsiteY839" fmla="*/ 1045519 h 1810296"/>
                <a:gd name="connsiteX840" fmla="*/ 4727771 w 9274629"/>
                <a:gd name="connsiteY840" fmla="*/ 1045640 h 1810296"/>
                <a:gd name="connsiteX841" fmla="*/ 4722288 w 9274629"/>
                <a:gd name="connsiteY841" fmla="*/ 1042916 h 1810296"/>
                <a:gd name="connsiteX842" fmla="*/ 4716831 w 9274629"/>
                <a:gd name="connsiteY842" fmla="*/ 1040205 h 1810296"/>
                <a:gd name="connsiteX843" fmla="*/ 4716738 w 9274629"/>
                <a:gd name="connsiteY843" fmla="*/ 1041426 h 1810296"/>
                <a:gd name="connsiteX844" fmla="*/ 4716299 w 9274629"/>
                <a:gd name="connsiteY844" fmla="*/ 1043842 h 1810296"/>
                <a:gd name="connsiteX845" fmla="*/ 4715953 w 9274629"/>
                <a:gd name="connsiteY845" fmla="*/ 1045023 h 1810296"/>
                <a:gd name="connsiteX846" fmla="*/ 4715621 w 9274629"/>
                <a:gd name="connsiteY846" fmla="*/ 1045157 h 1810296"/>
                <a:gd name="connsiteX847" fmla="*/ 4714969 w 9274629"/>
                <a:gd name="connsiteY847" fmla="*/ 1045238 h 1810296"/>
                <a:gd name="connsiteX848" fmla="*/ 4714343 w 9274629"/>
                <a:gd name="connsiteY848" fmla="*/ 1045063 h 1810296"/>
                <a:gd name="connsiteX849" fmla="*/ 4713731 w 9274629"/>
                <a:gd name="connsiteY849" fmla="*/ 1044727 h 1810296"/>
                <a:gd name="connsiteX850" fmla="*/ 4712866 w 9274629"/>
                <a:gd name="connsiteY850" fmla="*/ 1043976 h 1810296"/>
                <a:gd name="connsiteX851" fmla="*/ 4711828 w 9274629"/>
                <a:gd name="connsiteY851" fmla="*/ 1042701 h 1810296"/>
                <a:gd name="connsiteX852" fmla="*/ 4711402 w 9274629"/>
                <a:gd name="connsiteY852" fmla="*/ 1042070 h 1810296"/>
                <a:gd name="connsiteX853" fmla="*/ 4710830 w 9274629"/>
                <a:gd name="connsiteY853" fmla="*/ 1041238 h 1810296"/>
                <a:gd name="connsiteX854" fmla="*/ 4709485 w 9274629"/>
                <a:gd name="connsiteY854" fmla="*/ 1039748 h 1810296"/>
                <a:gd name="connsiteX855" fmla="*/ 4707982 w 9274629"/>
                <a:gd name="connsiteY855" fmla="*/ 1038447 h 1810296"/>
                <a:gd name="connsiteX856" fmla="*/ 4706305 w 9274629"/>
                <a:gd name="connsiteY856" fmla="*/ 1037373 h 1810296"/>
                <a:gd name="connsiteX857" fmla="*/ 4704508 w 9274629"/>
                <a:gd name="connsiteY857" fmla="*/ 1036501 h 1810296"/>
                <a:gd name="connsiteX858" fmla="*/ 4702632 w 9274629"/>
                <a:gd name="connsiteY858" fmla="*/ 1035856 h 1810296"/>
                <a:gd name="connsiteX859" fmla="*/ 4698179 w 9274629"/>
                <a:gd name="connsiteY859" fmla="*/ 1035361 h 1810296"/>
                <a:gd name="connsiteX860" fmla="*/ 4697708 w 9274629"/>
                <a:gd name="connsiteY860" fmla="*/ 1035373 h 1810296"/>
                <a:gd name="connsiteX861" fmla="*/ 4697588 w 9274629"/>
                <a:gd name="connsiteY861" fmla="*/ 1035655 h 1810296"/>
                <a:gd name="connsiteX862" fmla="*/ 4697543 w 9274629"/>
                <a:gd name="connsiteY862" fmla="*/ 1036114 h 1810296"/>
                <a:gd name="connsiteX863" fmla="*/ 4745119 w 9274629"/>
                <a:gd name="connsiteY863" fmla="*/ 1029691 h 1810296"/>
                <a:gd name="connsiteX864" fmla="*/ 4745110 w 9274629"/>
                <a:gd name="connsiteY864" fmla="*/ 1029696 h 1810296"/>
                <a:gd name="connsiteX865" fmla="*/ 4744539 w 9274629"/>
                <a:gd name="connsiteY865" fmla="*/ 1030233 h 1810296"/>
                <a:gd name="connsiteX866" fmla="*/ 4744379 w 9274629"/>
                <a:gd name="connsiteY866" fmla="*/ 1030440 h 1810296"/>
                <a:gd name="connsiteX867" fmla="*/ 4915839 w 9274629"/>
                <a:gd name="connsiteY867" fmla="*/ 1027653 h 1810296"/>
                <a:gd name="connsiteX868" fmla="*/ 4917305 w 9274629"/>
                <a:gd name="connsiteY868" fmla="*/ 1029402 h 1810296"/>
                <a:gd name="connsiteX869" fmla="*/ 4917982 w 9274629"/>
                <a:gd name="connsiteY869" fmla="*/ 1029967 h 1810296"/>
                <a:gd name="connsiteX870" fmla="*/ 4920268 w 9274629"/>
                <a:gd name="connsiteY870" fmla="*/ 1027653 h 1810296"/>
                <a:gd name="connsiteX871" fmla="*/ 4753816 w 9274629"/>
                <a:gd name="connsiteY871" fmla="*/ 1018765 h 1810296"/>
                <a:gd name="connsiteX872" fmla="*/ 4754014 w 9274629"/>
                <a:gd name="connsiteY872" fmla="*/ 1019201 h 1810296"/>
                <a:gd name="connsiteX873" fmla="*/ 4754245 w 9274629"/>
                <a:gd name="connsiteY873" fmla="*/ 1020092 h 1810296"/>
                <a:gd name="connsiteX874" fmla="*/ 4755490 w 9274629"/>
                <a:gd name="connsiteY874" fmla="*/ 1018765 h 1810296"/>
                <a:gd name="connsiteX875" fmla="*/ 5159677 w 9274629"/>
                <a:gd name="connsiteY875" fmla="*/ 1016215 h 1810296"/>
                <a:gd name="connsiteX876" fmla="*/ 5161248 w 9274629"/>
                <a:gd name="connsiteY876" fmla="*/ 1018089 h 1810296"/>
                <a:gd name="connsiteX877" fmla="*/ 5167695 w 9274629"/>
                <a:gd name="connsiteY877" fmla="*/ 1023466 h 1810296"/>
                <a:gd name="connsiteX878" fmla="*/ 5205895 w 9274629"/>
                <a:gd name="connsiteY878" fmla="*/ 1016215 h 1810296"/>
                <a:gd name="connsiteX879" fmla="*/ 5050643 w 9274629"/>
                <a:gd name="connsiteY879" fmla="*/ 1015417 h 1810296"/>
                <a:gd name="connsiteX880" fmla="*/ 5054173 w 9274629"/>
                <a:gd name="connsiteY880" fmla="*/ 1018361 h 1810296"/>
                <a:gd name="connsiteX881" fmla="*/ 5056934 w 9274629"/>
                <a:gd name="connsiteY881" fmla="*/ 1015417 h 1810296"/>
                <a:gd name="connsiteX882" fmla="*/ 5044480 w 9274629"/>
                <a:gd name="connsiteY882" fmla="*/ 995892 h 1810296"/>
                <a:gd name="connsiteX883" fmla="*/ 5052203 w 9274629"/>
                <a:gd name="connsiteY883" fmla="*/ 1002333 h 1810296"/>
                <a:gd name="connsiteX884" fmla="*/ 5058567 w 9274629"/>
                <a:gd name="connsiteY884" fmla="*/ 995892 h 1810296"/>
                <a:gd name="connsiteX885" fmla="*/ 5158887 w 9274629"/>
                <a:gd name="connsiteY885" fmla="*/ 990871 h 1810296"/>
                <a:gd name="connsiteX886" fmla="*/ 5160353 w 9274629"/>
                <a:gd name="connsiteY886" fmla="*/ 992621 h 1810296"/>
                <a:gd name="connsiteX887" fmla="*/ 5164347 w 9274629"/>
                <a:gd name="connsiteY887" fmla="*/ 995952 h 1810296"/>
                <a:gd name="connsiteX888" fmla="*/ 5168761 w 9274629"/>
                <a:gd name="connsiteY888" fmla="*/ 991484 h 1810296"/>
                <a:gd name="connsiteX889" fmla="*/ 5169335 w 9274629"/>
                <a:gd name="connsiteY889" fmla="*/ 990871 h 1810296"/>
                <a:gd name="connsiteX890" fmla="*/ 5169787 w 9274629"/>
                <a:gd name="connsiteY890" fmla="*/ 989287 h 1810296"/>
                <a:gd name="connsiteX891" fmla="*/ 5170325 w 9274629"/>
                <a:gd name="connsiteY891" fmla="*/ 989816 h 1810296"/>
                <a:gd name="connsiteX892" fmla="*/ 5170821 w 9274629"/>
                <a:gd name="connsiteY892" fmla="*/ 989287 h 1810296"/>
                <a:gd name="connsiteX893" fmla="*/ 4900188 w 9274629"/>
                <a:gd name="connsiteY893" fmla="*/ 985691 h 1810296"/>
                <a:gd name="connsiteX894" fmla="*/ 4919903 w 9274629"/>
                <a:gd name="connsiteY894" fmla="*/ 1005093 h 1810296"/>
                <a:gd name="connsiteX895" fmla="*/ 4905425 w 9274629"/>
                <a:gd name="connsiteY895" fmla="*/ 1005093 h 1810296"/>
                <a:gd name="connsiteX896" fmla="*/ 4924252 w 9274629"/>
                <a:gd name="connsiteY896" fmla="*/ 1023620 h 1810296"/>
                <a:gd name="connsiteX897" fmla="*/ 4932572 w 9274629"/>
                <a:gd name="connsiteY897" fmla="*/ 1015198 h 1810296"/>
                <a:gd name="connsiteX898" fmla="*/ 4934632 w 9274629"/>
                <a:gd name="connsiteY898" fmla="*/ 1013001 h 1810296"/>
                <a:gd name="connsiteX899" fmla="*/ 4916587 w 9274629"/>
                <a:gd name="connsiteY899" fmla="*/ 1013001 h 1810296"/>
                <a:gd name="connsiteX900" fmla="*/ 4933489 w 9274629"/>
                <a:gd name="connsiteY900" fmla="*/ 995892 h 1810296"/>
                <a:gd name="connsiteX901" fmla="*/ 4912154 w 9274629"/>
                <a:gd name="connsiteY901" fmla="*/ 995892 h 1810296"/>
                <a:gd name="connsiteX902" fmla="*/ 4922231 w 9274629"/>
                <a:gd name="connsiteY902" fmla="*/ 985691 h 1810296"/>
                <a:gd name="connsiteX903" fmla="*/ 4813443 w 9274629"/>
                <a:gd name="connsiteY903" fmla="*/ 985691 h 1810296"/>
                <a:gd name="connsiteX904" fmla="*/ 4823018 w 9274629"/>
                <a:gd name="connsiteY904" fmla="*/ 995113 h 1810296"/>
                <a:gd name="connsiteX905" fmla="*/ 4828331 w 9274629"/>
                <a:gd name="connsiteY905" fmla="*/ 989736 h 1810296"/>
                <a:gd name="connsiteX906" fmla="*/ 4832124 w 9274629"/>
                <a:gd name="connsiteY906" fmla="*/ 985691 h 1810296"/>
                <a:gd name="connsiteX907" fmla="*/ 5280669 w 9274629"/>
                <a:gd name="connsiteY907" fmla="*/ 972178 h 1810296"/>
                <a:gd name="connsiteX908" fmla="*/ 5284246 w 9274629"/>
                <a:gd name="connsiteY908" fmla="*/ 975161 h 1810296"/>
                <a:gd name="connsiteX909" fmla="*/ 5285642 w 9274629"/>
                <a:gd name="connsiteY909" fmla="*/ 972178 h 1810296"/>
                <a:gd name="connsiteX910" fmla="*/ 5152401 w 9274629"/>
                <a:gd name="connsiteY910" fmla="*/ 972178 h 1810296"/>
                <a:gd name="connsiteX911" fmla="*/ 5161162 w 9274629"/>
                <a:gd name="connsiteY911" fmla="*/ 980799 h 1810296"/>
                <a:gd name="connsiteX912" fmla="*/ 5169678 w 9274629"/>
                <a:gd name="connsiteY912" fmla="*/ 972178 h 1810296"/>
                <a:gd name="connsiteX913" fmla="*/ 5041045 w 9274629"/>
                <a:gd name="connsiteY913" fmla="*/ 968531 h 1810296"/>
                <a:gd name="connsiteX914" fmla="*/ 5043284 w 9274629"/>
                <a:gd name="connsiteY914" fmla="*/ 971202 h 1810296"/>
                <a:gd name="connsiteX915" fmla="*/ 5056392 w 9274629"/>
                <a:gd name="connsiteY915" fmla="*/ 982134 h 1810296"/>
                <a:gd name="connsiteX916" fmla="*/ 5065333 w 9274629"/>
                <a:gd name="connsiteY916" fmla="*/ 973084 h 1810296"/>
                <a:gd name="connsiteX917" fmla="*/ 5069603 w 9274629"/>
                <a:gd name="connsiteY917" fmla="*/ 968531 h 1810296"/>
                <a:gd name="connsiteX918" fmla="*/ 5148472 w 9274629"/>
                <a:gd name="connsiteY918" fmla="*/ 968312 h 1810296"/>
                <a:gd name="connsiteX919" fmla="*/ 5150344 w 9274629"/>
                <a:gd name="connsiteY919" fmla="*/ 970153 h 1810296"/>
                <a:gd name="connsiteX920" fmla="*/ 5152163 w 9274629"/>
                <a:gd name="connsiteY920" fmla="*/ 968312 h 1810296"/>
                <a:gd name="connsiteX921" fmla="*/ 5069460 w 9274629"/>
                <a:gd name="connsiteY921" fmla="*/ 968312 h 1810296"/>
                <a:gd name="connsiteX922" fmla="*/ 5069656 w 9274629"/>
                <a:gd name="connsiteY922" fmla="*/ 968475 h 1810296"/>
                <a:gd name="connsiteX923" fmla="*/ 5069809 w 9274629"/>
                <a:gd name="connsiteY923" fmla="*/ 968312 h 1810296"/>
                <a:gd name="connsiteX924" fmla="*/ 5277234 w 9274629"/>
                <a:gd name="connsiteY924" fmla="*/ 944817 h 1810296"/>
                <a:gd name="connsiteX925" fmla="*/ 5279473 w 9274629"/>
                <a:gd name="connsiteY925" fmla="*/ 947488 h 1810296"/>
                <a:gd name="connsiteX926" fmla="*/ 5280880 w 9274629"/>
                <a:gd name="connsiteY926" fmla="*/ 948662 h 1810296"/>
                <a:gd name="connsiteX927" fmla="*/ 5282680 w 9274629"/>
                <a:gd name="connsiteY927" fmla="*/ 944817 h 1810296"/>
                <a:gd name="connsiteX928" fmla="*/ 5163225 w 9274629"/>
                <a:gd name="connsiteY928" fmla="*/ 944817 h 1810296"/>
                <a:gd name="connsiteX929" fmla="*/ 5167384 w 9274629"/>
                <a:gd name="connsiteY929" fmla="*/ 948910 h 1810296"/>
                <a:gd name="connsiteX930" fmla="*/ 5143235 w 9274629"/>
                <a:gd name="connsiteY930" fmla="*/ 948910 h 1810296"/>
                <a:gd name="connsiteX931" fmla="*/ 5157480 w 9274629"/>
                <a:gd name="connsiteY931" fmla="*/ 962929 h 1810296"/>
                <a:gd name="connsiteX932" fmla="*/ 5171188 w 9274629"/>
                <a:gd name="connsiteY932" fmla="*/ 949053 h 1810296"/>
                <a:gd name="connsiteX933" fmla="*/ 5175161 w 9274629"/>
                <a:gd name="connsiteY933" fmla="*/ 944817 h 1810296"/>
                <a:gd name="connsiteX934" fmla="*/ 5535315 w 9274629"/>
                <a:gd name="connsiteY934" fmla="*/ 928474 h 1810296"/>
                <a:gd name="connsiteX935" fmla="*/ 5539377 w 9274629"/>
                <a:gd name="connsiteY935" fmla="*/ 935121 h 1810296"/>
                <a:gd name="connsiteX936" fmla="*/ 5551646 w 9274629"/>
                <a:gd name="connsiteY936" fmla="*/ 949157 h 1810296"/>
                <a:gd name="connsiteX937" fmla="*/ 5566140 w 9274629"/>
                <a:gd name="connsiteY937" fmla="*/ 946273 h 1810296"/>
                <a:gd name="connsiteX938" fmla="*/ 5566550 w 9274629"/>
                <a:gd name="connsiteY938" fmla="*/ 945703 h 1810296"/>
                <a:gd name="connsiteX939" fmla="*/ 5570617 w 9274629"/>
                <a:gd name="connsiteY939" fmla="*/ 939754 h 1810296"/>
                <a:gd name="connsiteX940" fmla="*/ 5549426 w 9274629"/>
                <a:gd name="connsiteY940" fmla="*/ 939754 h 1810296"/>
                <a:gd name="connsiteX941" fmla="*/ 5557549 w 9274629"/>
                <a:gd name="connsiteY941" fmla="*/ 928474 h 1810296"/>
                <a:gd name="connsiteX942" fmla="*/ 5682326 w 9274629"/>
                <a:gd name="connsiteY942" fmla="*/ 897733 h 1810296"/>
                <a:gd name="connsiteX943" fmla="*/ 5683703 w 9274629"/>
                <a:gd name="connsiteY943" fmla="*/ 899985 h 1810296"/>
                <a:gd name="connsiteX944" fmla="*/ 5685182 w 9274629"/>
                <a:gd name="connsiteY944" fmla="*/ 897733 h 1810296"/>
                <a:gd name="connsiteX945" fmla="*/ 5528712 w 9274629"/>
                <a:gd name="connsiteY945" fmla="*/ 892335 h 1810296"/>
                <a:gd name="connsiteX946" fmla="*/ 5532133 w 9274629"/>
                <a:gd name="connsiteY946" fmla="*/ 897933 h 1810296"/>
                <a:gd name="connsiteX947" fmla="*/ 5558127 w 9274629"/>
                <a:gd name="connsiteY947" fmla="*/ 927671 h 1810296"/>
                <a:gd name="connsiteX948" fmla="*/ 5573287 w 9274629"/>
                <a:gd name="connsiteY948" fmla="*/ 906621 h 1810296"/>
                <a:gd name="connsiteX949" fmla="*/ 5579364 w 9274629"/>
                <a:gd name="connsiteY949" fmla="*/ 897733 h 1810296"/>
                <a:gd name="connsiteX950" fmla="*/ 5560894 w 9274629"/>
                <a:gd name="connsiteY950" fmla="*/ 897733 h 1810296"/>
                <a:gd name="connsiteX951" fmla="*/ 5564781 w 9274629"/>
                <a:gd name="connsiteY951" fmla="*/ 892335 h 1810296"/>
                <a:gd name="connsiteX952" fmla="*/ 5279737 w 9274629"/>
                <a:gd name="connsiteY952" fmla="*/ 872530 h 1810296"/>
                <a:gd name="connsiteX953" fmla="*/ 5285610 w 9274629"/>
                <a:gd name="connsiteY953" fmla="*/ 878310 h 1810296"/>
                <a:gd name="connsiteX954" fmla="*/ 5261461 w 9274629"/>
                <a:gd name="connsiteY954" fmla="*/ 878310 h 1810296"/>
                <a:gd name="connsiteX955" fmla="*/ 5281177 w 9274629"/>
                <a:gd name="connsiteY955" fmla="*/ 897712 h 1810296"/>
                <a:gd name="connsiteX956" fmla="*/ 5266698 w 9274629"/>
                <a:gd name="connsiteY956" fmla="*/ 897712 h 1810296"/>
                <a:gd name="connsiteX957" fmla="*/ 5289623 w 9274629"/>
                <a:gd name="connsiteY957" fmla="*/ 920271 h 1810296"/>
                <a:gd name="connsiteX958" fmla="*/ 5277113 w 9274629"/>
                <a:gd name="connsiteY958" fmla="*/ 920271 h 1810296"/>
                <a:gd name="connsiteX959" fmla="*/ 5278579 w 9274629"/>
                <a:gd name="connsiteY959" fmla="*/ 922021 h 1810296"/>
                <a:gd name="connsiteX960" fmla="*/ 5289202 w 9274629"/>
                <a:gd name="connsiteY960" fmla="*/ 930880 h 1810296"/>
                <a:gd name="connsiteX961" fmla="*/ 5292624 w 9274629"/>
                <a:gd name="connsiteY961" fmla="*/ 923565 h 1810296"/>
                <a:gd name="connsiteX962" fmla="*/ 5297099 w 9274629"/>
                <a:gd name="connsiteY962" fmla="*/ 913492 h 1810296"/>
                <a:gd name="connsiteX963" fmla="*/ 5283498 w 9274629"/>
                <a:gd name="connsiteY963" fmla="*/ 913492 h 1810296"/>
                <a:gd name="connsiteX964" fmla="*/ 5298669 w 9274629"/>
                <a:gd name="connsiteY964" fmla="*/ 881069 h 1810296"/>
                <a:gd name="connsiteX965" fmla="*/ 5302462 w 9274629"/>
                <a:gd name="connsiteY965" fmla="*/ 872530 h 1810296"/>
                <a:gd name="connsiteX966" fmla="*/ 5674626 w 9274629"/>
                <a:gd name="connsiteY966" fmla="*/ 814901 h 1810296"/>
                <a:gd name="connsiteX967" fmla="*/ 5682946 w 9274629"/>
                <a:gd name="connsiteY967" fmla="*/ 828517 h 1810296"/>
                <a:gd name="connsiteX968" fmla="*/ 5683735 w 9274629"/>
                <a:gd name="connsiteY968" fmla="*/ 829420 h 1810296"/>
                <a:gd name="connsiteX969" fmla="*/ 5684351 w 9274629"/>
                <a:gd name="connsiteY969" fmla="*/ 829344 h 1810296"/>
                <a:gd name="connsiteX970" fmla="*/ 5685232 w 9274629"/>
                <a:gd name="connsiteY970" fmla="*/ 829188 h 1810296"/>
                <a:gd name="connsiteX971" fmla="*/ 5686093 w 9274629"/>
                <a:gd name="connsiteY971" fmla="*/ 829130 h 1810296"/>
                <a:gd name="connsiteX972" fmla="*/ 5686292 w 9274629"/>
                <a:gd name="connsiteY972" fmla="*/ 829157 h 1810296"/>
                <a:gd name="connsiteX973" fmla="*/ 5686390 w 9274629"/>
                <a:gd name="connsiteY973" fmla="*/ 828886 h 1810296"/>
                <a:gd name="connsiteX974" fmla="*/ 5686796 w 9274629"/>
                <a:gd name="connsiteY974" fmla="*/ 828281 h 1810296"/>
                <a:gd name="connsiteX975" fmla="*/ 5687367 w 9274629"/>
                <a:gd name="connsiteY975" fmla="*/ 827822 h 1810296"/>
                <a:gd name="connsiteX976" fmla="*/ 5687716 w 9274629"/>
                <a:gd name="connsiteY976" fmla="*/ 827657 h 1810296"/>
                <a:gd name="connsiteX977" fmla="*/ 5688035 w 9274629"/>
                <a:gd name="connsiteY977" fmla="*/ 827559 h 1810296"/>
                <a:gd name="connsiteX978" fmla="*/ 5688693 w 9274629"/>
                <a:gd name="connsiteY978" fmla="*/ 827461 h 1810296"/>
                <a:gd name="connsiteX979" fmla="*/ 5689690 w 9274629"/>
                <a:gd name="connsiteY979" fmla="*/ 827442 h 1810296"/>
                <a:gd name="connsiteX980" fmla="*/ 5690377 w 9274629"/>
                <a:gd name="connsiteY980" fmla="*/ 827432 h 1810296"/>
                <a:gd name="connsiteX981" fmla="*/ 5690822 w 9274629"/>
                <a:gd name="connsiteY981" fmla="*/ 827373 h 1810296"/>
                <a:gd name="connsiteX982" fmla="*/ 5691674 w 9274629"/>
                <a:gd name="connsiteY982" fmla="*/ 827129 h 1810296"/>
                <a:gd name="connsiteX983" fmla="*/ 5692468 w 9274629"/>
                <a:gd name="connsiteY983" fmla="*/ 826729 h 1810296"/>
                <a:gd name="connsiteX984" fmla="*/ 5693175 w 9274629"/>
                <a:gd name="connsiteY984" fmla="*/ 826192 h 1810296"/>
                <a:gd name="connsiteX985" fmla="*/ 5693793 w 9274629"/>
                <a:gd name="connsiteY985" fmla="*/ 825528 h 1810296"/>
                <a:gd name="connsiteX986" fmla="*/ 5694297 w 9274629"/>
                <a:gd name="connsiteY986" fmla="*/ 824787 h 1810296"/>
                <a:gd name="connsiteX987" fmla="*/ 5694645 w 9274629"/>
                <a:gd name="connsiteY987" fmla="*/ 823967 h 1810296"/>
                <a:gd name="connsiteX988" fmla="*/ 5694849 w 9274629"/>
                <a:gd name="connsiteY988" fmla="*/ 823098 h 1810296"/>
                <a:gd name="connsiteX989" fmla="*/ 5694878 w 9274629"/>
                <a:gd name="connsiteY989" fmla="*/ 822649 h 1810296"/>
                <a:gd name="connsiteX990" fmla="*/ 5694878 w 9274629"/>
                <a:gd name="connsiteY990" fmla="*/ 822161 h 1810296"/>
                <a:gd name="connsiteX991" fmla="*/ 5694771 w 9274629"/>
                <a:gd name="connsiteY991" fmla="*/ 821175 h 1810296"/>
                <a:gd name="connsiteX992" fmla="*/ 5694645 w 9274629"/>
                <a:gd name="connsiteY992" fmla="*/ 820209 h 1810296"/>
                <a:gd name="connsiteX993" fmla="*/ 5694597 w 9274629"/>
                <a:gd name="connsiteY993" fmla="*/ 819223 h 1810296"/>
                <a:gd name="connsiteX994" fmla="*/ 5694655 w 9274629"/>
                <a:gd name="connsiteY994" fmla="*/ 818745 h 1810296"/>
                <a:gd name="connsiteX995" fmla="*/ 5694713 w 9274629"/>
                <a:gd name="connsiteY995" fmla="*/ 818491 h 1810296"/>
                <a:gd name="connsiteX996" fmla="*/ 5694897 w 9274629"/>
                <a:gd name="connsiteY996" fmla="*/ 818023 h 1810296"/>
                <a:gd name="connsiteX997" fmla="*/ 5695168 w 9274629"/>
                <a:gd name="connsiteY997" fmla="*/ 817593 h 1810296"/>
                <a:gd name="connsiteX998" fmla="*/ 5695516 w 9274629"/>
                <a:gd name="connsiteY998" fmla="*/ 817222 h 1810296"/>
                <a:gd name="connsiteX999" fmla="*/ 5695913 w 9274629"/>
                <a:gd name="connsiteY999" fmla="*/ 816949 h 1810296"/>
                <a:gd name="connsiteX1000" fmla="*/ 5696339 w 9274629"/>
                <a:gd name="connsiteY1000" fmla="*/ 816764 h 1810296"/>
                <a:gd name="connsiteX1001" fmla="*/ 5696775 w 9274629"/>
                <a:gd name="connsiteY1001" fmla="*/ 816725 h 1810296"/>
                <a:gd name="connsiteX1002" fmla="*/ 5697210 w 9274629"/>
                <a:gd name="connsiteY1002" fmla="*/ 816822 h 1810296"/>
                <a:gd name="connsiteX1003" fmla="*/ 5697414 w 9274629"/>
                <a:gd name="connsiteY1003" fmla="*/ 816949 h 1810296"/>
                <a:gd name="connsiteX1004" fmla="*/ 5697287 w 9274629"/>
                <a:gd name="connsiteY1004" fmla="*/ 815163 h 1810296"/>
                <a:gd name="connsiteX1005" fmla="*/ 5697269 w 9274629"/>
                <a:gd name="connsiteY1005" fmla="*/ 814901 h 1810296"/>
                <a:gd name="connsiteX1006" fmla="*/ 5783768 w 9274629"/>
                <a:gd name="connsiteY1006" fmla="*/ 764638 h 1810296"/>
                <a:gd name="connsiteX1007" fmla="*/ 5787394 w 9274629"/>
                <a:gd name="connsiteY1007" fmla="*/ 771145 h 1810296"/>
                <a:gd name="connsiteX1008" fmla="*/ 5788386 w 9274629"/>
                <a:gd name="connsiteY1008" fmla="*/ 771896 h 1810296"/>
                <a:gd name="connsiteX1009" fmla="*/ 5788674 w 9274629"/>
                <a:gd name="connsiteY1009" fmla="*/ 772110 h 1810296"/>
                <a:gd name="connsiteX1010" fmla="*/ 5790291 w 9274629"/>
                <a:gd name="connsiteY1010" fmla="*/ 770413 h 1810296"/>
                <a:gd name="connsiteX1011" fmla="*/ 5790248 w 9274629"/>
                <a:gd name="connsiteY1011" fmla="*/ 770377 h 1810296"/>
                <a:gd name="connsiteX1012" fmla="*/ 5789811 w 9274629"/>
                <a:gd name="connsiteY1012" fmla="*/ 769844 h 1810296"/>
                <a:gd name="connsiteX1013" fmla="*/ 5789445 w 9274629"/>
                <a:gd name="connsiteY1013" fmla="*/ 769207 h 1810296"/>
                <a:gd name="connsiteX1014" fmla="*/ 5789149 w 9274629"/>
                <a:gd name="connsiteY1014" fmla="*/ 768529 h 1810296"/>
                <a:gd name="connsiteX1015" fmla="*/ 5788813 w 9274629"/>
                <a:gd name="connsiteY1015" fmla="*/ 767452 h 1810296"/>
                <a:gd name="connsiteX1016" fmla="*/ 5788651 w 9274629"/>
                <a:gd name="connsiteY1016" fmla="*/ 766723 h 1810296"/>
                <a:gd name="connsiteX1017" fmla="*/ 5788569 w 9274629"/>
                <a:gd name="connsiteY1017" fmla="*/ 766302 h 1810296"/>
                <a:gd name="connsiteX1018" fmla="*/ 5788447 w 9274629"/>
                <a:gd name="connsiteY1018" fmla="*/ 765429 h 1810296"/>
                <a:gd name="connsiteX1019" fmla="*/ 5788447 w 9274629"/>
                <a:gd name="connsiteY1019" fmla="*/ 764638 h 1810296"/>
                <a:gd name="connsiteX1020" fmla="*/ 5796838 w 9274629"/>
                <a:gd name="connsiteY1020" fmla="*/ 743124 h 1810296"/>
                <a:gd name="connsiteX1021" fmla="*/ 5805700 w 9274629"/>
                <a:gd name="connsiteY1021" fmla="*/ 754238 h 1810296"/>
                <a:gd name="connsiteX1022" fmla="*/ 5809969 w 9274629"/>
                <a:gd name="connsiteY1022" fmla="*/ 749757 h 1810296"/>
                <a:gd name="connsiteX1023" fmla="*/ 5815961 w 9274629"/>
                <a:gd name="connsiteY1023" fmla="*/ 743124 h 1810296"/>
                <a:gd name="connsiteX1024" fmla="*/ 6609993 w 9274629"/>
                <a:gd name="connsiteY1024" fmla="*/ 718677 h 1810296"/>
                <a:gd name="connsiteX1025" fmla="*/ 6617497 w 9274629"/>
                <a:gd name="connsiteY1025" fmla="*/ 731890 h 1810296"/>
                <a:gd name="connsiteX1026" fmla="*/ 6608388 w 9274629"/>
                <a:gd name="connsiteY1026" fmla="*/ 731890 h 1810296"/>
                <a:gd name="connsiteX1027" fmla="*/ 6613369 w 9274629"/>
                <a:gd name="connsiteY1027" fmla="*/ 736811 h 1810296"/>
                <a:gd name="connsiteX1028" fmla="*/ 6626326 w 9274629"/>
                <a:gd name="connsiteY1028" fmla="*/ 734183 h 1810296"/>
                <a:gd name="connsiteX1029" fmla="*/ 6637493 w 9274629"/>
                <a:gd name="connsiteY1029" fmla="*/ 718677 h 1810296"/>
                <a:gd name="connsiteX1030" fmla="*/ 5918428 w 9274629"/>
                <a:gd name="connsiteY1030" fmla="*/ 702016 h 1810296"/>
                <a:gd name="connsiteX1031" fmla="*/ 5928117 w 9274629"/>
                <a:gd name="connsiteY1031" fmla="*/ 714003 h 1810296"/>
                <a:gd name="connsiteX1032" fmla="*/ 5938154 w 9274629"/>
                <a:gd name="connsiteY1032" fmla="*/ 722683 h 1810296"/>
                <a:gd name="connsiteX1033" fmla="*/ 5939447 w 9274629"/>
                <a:gd name="connsiteY1033" fmla="*/ 722210 h 1810296"/>
                <a:gd name="connsiteX1034" fmla="*/ 5940685 w 9274629"/>
                <a:gd name="connsiteY1034" fmla="*/ 721781 h 1810296"/>
                <a:gd name="connsiteX1035" fmla="*/ 5941311 w 9274629"/>
                <a:gd name="connsiteY1035" fmla="*/ 721633 h 1810296"/>
                <a:gd name="connsiteX1036" fmla="*/ 5942322 w 9274629"/>
                <a:gd name="connsiteY1036" fmla="*/ 721593 h 1810296"/>
                <a:gd name="connsiteX1037" fmla="*/ 5942974 w 9274629"/>
                <a:gd name="connsiteY1037" fmla="*/ 721687 h 1810296"/>
                <a:gd name="connsiteX1038" fmla="*/ 5943600 w 9274629"/>
                <a:gd name="connsiteY1038" fmla="*/ 721861 h 1810296"/>
                <a:gd name="connsiteX1039" fmla="*/ 5944145 w 9274629"/>
                <a:gd name="connsiteY1039" fmla="*/ 722156 h 1810296"/>
                <a:gd name="connsiteX1040" fmla="*/ 5944585 w 9274629"/>
                <a:gd name="connsiteY1040" fmla="*/ 722559 h 1810296"/>
                <a:gd name="connsiteX1041" fmla="*/ 5944890 w 9274629"/>
                <a:gd name="connsiteY1041" fmla="*/ 723056 h 1810296"/>
                <a:gd name="connsiteX1042" fmla="*/ 5944970 w 9274629"/>
                <a:gd name="connsiteY1042" fmla="*/ 723364 h 1810296"/>
                <a:gd name="connsiteX1043" fmla="*/ 5945050 w 9274629"/>
                <a:gd name="connsiteY1043" fmla="*/ 723941 h 1810296"/>
                <a:gd name="connsiteX1044" fmla="*/ 5944970 w 9274629"/>
                <a:gd name="connsiteY1044" fmla="*/ 725123 h 1810296"/>
                <a:gd name="connsiteX1045" fmla="*/ 5945050 w 9274629"/>
                <a:gd name="connsiteY1045" fmla="*/ 725699 h 1810296"/>
                <a:gd name="connsiteX1046" fmla="*/ 5945130 w 9274629"/>
                <a:gd name="connsiteY1046" fmla="*/ 725995 h 1810296"/>
                <a:gd name="connsiteX1047" fmla="*/ 5945396 w 9274629"/>
                <a:gd name="connsiteY1047" fmla="*/ 726478 h 1810296"/>
                <a:gd name="connsiteX1048" fmla="*/ 5945782 w 9274629"/>
                <a:gd name="connsiteY1048" fmla="*/ 726881 h 1810296"/>
                <a:gd name="connsiteX1049" fmla="*/ 5946261 w 9274629"/>
                <a:gd name="connsiteY1049" fmla="*/ 727230 h 1810296"/>
                <a:gd name="connsiteX1050" fmla="*/ 5947632 w 9274629"/>
                <a:gd name="connsiteY1050" fmla="*/ 727887 h 1810296"/>
                <a:gd name="connsiteX1051" fmla="*/ 5948803 w 9274629"/>
                <a:gd name="connsiteY1051" fmla="*/ 728357 h 1810296"/>
                <a:gd name="connsiteX1052" fmla="*/ 5949069 w 9274629"/>
                <a:gd name="connsiteY1052" fmla="*/ 728491 h 1810296"/>
                <a:gd name="connsiteX1053" fmla="*/ 5949574 w 9274629"/>
                <a:gd name="connsiteY1053" fmla="*/ 728880 h 1810296"/>
                <a:gd name="connsiteX1054" fmla="*/ 5950014 w 9274629"/>
                <a:gd name="connsiteY1054" fmla="*/ 729337 h 1810296"/>
                <a:gd name="connsiteX1055" fmla="*/ 5950360 w 9274629"/>
                <a:gd name="connsiteY1055" fmla="*/ 729873 h 1810296"/>
                <a:gd name="connsiteX1056" fmla="*/ 5950586 w 9274629"/>
                <a:gd name="connsiteY1056" fmla="*/ 730424 h 1810296"/>
                <a:gd name="connsiteX1057" fmla="*/ 5950666 w 9274629"/>
                <a:gd name="connsiteY1057" fmla="*/ 730961 h 1810296"/>
                <a:gd name="connsiteX1058" fmla="*/ 5950573 w 9274629"/>
                <a:gd name="connsiteY1058" fmla="*/ 731471 h 1810296"/>
                <a:gd name="connsiteX1059" fmla="*/ 5950267 w 9274629"/>
                <a:gd name="connsiteY1059" fmla="*/ 731873 h 1810296"/>
                <a:gd name="connsiteX1060" fmla="*/ 5950014 w 9274629"/>
                <a:gd name="connsiteY1060" fmla="*/ 732021 h 1810296"/>
                <a:gd name="connsiteX1061" fmla="*/ 5950163 w 9274629"/>
                <a:gd name="connsiteY1061" fmla="*/ 732001 h 1810296"/>
                <a:gd name="connsiteX1062" fmla="*/ 5950335 w 9274629"/>
                <a:gd name="connsiteY1062" fmla="*/ 731820 h 1810296"/>
                <a:gd name="connsiteX1063" fmla="*/ 5962846 w 9274629"/>
                <a:gd name="connsiteY1063" fmla="*/ 717988 h 1810296"/>
                <a:gd name="connsiteX1064" fmla="*/ 5938837 w 9274629"/>
                <a:gd name="connsiteY1064" fmla="*/ 717988 h 1810296"/>
                <a:gd name="connsiteX1065" fmla="*/ 5954054 w 9274629"/>
                <a:gd name="connsiteY1065" fmla="*/ 702016 h 1810296"/>
                <a:gd name="connsiteX1066" fmla="*/ 6165299 w 9274629"/>
                <a:gd name="connsiteY1066" fmla="*/ 672795 h 1810296"/>
                <a:gd name="connsiteX1067" fmla="*/ 6167937 w 9274629"/>
                <a:gd name="connsiteY1067" fmla="*/ 677530 h 1810296"/>
                <a:gd name="connsiteX1068" fmla="*/ 6172449 w 9274629"/>
                <a:gd name="connsiteY1068" fmla="*/ 672795 h 1810296"/>
                <a:gd name="connsiteX1069" fmla="*/ 6157980 w 9274629"/>
                <a:gd name="connsiteY1069" fmla="*/ 659657 h 1810296"/>
                <a:gd name="connsiteX1070" fmla="*/ 6160728 w 9274629"/>
                <a:gd name="connsiteY1070" fmla="*/ 664589 h 1810296"/>
                <a:gd name="connsiteX1071" fmla="*/ 6165600 w 9274629"/>
                <a:gd name="connsiteY1071" fmla="*/ 659657 h 1810296"/>
                <a:gd name="connsiteX1072" fmla="*/ 6471988 w 9274629"/>
                <a:gd name="connsiteY1072" fmla="*/ 548759 h 1810296"/>
                <a:gd name="connsiteX1073" fmla="*/ 6479697 w 9274629"/>
                <a:gd name="connsiteY1073" fmla="*/ 559652 h 1810296"/>
                <a:gd name="connsiteX1074" fmla="*/ 6488322 w 9274629"/>
                <a:gd name="connsiteY1074" fmla="*/ 548759 h 1810296"/>
                <a:gd name="connsiteX1075" fmla="*/ 6817852 w 9274629"/>
                <a:gd name="connsiteY1075" fmla="*/ 525051 h 1810296"/>
                <a:gd name="connsiteX1076" fmla="*/ 6823629 w 9274629"/>
                <a:gd name="connsiteY1076" fmla="*/ 530757 h 1810296"/>
                <a:gd name="connsiteX1077" fmla="*/ 6824019 w 9274629"/>
                <a:gd name="connsiteY1077" fmla="*/ 530289 h 1810296"/>
                <a:gd name="connsiteX1078" fmla="*/ 6827762 w 9274629"/>
                <a:gd name="connsiteY1078" fmla="*/ 525563 h 1810296"/>
                <a:gd name="connsiteX1079" fmla="*/ 6828035 w 9274629"/>
                <a:gd name="connsiteY1079" fmla="*/ 525051 h 1810296"/>
                <a:gd name="connsiteX1080" fmla="*/ 6690051 w 9274629"/>
                <a:gd name="connsiteY1080" fmla="*/ 524349 h 1810296"/>
                <a:gd name="connsiteX1081" fmla="*/ 6694192 w 9274629"/>
                <a:gd name="connsiteY1081" fmla="*/ 530201 h 1810296"/>
                <a:gd name="connsiteX1082" fmla="*/ 6694506 w 9274629"/>
                <a:gd name="connsiteY1082" fmla="*/ 530511 h 1810296"/>
                <a:gd name="connsiteX1083" fmla="*/ 6696403 w 9274629"/>
                <a:gd name="connsiteY1083" fmla="*/ 526954 h 1810296"/>
                <a:gd name="connsiteX1084" fmla="*/ 6697339 w 9274629"/>
                <a:gd name="connsiteY1084" fmla="*/ 524349 h 1810296"/>
                <a:gd name="connsiteX1085" fmla="*/ 6581997 w 9274629"/>
                <a:gd name="connsiteY1085" fmla="*/ 524349 h 1810296"/>
                <a:gd name="connsiteX1086" fmla="*/ 6583157 w 9274629"/>
                <a:gd name="connsiteY1086" fmla="*/ 526760 h 1810296"/>
                <a:gd name="connsiteX1087" fmla="*/ 6585066 w 9274629"/>
                <a:gd name="connsiteY1087" fmla="*/ 524349 h 1810296"/>
                <a:gd name="connsiteX1088" fmla="*/ 6811393 w 9274629"/>
                <a:gd name="connsiteY1088" fmla="*/ 517187 h 1810296"/>
                <a:gd name="connsiteX1089" fmla="*/ 6812185 w 9274629"/>
                <a:gd name="connsiteY1089" fmla="*/ 518306 h 1810296"/>
                <a:gd name="connsiteX1090" fmla="*/ 6813118 w 9274629"/>
                <a:gd name="connsiteY1090" fmla="*/ 517187 h 1810296"/>
                <a:gd name="connsiteX1091" fmla="*/ 6683318 w 9274629"/>
                <a:gd name="connsiteY1091" fmla="*/ 492533 h 1810296"/>
                <a:gd name="connsiteX1092" fmla="*/ 6686806 w 9274629"/>
                <a:gd name="connsiteY1092" fmla="*/ 497462 h 1810296"/>
                <a:gd name="connsiteX1093" fmla="*/ 6696575 w 9274629"/>
                <a:gd name="connsiteY1093" fmla="*/ 507111 h 1810296"/>
                <a:gd name="connsiteX1094" fmla="*/ 6708734 w 9274629"/>
                <a:gd name="connsiteY1094" fmla="*/ 492533 h 1810296"/>
                <a:gd name="connsiteX1095" fmla="*/ 6573149 w 9274629"/>
                <a:gd name="connsiteY1095" fmla="*/ 492533 h 1810296"/>
                <a:gd name="connsiteX1096" fmla="*/ 6577641 w 9274629"/>
                <a:gd name="connsiteY1096" fmla="*/ 510672 h 1810296"/>
                <a:gd name="connsiteX1097" fmla="*/ 6587239 w 9274629"/>
                <a:gd name="connsiteY1097" fmla="*/ 499165 h 1810296"/>
                <a:gd name="connsiteX1098" fmla="*/ 6592490 w 9274629"/>
                <a:gd name="connsiteY1098" fmla="*/ 492533 h 1810296"/>
                <a:gd name="connsiteX1099" fmla="*/ 6942071 w 9274629"/>
                <a:gd name="connsiteY1099" fmla="*/ 488057 h 1810296"/>
                <a:gd name="connsiteX1100" fmla="*/ 6944511 w 9274629"/>
                <a:gd name="connsiteY1100" fmla="*/ 491505 h 1810296"/>
                <a:gd name="connsiteX1101" fmla="*/ 6946719 w 9274629"/>
                <a:gd name="connsiteY1101" fmla="*/ 488057 h 1810296"/>
                <a:gd name="connsiteX1102" fmla="*/ 6818751 w 9274629"/>
                <a:gd name="connsiteY1102" fmla="*/ 488057 h 1810296"/>
                <a:gd name="connsiteX1103" fmla="*/ 6818758 w 9274629"/>
                <a:gd name="connsiteY1103" fmla="*/ 488066 h 1810296"/>
                <a:gd name="connsiteX1104" fmla="*/ 6828983 w 9274629"/>
                <a:gd name="connsiteY1104" fmla="*/ 498166 h 1810296"/>
                <a:gd name="connsiteX1105" fmla="*/ 6830889 w 9274629"/>
                <a:gd name="connsiteY1105" fmla="*/ 495882 h 1810296"/>
                <a:gd name="connsiteX1106" fmla="*/ 6837085 w 9274629"/>
                <a:gd name="connsiteY1106" fmla="*/ 488057 h 1810296"/>
                <a:gd name="connsiteX1107" fmla="*/ 6810274 w 9274629"/>
                <a:gd name="connsiteY1107" fmla="*/ 476079 h 1810296"/>
                <a:gd name="connsiteX1108" fmla="*/ 6818522 w 9274629"/>
                <a:gd name="connsiteY1108" fmla="*/ 487733 h 1810296"/>
                <a:gd name="connsiteX1109" fmla="*/ 6828244 w 9274629"/>
                <a:gd name="connsiteY1109" fmla="*/ 476079 h 1810296"/>
                <a:gd name="connsiteX1110" fmla="*/ 6703506 w 9274629"/>
                <a:gd name="connsiteY1110" fmla="*/ 476079 h 1810296"/>
                <a:gd name="connsiteX1111" fmla="*/ 6713812 w 9274629"/>
                <a:gd name="connsiteY1111" fmla="*/ 486259 h 1810296"/>
                <a:gd name="connsiteX1112" fmla="*/ 6721874 w 9274629"/>
                <a:gd name="connsiteY1112" fmla="*/ 476079 h 1810296"/>
                <a:gd name="connsiteX1113" fmla="*/ 6987558 w 9274629"/>
                <a:gd name="connsiteY1113" fmla="*/ 456720 h 1810296"/>
                <a:gd name="connsiteX1114" fmla="*/ 6991380 w 9274629"/>
                <a:gd name="connsiteY1114" fmla="*/ 467714 h 1810296"/>
                <a:gd name="connsiteX1115" fmla="*/ 7000570 w 9274629"/>
                <a:gd name="connsiteY1115" fmla="*/ 456720 h 1810296"/>
                <a:gd name="connsiteX1116" fmla="*/ 6935338 w 9274629"/>
                <a:gd name="connsiteY1116" fmla="*/ 456240 h 1810296"/>
                <a:gd name="connsiteX1117" fmla="*/ 6938826 w 9274629"/>
                <a:gd name="connsiteY1117" fmla="*/ 461169 h 1810296"/>
                <a:gd name="connsiteX1118" fmla="*/ 6953264 w 9274629"/>
                <a:gd name="connsiteY1118" fmla="*/ 475431 h 1810296"/>
                <a:gd name="connsiteX1119" fmla="*/ 6962402 w 9274629"/>
                <a:gd name="connsiteY1119" fmla="*/ 456651 h 1810296"/>
                <a:gd name="connsiteX1120" fmla="*/ 6962536 w 9274629"/>
                <a:gd name="connsiteY1120" fmla="*/ 456240 h 1810296"/>
                <a:gd name="connsiteX1121" fmla="*/ 6828565 w 9274629"/>
                <a:gd name="connsiteY1121" fmla="*/ 456240 h 1810296"/>
                <a:gd name="connsiteX1122" fmla="*/ 6837461 w 9274629"/>
                <a:gd name="connsiteY1122" fmla="*/ 465028 h 1810296"/>
                <a:gd name="connsiteX1123" fmla="*/ 6839258 w 9274629"/>
                <a:gd name="connsiteY1123" fmla="*/ 462872 h 1810296"/>
                <a:gd name="connsiteX1124" fmla="*/ 6844510 w 9274629"/>
                <a:gd name="connsiteY1124" fmla="*/ 456240 h 1810296"/>
                <a:gd name="connsiteX1125" fmla="*/ 7384090 w 9274629"/>
                <a:gd name="connsiteY1125" fmla="*/ 443533 h 1810296"/>
                <a:gd name="connsiteX1126" fmla="*/ 7386747 w 9274629"/>
                <a:gd name="connsiteY1126" fmla="*/ 448302 h 1810296"/>
                <a:gd name="connsiteX1127" fmla="*/ 7391292 w 9274629"/>
                <a:gd name="connsiteY1127" fmla="*/ 443533 h 1810296"/>
                <a:gd name="connsiteX1128" fmla="*/ 7388857 w 9274629"/>
                <a:gd name="connsiteY1128" fmla="*/ 430429 h 1810296"/>
                <a:gd name="connsiteX1129" fmla="*/ 7395279 w 9274629"/>
                <a:gd name="connsiteY1129" fmla="*/ 439349 h 1810296"/>
                <a:gd name="connsiteX1130" fmla="*/ 7397459 w 9274629"/>
                <a:gd name="connsiteY1130" fmla="*/ 437061 h 1810296"/>
                <a:gd name="connsiteX1131" fmla="*/ 7403456 w 9274629"/>
                <a:gd name="connsiteY1131" fmla="*/ 430429 h 1810296"/>
                <a:gd name="connsiteX1132" fmla="*/ 7254665 w 9274629"/>
                <a:gd name="connsiteY1132" fmla="*/ 399619 h 1810296"/>
                <a:gd name="connsiteX1133" fmla="*/ 7264174 w 9274629"/>
                <a:gd name="connsiteY1133" fmla="*/ 419850 h 1810296"/>
                <a:gd name="connsiteX1134" fmla="*/ 7264711 w 9274629"/>
                <a:gd name="connsiteY1134" fmla="*/ 420573 h 1810296"/>
                <a:gd name="connsiteX1135" fmla="*/ 7272014 w 9274629"/>
                <a:gd name="connsiteY1135" fmla="*/ 408260 h 1810296"/>
                <a:gd name="connsiteX1136" fmla="*/ 7276880 w 9274629"/>
                <a:gd name="connsiteY1136" fmla="*/ 399619 h 1810296"/>
                <a:gd name="connsiteX1137" fmla="*/ 8470862 w 9274629"/>
                <a:gd name="connsiteY1137" fmla="*/ 364289 h 1810296"/>
                <a:gd name="connsiteX1138" fmla="*/ 8471267 w 9274629"/>
                <a:gd name="connsiteY1138" fmla="*/ 365093 h 1810296"/>
                <a:gd name="connsiteX1139" fmla="*/ 8471719 w 9274629"/>
                <a:gd name="connsiteY1139" fmla="*/ 364289 h 1810296"/>
                <a:gd name="connsiteX1140" fmla="*/ 8329260 w 9274629"/>
                <a:gd name="connsiteY1140" fmla="*/ 362071 h 1810296"/>
                <a:gd name="connsiteX1141" fmla="*/ 8335001 w 9274629"/>
                <a:gd name="connsiteY1141" fmla="*/ 367443 h 1810296"/>
                <a:gd name="connsiteX1142" fmla="*/ 8338026 w 9274629"/>
                <a:gd name="connsiteY1142" fmla="*/ 362071 h 1810296"/>
                <a:gd name="connsiteX1143" fmla="*/ 8320307 w 9274629"/>
                <a:gd name="connsiteY1143" fmla="*/ 352596 h 1810296"/>
                <a:gd name="connsiteX1144" fmla="*/ 8321320 w 9274629"/>
                <a:gd name="connsiteY1144" fmla="*/ 353953 h 1810296"/>
                <a:gd name="connsiteX1145" fmla="*/ 8322126 w 9274629"/>
                <a:gd name="connsiteY1145" fmla="*/ 352596 h 1810296"/>
                <a:gd name="connsiteX1146" fmla="*/ 8194789 w 9274629"/>
                <a:gd name="connsiteY1146" fmla="*/ 352596 h 1810296"/>
                <a:gd name="connsiteX1147" fmla="*/ 8195465 w 9274629"/>
                <a:gd name="connsiteY1147" fmla="*/ 353265 h 1810296"/>
                <a:gd name="connsiteX1148" fmla="*/ 8196024 w 9274629"/>
                <a:gd name="connsiteY1148" fmla="*/ 352596 h 1810296"/>
                <a:gd name="connsiteX1149" fmla="*/ 8179398 w 9274629"/>
                <a:gd name="connsiteY1149" fmla="*/ 336075 h 1810296"/>
                <a:gd name="connsiteX1150" fmla="*/ 8182498 w 9274629"/>
                <a:gd name="connsiteY1150" fmla="*/ 340456 h 1810296"/>
                <a:gd name="connsiteX1151" fmla="*/ 8183951 w 9274629"/>
                <a:gd name="connsiteY1151" fmla="*/ 341891 h 1810296"/>
                <a:gd name="connsiteX1152" fmla="*/ 8189072 w 9274629"/>
                <a:gd name="connsiteY1152" fmla="*/ 336075 h 1810296"/>
                <a:gd name="connsiteX1153" fmla="*/ 8619924 w 9274629"/>
                <a:gd name="connsiteY1153" fmla="*/ 319807 h 1810296"/>
                <a:gd name="connsiteX1154" fmla="*/ 8631287 w 9274629"/>
                <a:gd name="connsiteY1154" fmla="*/ 335592 h 1810296"/>
                <a:gd name="connsiteX1155" fmla="*/ 8635993 w 9274629"/>
                <a:gd name="connsiteY1155" fmla="*/ 327234 h 1810296"/>
                <a:gd name="connsiteX1156" fmla="*/ 8639542 w 9274629"/>
                <a:gd name="connsiteY1156" fmla="*/ 319807 h 1810296"/>
                <a:gd name="connsiteX1157" fmla="*/ 7590776 w 9274629"/>
                <a:gd name="connsiteY1157" fmla="*/ 319531 h 1810296"/>
                <a:gd name="connsiteX1158" fmla="*/ 7595772 w 9274629"/>
                <a:gd name="connsiteY1158" fmla="*/ 327899 h 1810296"/>
                <a:gd name="connsiteX1159" fmla="*/ 7602398 w 9274629"/>
                <a:gd name="connsiteY1159" fmla="*/ 319531 h 1810296"/>
                <a:gd name="connsiteX1160" fmla="*/ 8456177 w 9274629"/>
                <a:gd name="connsiteY1160" fmla="*/ 319261 h 1810296"/>
                <a:gd name="connsiteX1161" fmla="*/ 8465950 w 9274629"/>
                <a:gd name="connsiteY1161" fmla="*/ 332836 h 1810296"/>
                <a:gd name="connsiteX1162" fmla="*/ 8474002 w 9274629"/>
                <a:gd name="connsiteY1162" fmla="*/ 319261 h 1810296"/>
                <a:gd name="connsiteX1163" fmla="*/ 8201883 w 9274629"/>
                <a:gd name="connsiteY1163" fmla="*/ 319064 h 1810296"/>
                <a:gd name="connsiteX1164" fmla="*/ 8202964 w 9274629"/>
                <a:gd name="connsiteY1164" fmla="*/ 320131 h 1810296"/>
                <a:gd name="connsiteX1165" fmla="*/ 8203856 w 9274629"/>
                <a:gd name="connsiteY1165" fmla="*/ 319064 h 1810296"/>
                <a:gd name="connsiteX1166" fmla="*/ 8451472 w 9274629"/>
                <a:gd name="connsiteY1166" fmla="*/ 310259 h 1810296"/>
                <a:gd name="connsiteX1167" fmla="*/ 8454477 w 9274629"/>
                <a:gd name="connsiteY1167" fmla="*/ 316229 h 1810296"/>
                <a:gd name="connsiteX1168" fmla="*/ 8458019 w 9274629"/>
                <a:gd name="connsiteY1168" fmla="*/ 310259 h 1810296"/>
                <a:gd name="connsiteX1169" fmla="*/ 8036662 w 9274629"/>
                <a:gd name="connsiteY1169" fmla="*/ 295823 h 1810296"/>
                <a:gd name="connsiteX1170" fmla="*/ 8038521 w 9274629"/>
                <a:gd name="connsiteY1170" fmla="*/ 297659 h 1810296"/>
                <a:gd name="connsiteX1171" fmla="*/ 8039928 w 9274629"/>
                <a:gd name="connsiteY1171" fmla="*/ 295823 h 1810296"/>
                <a:gd name="connsiteX1172" fmla="*/ 8030203 w 9274629"/>
                <a:gd name="connsiteY1172" fmla="*/ 287959 h 1810296"/>
                <a:gd name="connsiteX1173" fmla="*/ 8030995 w 9274629"/>
                <a:gd name="connsiteY1173" fmla="*/ 289078 h 1810296"/>
                <a:gd name="connsiteX1174" fmla="*/ 8031928 w 9274629"/>
                <a:gd name="connsiteY1174" fmla="*/ 287959 h 1810296"/>
                <a:gd name="connsiteX1175" fmla="*/ 8846135 w 9274629"/>
                <a:gd name="connsiteY1175" fmla="*/ 265176 h 1810296"/>
                <a:gd name="connsiteX1176" fmla="*/ 8848000 w 9274629"/>
                <a:gd name="connsiteY1176" fmla="*/ 268045 h 1810296"/>
                <a:gd name="connsiteX1177" fmla="*/ 8848113 w 9274629"/>
                <a:gd name="connsiteY1177" fmla="*/ 268166 h 1810296"/>
                <a:gd name="connsiteX1178" fmla="*/ 8850405 w 9274629"/>
                <a:gd name="connsiteY1178" fmla="*/ 265176 h 1810296"/>
                <a:gd name="connsiteX1179" fmla="*/ 8298102 w 9274629"/>
                <a:gd name="connsiteY1179" fmla="*/ 261739 h 1810296"/>
                <a:gd name="connsiteX1180" fmla="*/ 8301170 w 9274629"/>
                <a:gd name="connsiteY1180" fmla="*/ 265845 h 1810296"/>
                <a:gd name="connsiteX1181" fmla="*/ 8325107 w 9274629"/>
                <a:gd name="connsiteY1181" fmla="*/ 288244 h 1810296"/>
                <a:gd name="connsiteX1182" fmla="*/ 8304023 w 9274629"/>
                <a:gd name="connsiteY1182" fmla="*/ 288244 h 1810296"/>
                <a:gd name="connsiteX1183" fmla="*/ 8307665 w 9274629"/>
                <a:gd name="connsiteY1183" fmla="*/ 293119 h 1810296"/>
                <a:gd name="connsiteX1184" fmla="*/ 8335391 w 9274629"/>
                <a:gd name="connsiteY1184" fmla="*/ 319064 h 1810296"/>
                <a:gd name="connsiteX1185" fmla="*/ 8320158 w 9274629"/>
                <a:gd name="connsiteY1185" fmla="*/ 319064 h 1810296"/>
                <a:gd name="connsiteX1186" fmla="*/ 8321944 w 9274629"/>
                <a:gd name="connsiteY1186" fmla="*/ 321454 h 1810296"/>
                <a:gd name="connsiteX1187" fmla="*/ 8333940 w 9274629"/>
                <a:gd name="connsiteY1187" fmla="*/ 332678 h 1810296"/>
                <a:gd name="connsiteX1188" fmla="*/ 8340737 w 9274629"/>
                <a:gd name="connsiteY1188" fmla="*/ 321218 h 1810296"/>
                <a:gd name="connsiteX1189" fmla="*/ 8346908 w 9274629"/>
                <a:gd name="connsiteY1189" fmla="*/ 310259 h 1810296"/>
                <a:gd name="connsiteX1190" fmla="*/ 8328152 w 9274629"/>
                <a:gd name="connsiteY1190" fmla="*/ 310259 h 1810296"/>
                <a:gd name="connsiteX1191" fmla="*/ 8349073 w 9274629"/>
                <a:gd name="connsiteY1191" fmla="*/ 274986 h 1810296"/>
                <a:gd name="connsiteX1192" fmla="*/ 8354304 w 9274629"/>
                <a:gd name="connsiteY1192" fmla="*/ 265697 h 1810296"/>
                <a:gd name="connsiteX1193" fmla="*/ 8322038 w 9274629"/>
                <a:gd name="connsiteY1193" fmla="*/ 265697 h 1810296"/>
                <a:gd name="connsiteX1194" fmla="*/ 8324386 w 9274629"/>
                <a:gd name="connsiteY1194" fmla="*/ 261739 h 1810296"/>
                <a:gd name="connsiteX1195" fmla="*/ 8055819 w 9274629"/>
                <a:gd name="connsiteY1195" fmla="*/ 258829 h 1810296"/>
                <a:gd name="connsiteX1196" fmla="*/ 8055819 w 9274629"/>
                <a:gd name="connsiteY1196" fmla="*/ 258925 h 1810296"/>
                <a:gd name="connsiteX1197" fmla="*/ 8055895 w 9274629"/>
                <a:gd name="connsiteY1197" fmla="*/ 258829 h 1810296"/>
                <a:gd name="connsiteX1198" fmla="*/ 8037561 w 9274629"/>
                <a:gd name="connsiteY1198" fmla="*/ 258829 h 1810296"/>
                <a:gd name="connsiteX1199" fmla="*/ 8037568 w 9274629"/>
                <a:gd name="connsiteY1199" fmla="*/ 258838 h 1810296"/>
                <a:gd name="connsiteX1200" fmla="*/ 8043745 w 9274629"/>
                <a:gd name="connsiteY1200" fmla="*/ 264940 h 1810296"/>
                <a:gd name="connsiteX1201" fmla="*/ 8048428 w 9274629"/>
                <a:gd name="connsiteY1201" fmla="*/ 258829 h 1810296"/>
                <a:gd name="connsiteX1202" fmla="*/ 8586346 w 9274629"/>
                <a:gd name="connsiteY1202" fmla="*/ 255775 h 1810296"/>
                <a:gd name="connsiteX1203" fmla="*/ 8587186 w 9274629"/>
                <a:gd name="connsiteY1203" fmla="*/ 258144 h 1810296"/>
                <a:gd name="connsiteX1204" fmla="*/ 8589258 w 9274629"/>
                <a:gd name="connsiteY1204" fmla="*/ 262262 h 1810296"/>
                <a:gd name="connsiteX1205" fmla="*/ 8592911 w 9274629"/>
                <a:gd name="connsiteY1205" fmla="*/ 255775 h 1810296"/>
                <a:gd name="connsiteX1206" fmla="*/ 8474321 w 9274629"/>
                <a:gd name="connsiteY1206" fmla="*/ 255775 h 1810296"/>
                <a:gd name="connsiteX1207" fmla="*/ 8481464 w 9274629"/>
                <a:gd name="connsiteY1207" fmla="*/ 265697 h 1810296"/>
                <a:gd name="connsiteX1208" fmla="*/ 8444766 w 9274629"/>
                <a:gd name="connsiteY1208" fmla="*/ 265697 h 1810296"/>
                <a:gd name="connsiteX1209" fmla="*/ 8448240 w 9274629"/>
                <a:gd name="connsiteY1209" fmla="*/ 272600 h 1810296"/>
                <a:gd name="connsiteX1210" fmla="*/ 8465848 w 9274629"/>
                <a:gd name="connsiteY1210" fmla="*/ 297059 h 1810296"/>
                <a:gd name="connsiteX1211" fmla="*/ 8476912 w 9274629"/>
                <a:gd name="connsiteY1211" fmla="*/ 278406 h 1810296"/>
                <a:gd name="connsiteX1212" fmla="*/ 8489656 w 9274629"/>
                <a:gd name="connsiteY1212" fmla="*/ 255775 h 1810296"/>
                <a:gd name="connsiteX1213" fmla="*/ 8029084 w 9274629"/>
                <a:gd name="connsiteY1213" fmla="*/ 246851 h 1810296"/>
                <a:gd name="connsiteX1214" fmla="*/ 8037332 w 9274629"/>
                <a:gd name="connsiteY1214" fmla="*/ 258505 h 1810296"/>
                <a:gd name="connsiteX1215" fmla="*/ 8047054 w 9274629"/>
                <a:gd name="connsiteY1215" fmla="*/ 246851 h 1810296"/>
                <a:gd name="connsiteX1216" fmla="*/ 7922316 w 9274629"/>
                <a:gd name="connsiteY1216" fmla="*/ 246851 h 1810296"/>
                <a:gd name="connsiteX1217" fmla="*/ 7932622 w 9274629"/>
                <a:gd name="connsiteY1217" fmla="*/ 257031 h 1810296"/>
                <a:gd name="connsiteX1218" fmla="*/ 7940684 w 9274629"/>
                <a:gd name="connsiteY1218" fmla="*/ 246851 h 1810296"/>
                <a:gd name="connsiteX1219" fmla="*/ 8047375 w 9274629"/>
                <a:gd name="connsiteY1219" fmla="*/ 227012 h 1810296"/>
                <a:gd name="connsiteX1220" fmla="*/ 8056271 w 9274629"/>
                <a:gd name="connsiteY1220" fmla="*/ 235800 h 1810296"/>
                <a:gd name="connsiteX1221" fmla="*/ 8058068 w 9274629"/>
                <a:gd name="connsiteY1221" fmla="*/ 233644 h 1810296"/>
                <a:gd name="connsiteX1222" fmla="*/ 8063320 w 9274629"/>
                <a:gd name="connsiteY1222" fmla="*/ 227012 h 1810296"/>
                <a:gd name="connsiteX1223" fmla="*/ 8959164 w 9274629"/>
                <a:gd name="connsiteY1223" fmla="*/ 222545 h 1810296"/>
                <a:gd name="connsiteX1224" fmla="*/ 8959741 w 9274629"/>
                <a:gd name="connsiteY1224" fmla="*/ 223431 h 1810296"/>
                <a:gd name="connsiteX1225" fmla="*/ 8960415 w 9274629"/>
                <a:gd name="connsiteY1225" fmla="*/ 222545 h 1810296"/>
                <a:gd name="connsiteX1226" fmla="*/ 8846063 w 9274629"/>
                <a:gd name="connsiteY1226" fmla="*/ 222545 h 1810296"/>
                <a:gd name="connsiteX1227" fmla="*/ 8851305 w 9274629"/>
                <a:gd name="connsiteY1227" fmla="*/ 228181 h 1810296"/>
                <a:gd name="connsiteX1228" fmla="*/ 8829279 w 9274629"/>
                <a:gd name="connsiteY1228" fmla="*/ 228181 h 1810296"/>
                <a:gd name="connsiteX1229" fmla="*/ 8833083 w 9274629"/>
                <a:gd name="connsiteY1229" fmla="*/ 234033 h 1810296"/>
                <a:gd name="connsiteX1230" fmla="*/ 8844669 w 9274629"/>
                <a:gd name="connsiteY1230" fmla="*/ 246490 h 1810296"/>
                <a:gd name="connsiteX1231" fmla="*/ 8857022 w 9274629"/>
                <a:gd name="connsiteY1231" fmla="*/ 230370 h 1810296"/>
                <a:gd name="connsiteX1232" fmla="*/ 8862714 w 9274629"/>
                <a:gd name="connsiteY1232" fmla="*/ 222545 h 1810296"/>
                <a:gd name="connsiteX1233" fmla="*/ 8588340 w 9274629"/>
                <a:gd name="connsiteY1233" fmla="*/ 214305 h 1810296"/>
                <a:gd name="connsiteX1234" fmla="*/ 8588684 w 9274629"/>
                <a:gd name="connsiteY1234" fmla="*/ 214988 h 1810296"/>
                <a:gd name="connsiteX1235" fmla="*/ 8603943 w 9274629"/>
                <a:gd name="connsiteY1235" fmla="*/ 236184 h 1810296"/>
                <a:gd name="connsiteX1236" fmla="*/ 8616194 w 9274629"/>
                <a:gd name="connsiteY1236" fmla="*/ 214425 h 1810296"/>
                <a:gd name="connsiteX1237" fmla="*/ 8616252 w 9274629"/>
                <a:gd name="connsiteY1237" fmla="*/ 214305 h 1810296"/>
                <a:gd name="connsiteX1238" fmla="*/ 8968636 w 9274629"/>
                <a:gd name="connsiteY1238" fmla="*/ 209047 h 1810296"/>
                <a:gd name="connsiteX1239" fmla="*/ 8969682 w 9274629"/>
                <a:gd name="connsiteY1239" fmla="*/ 210171 h 1810296"/>
                <a:gd name="connsiteX1240" fmla="*/ 8970494 w 9274629"/>
                <a:gd name="connsiteY1240" fmla="*/ 209047 h 1810296"/>
                <a:gd name="connsiteX1241" fmla="*/ 8720978 w 9274629"/>
                <a:gd name="connsiteY1241" fmla="*/ 196364 h 1810296"/>
                <a:gd name="connsiteX1242" fmla="*/ 8724007 w 9274629"/>
                <a:gd name="connsiteY1242" fmla="*/ 204907 h 1810296"/>
                <a:gd name="connsiteX1243" fmla="*/ 8727715 w 9274629"/>
                <a:gd name="connsiteY1243" fmla="*/ 212275 h 1810296"/>
                <a:gd name="connsiteX1244" fmla="*/ 8734825 w 9274629"/>
                <a:gd name="connsiteY1244" fmla="*/ 202997 h 1810296"/>
                <a:gd name="connsiteX1245" fmla="*/ 8739650 w 9274629"/>
                <a:gd name="connsiteY1245" fmla="*/ 196364 h 1810296"/>
                <a:gd name="connsiteX1246" fmla="*/ 8952979 w 9274629"/>
                <a:gd name="connsiteY1246" fmla="*/ 190728 h 1810296"/>
                <a:gd name="connsiteX1247" fmla="*/ 8956183 w 9274629"/>
                <a:gd name="connsiteY1247" fmla="*/ 195657 h 1810296"/>
                <a:gd name="connsiteX1248" fmla="*/ 8960725 w 9274629"/>
                <a:gd name="connsiteY1248" fmla="*/ 200541 h 1810296"/>
                <a:gd name="connsiteX1249" fmla="*/ 8968194 w 9274629"/>
                <a:gd name="connsiteY1249" fmla="*/ 190728 h 1810296"/>
                <a:gd name="connsiteX1250" fmla="*/ 8851702 w 9274629"/>
                <a:gd name="connsiteY1250" fmla="*/ 190728 h 1810296"/>
                <a:gd name="connsiteX1251" fmla="*/ 8856944 w 9274629"/>
                <a:gd name="connsiteY1251" fmla="*/ 196364 h 1810296"/>
                <a:gd name="connsiteX1252" fmla="*/ 8823093 w 9274629"/>
                <a:gd name="connsiteY1252" fmla="*/ 196364 h 1810296"/>
                <a:gd name="connsiteX1253" fmla="*/ 8826298 w 9274629"/>
                <a:gd name="connsiteY1253" fmla="*/ 201293 h 1810296"/>
                <a:gd name="connsiteX1254" fmla="*/ 8845706 w 9274629"/>
                <a:gd name="connsiteY1254" fmla="*/ 222162 h 1810296"/>
                <a:gd name="connsiteX1255" fmla="*/ 8864711 w 9274629"/>
                <a:gd name="connsiteY1255" fmla="*/ 197360 h 1810296"/>
                <a:gd name="connsiteX1256" fmla="*/ 8869536 w 9274629"/>
                <a:gd name="connsiteY1256" fmla="*/ 190728 h 1810296"/>
                <a:gd name="connsiteX1257" fmla="*/ 9165043 w 9274629"/>
                <a:gd name="connsiteY1257" fmla="*/ 181280 h 1810296"/>
                <a:gd name="connsiteX1258" fmla="*/ 9167103 w 9274629"/>
                <a:gd name="connsiteY1258" fmla="*/ 184470 h 1810296"/>
                <a:gd name="connsiteX1259" fmla="*/ 9169069 w 9274629"/>
                <a:gd name="connsiteY1259" fmla="*/ 186598 h 1810296"/>
                <a:gd name="connsiteX1260" fmla="*/ 9173116 w 9274629"/>
                <a:gd name="connsiteY1260" fmla="*/ 181280 h 1810296"/>
                <a:gd name="connsiteX1261" fmla="*/ 9065280 w 9274629"/>
                <a:gd name="connsiteY1261" fmla="*/ 181280 h 1810296"/>
                <a:gd name="connsiteX1262" fmla="*/ 9065635 w 9274629"/>
                <a:gd name="connsiteY1262" fmla="*/ 181828 h 1810296"/>
                <a:gd name="connsiteX1263" fmla="*/ 9068501 w 9274629"/>
                <a:gd name="connsiteY1263" fmla="*/ 184931 h 1810296"/>
                <a:gd name="connsiteX1264" fmla="*/ 9071139 w 9274629"/>
                <a:gd name="connsiteY1264" fmla="*/ 181280 h 1810296"/>
                <a:gd name="connsiteX1265" fmla="*/ 8734532 w 9274629"/>
                <a:gd name="connsiteY1265" fmla="*/ 155257 h 1810296"/>
                <a:gd name="connsiteX1266" fmla="*/ 8737676 w 9274629"/>
                <a:gd name="connsiteY1266" fmla="*/ 159623 h 1810296"/>
                <a:gd name="connsiteX1267" fmla="*/ 8740852 w 9274629"/>
                <a:gd name="connsiteY1267" fmla="*/ 155257 h 1810296"/>
                <a:gd name="connsiteX1268" fmla="*/ 9249241 w 9274629"/>
                <a:gd name="connsiteY1268" fmla="*/ 152057 h 1810296"/>
                <a:gd name="connsiteX1269" fmla="*/ 9255148 w 9274629"/>
                <a:gd name="connsiteY1269" fmla="*/ 159601 h 1810296"/>
                <a:gd name="connsiteX1270" fmla="*/ 9256915 w 9274629"/>
                <a:gd name="connsiteY1270" fmla="*/ 157295 h 1810296"/>
                <a:gd name="connsiteX1271" fmla="*/ 9260725 w 9274629"/>
                <a:gd name="connsiteY1271" fmla="*/ 152057 h 1810296"/>
                <a:gd name="connsiteX1272" fmla="*/ 9067375 w 9274629"/>
                <a:gd name="connsiteY1272" fmla="*/ 151973 h 1810296"/>
                <a:gd name="connsiteX1273" fmla="*/ 9068025 w 9274629"/>
                <a:gd name="connsiteY1273" fmla="*/ 152804 h 1810296"/>
                <a:gd name="connsiteX1274" fmla="*/ 9054706 w 9274629"/>
                <a:gd name="connsiteY1274" fmla="*/ 152804 h 1810296"/>
                <a:gd name="connsiteX1275" fmla="*/ 9065793 w 9274629"/>
                <a:gd name="connsiteY1275" fmla="*/ 166965 h 1810296"/>
                <a:gd name="connsiteX1276" fmla="*/ 9074301 w 9274629"/>
                <a:gd name="connsiteY1276" fmla="*/ 155787 h 1810296"/>
                <a:gd name="connsiteX1277" fmla="*/ 9077057 w 9274629"/>
                <a:gd name="connsiteY1277" fmla="*/ 151973 h 1810296"/>
                <a:gd name="connsiteX1278" fmla="*/ 8951951 w 9274629"/>
                <a:gd name="connsiteY1278" fmla="*/ 149620 h 1810296"/>
                <a:gd name="connsiteX1279" fmla="*/ 8959745 w 9274629"/>
                <a:gd name="connsiteY1279" fmla="*/ 161608 h 1810296"/>
                <a:gd name="connsiteX1280" fmla="*/ 8968605 w 9274629"/>
                <a:gd name="connsiteY1280" fmla="*/ 171134 h 1810296"/>
                <a:gd name="connsiteX1281" fmla="*/ 8978221 w 9274629"/>
                <a:gd name="connsiteY1281" fmla="*/ 158501 h 1810296"/>
                <a:gd name="connsiteX1282" fmla="*/ 8982338 w 9274629"/>
                <a:gd name="connsiteY1282" fmla="*/ 152804 h 1810296"/>
                <a:gd name="connsiteX1283" fmla="*/ 8969825 w 9274629"/>
                <a:gd name="connsiteY1283" fmla="*/ 152804 h 1810296"/>
                <a:gd name="connsiteX1284" fmla="*/ 8972248 w 9274629"/>
                <a:gd name="connsiteY1284" fmla="*/ 149620 h 1810296"/>
                <a:gd name="connsiteX1285" fmla="*/ 8852078 w 9274629"/>
                <a:gd name="connsiteY1285" fmla="*/ 149620 h 1810296"/>
                <a:gd name="connsiteX1286" fmla="*/ 8857320 w 9274629"/>
                <a:gd name="connsiteY1286" fmla="*/ 155257 h 1810296"/>
                <a:gd name="connsiteX1287" fmla="*/ 8822065 w 9274629"/>
                <a:gd name="connsiteY1287" fmla="*/ 155257 h 1810296"/>
                <a:gd name="connsiteX1288" fmla="*/ 8829859 w 9274629"/>
                <a:gd name="connsiteY1288" fmla="*/ 167244 h 1810296"/>
                <a:gd name="connsiteX1289" fmla="*/ 8845162 w 9274629"/>
                <a:gd name="connsiteY1289" fmla="*/ 183697 h 1810296"/>
                <a:gd name="connsiteX1290" fmla="*/ 8860675 w 9274629"/>
                <a:gd name="connsiteY1290" fmla="*/ 163453 h 1810296"/>
                <a:gd name="connsiteX1291" fmla="*/ 8870738 w 9274629"/>
                <a:gd name="connsiteY1291" fmla="*/ 149620 h 1810296"/>
                <a:gd name="connsiteX1292" fmla="*/ 9174383 w 9274629"/>
                <a:gd name="connsiteY1292" fmla="*/ 149347 h 1810296"/>
                <a:gd name="connsiteX1293" fmla="*/ 9176440 w 9274629"/>
                <a:gd name="connsiteY1293" fmla="*/ 151973 h 1810296"/>
                <a:gd name="connsiteX1294" fmla="*/ 9164930 w 9274629"/>
                <a:gd name="connsiteY1294" fmla="*/ 151973 h 1810296"/>
                <a:gd name="connsiteX1295" fmla="*/ 9166280 w 9274629"/>
                <a:gd name="connsiteY1295" fmla="*/ 154062 h 1810296"/>
                <a:gd name="connsiteX1296" fmla="*/ 9174406 w 9274629"/>
                <a:gd name="connsiteY1296" fmla="*/ 162858 h 1810296"/>
                <a:gd name="connsiteX1297" fmla="*/ 9181014 w 9274629"/>
                <a:gd name="connsiteY1297" fmla="*/ 154176 h 1810296"/>
                <a:gd name="connsiteX1298" fmla="*/ 9184504 w 9274629"/>
                <a:gd name="connsiteY1298" fmla="*/ 149347 h 1810296"/>
                <a:gd name="connsiteX1299" fmla="*/ 8726783 w 9274629"/>
                <a:gd name="connsiteY1299" fmla="*/ 142529 h 1810296"/>
                <a:gd name="connsiteX1300" fmla="*/ 8728572 w 9274629"/>
                <a:gd name="connsiteY1300" fmla="*/ 146082 h 1810296"/>
                <a:gd name="connsiteX1301" fmla="*/ 8731294 w 9274629"/>
                <a:gd name="connsiteY1301" fmla="*/ 142529 h 1810296"/>
                <a:gd name="connsiteX1302" fmla="*/ 8968621 w 9274629"/>
                <a:gd name="connsiteY1302" fmla="*/ 129638 h 1810296"/>
                <a:gd name="connsiteX1303" fmla="*/ 8978980 w 9274629"/>
                <a:gd name="connsiteY1303" fmla="*/ 140776 h 1810296"/>
                <a:gd name="connsiteX1304" fmla="*/ 8983782 w 9274629"/>
                <a:gd name="connsiteY1304" fmla="*/ 134467 h 1810296"/>
                <a:gd name="connsiteX1305" fmla="*/ 8987272 w 9274629"/>
                <a:gd name="connsiteY1305" fmla="*/ 129638 h 1810296"/>
                <a:gd name="connsiteX1306" fmla="*/ 9245900 w 9274629"/>
                <a:gd name="connsiteY1306" fmla="*/ 119416 h 1810296"/>
                <a:gd name="connsiteX1307" fmla="*/ 9256001 w 9274629"/>
                <a:gd name="connsiteY1307" fmla="*/ 132316 h 1810296"/>
                <a:gd name="connsiteX1308" fmla="*/ 9263226 w 9274629"/>
                <a:gd name="connsiteY1308" fmla="*/ 122887 h 1810296"/>
                <a:gd name="connsiteX1309" fmla="*/ 9265752 w 9274629"/>
                <a:gd name="connsiteY1309" fmla="*/ 119416 h 1810296"/>
                <a:gd name="connsiteX1310" fmla="*/ 9266199 w 9274629"/>
                <a:gd name="connsiteY1310" fmla="*/ 115062 h 1810296"/>
                <a:gd name="connsiteX1311" fmla="*/ 9267609 w 9274629"/>
                <a:gd name="connsiteY1311" fmla="*/ 116863 h 1810296"/>
                <a:gd name="connsiteX1312" fmla="*/ 9268919 w 9274629"/>
                <a:gd name="connsiteY1312" fmla="*/ 115062 h 1810296"/>
                <a:gd name="connsiteX1313" fmla="*/ 9048668 w 9274629"/>
                <a:gd name="connsiteY1313" fmla="*/ 99707 h 1810296"/>
                <a:gd name="connsiteX1314" fmla="*/ 9072103 w 9274629"/>
                <a:gd name="connsiteY1314" fmla="*/ 129638 h 1810296"/>
                <a:gd name="connsiteX1315" fmla="*/ 9049887 w 9274629"/>
                <a:gd name="connsiteY1315" fmla="*/ 129638 h 1810296"/>
                <a:gd name="connsiteX1316" fmla="*/ 9065004 w 9274629"/>
                <a:gd name="connsiteY1316" fmla="*/ 148946 h 1810296"/>
                <a:gd name="connsiteX1317" fmla="*/ 9078866 w 9274629"/>
                <a:gd name="connsiteY1317" fmla="*/ 130735 h 1810296"/>
                <a:gd name="connsiteX1318" fmla="*/ 9082983 w 9274629"/>
                <a:gd name="connsiteY1318" fmla="*/ 125037 h 1810296"/>
                <a:gd name="connsiteX1319" fmla="*/ 9070470 w 9274629"/>
                <a:gd name="connsiteY1319" fmla="*/ 125037 h 1810296"/>
                <a:gd name="connsiteX1320" fmla="*/ 9084427 w 9274629"/>
                <a:gd name="connsiteY1320" fmla="*/ 106701 h 1810296"/>
                <a:gd name="connsiteX1321" fmla="*/ 9087917 w 9274629"/>
                <a:gd name="connsiteY1321" fmla="*/ 101871 h 1810296"/>
                <a:gd name="connsiteX1322" fmla="*/ 9066392 w 9274629"/>
                <a:gd name="connsiteY1322" fmla="*/ 101871 h 1810296"/>
                <a:gd name="connsiteX1323" fmla="*/ 9068040 w 9274629"/>
                <a:gd name="connsiteY1323" fmla="*/ 99707 h 1810296"/>
                <a:gd name="connsiteX1324" fmla="*/ 9274629 w 9274629"/>
                <a:gd name="connsiteY1324" fmla="*/ 45317 h 1810296"/>
                <a:gd name="connsiteX1325" fmla="*/ 9274629 w 9274629"/>
                <a:gd name="connsiteY1325" fmla="*/ 83246 h 1810296"/>
                <a:gd name="connsiteX1326" fmla="*/ 9245978 w 9274629"/>
                <a:gd name="connsiteY1326" fmla="*/ 83246 h 1810296"/>
                <a:gd name="connsiteX1327" fmla="*/ 9266880 w 9274629"/>
                <a:gd name="connsiteY1327" fmla="*/ 55970 h 1810296"/>
                <a:gd name="connsiteX1328" fmla="*/ 9274629 w 9274629"/>
                <a:gd name="connsiteY1328" fmla="*/ 19956 h 1810296"/>
                <a:gd name="connsiteX1329" fmla="*/ 9274629 w 9274629"/>
                <a:gd name="connsiteY1329" fmla="*/ 42137 h 1810296"/>
                <a:gd name="connsiteX1330" fmla="*/ 9257632 w 9274629"/>
                <a:gd name="connsiteY1330" fmla="*/ 42137 h 1810296"/>
                <a:gd name="connsiteX1331" fmla="*/ 8675306 w 9274629"/>
                <a:gd name="connsiteY1331" fmla="*/ 0 h 1810296"/>
                <a:gd name="connsiteX1332" fmla="*/ 8689720 w 9274629"/>
                <a:gd name="connsiteY1332" fmla="*/ 0 h 1810296"/>
                <a:gd name="connsiteX1333" fmla="*/ 8690105 w 9274629"/>
                <a:gd name="connsiteY1333" fmla="*/ 1384 h 1810296"/>
                <a:gd name="connsiteX1334" fmla="*/ 8726727 w 9274629"/>
                <a:gd name="connsiteY1334" fmla="*/ 71219 h 1810296"/>
                <a:gd name="connsiteX1335" fmla="*/ 8708338 w 9274629"/>
                <a:gd name="connsiteY1335" fmla="*/ 71219 h 1810296"/>
                <a:gd name="connsiteX1336" fmla="*/ 8729931 w 9274629"/>
                <a:gd name="connsiteY1336" fmla="*/ 107826 h 1810296"/>
                <a:gd name="connsiteX1337" fmla="*/ 8709697 w 9274629"/>
                <a:gd name="connsiteY1337" fmla="*/ 107826 h 1810296"/>
                <a:gd name="connsiteX1338" fmla="*/ 8710596 w 9274629"/>
                <a:gd name="connsiteY1338" fmla="*/ 110363 h 1810296"/>
                <a:gd name="connsiteX1339" fmla="*/ 8717225 w 9274629"/>
                <a:gd name="connsiteY1339" fmla="*/ 123535 h 1810296"/>
                <a:gd name="connsiteX1340" fmla="*/ 8728685 w 9274629"/>
                <a:gd name="connsiteY1340" fmla="*/ 129995 h 1810296"/>
                <a:gd name="connsiteX1341" fmla="*/ 8738066 w 9274629"/>
                <a:gd name="connsiteY1341" fmla="*/ 133691 h 1810296"/>
                <a:gd name="connsiteX1342" fmla="*/ 8740840 w 9274629"/>
                <a:gd name="connsiteY1342" fmla="*/ 130072 h 1810296"/>
                <a:gd name="connsiteX1343" fmla="*/ 8789430 w 9274629"/>
                <a:gd name="connsiteY1343" fmla="*/ 39288 h 1810296"/>
                <a:gd name="connsiteX1344" fmla="*/ 8832312 w 9274629"/>
                <a:gd name="connsiteY1344" fmla="*/ 128369 h 1810296"/>
                <a:gd name="connsiteX1345" fmla="*/ 8851721 w 9274629"/>
                <a:gd name="connsiteY1345" fmla="*/ 149237 h 1810296"/>
                <a:gd name="connsiteX1346" fmla="*/ 8870726 w 9274629"/>
                <a:gd name="connsiteY1346" fmla="*/ 124436 h 1810296"/>
                <a:gd name="connsiteX1347" fmla="*/ 8919316 w 9274629"/>
                <a:gd name="connsiteY1347" fmla="*/ 33652 h 1810296"/>
                <a:gd name="connsiteX1348" fmla="*/ 8962198 w 9274629"/>
                <a:gd name="connsiteY1348" fmla="*/ 122732 h 1810296"/>
                <a:gd name="connsiteX1349" fmla="*/ 8967040 w 9274629"/>
                <a:gd name="connsiteY1349" fmla="*/ 127938 h 1810296"/>
                <a:gd name="connsiteX1350" fmla="*/ 8980863 w 9274629"/>
                <a:gd name="connsiteY1350" fmla="*/ 109778 h 1810296"/>
                <a:gd name="connsiteX1351" fmla="*/ 8988141 w 9274629"/>
                <a:gd name="connsiteY1351" fmla="*/ 99707 h 1810296"/>
                <a:gd name="connsiteX1352" fmla="*/ 8974175 w 9274629"/>
                <a:gd name="connsiteY1352" fmla="*/ 99707 h 1810296"/>
                <a:gd name="connsiteX1353" fmla="*/ 9023274 w 9274629"/>
                <a:gd name="connsiteY1353" fmla="*/ 15269 h 1810296"/>
                <a:gd name="connsiteX1354" fmla="*/ 9041300 w 9274629"/>
                <a:gd name="connsiteY1354" fmla="*/ 60017 h 1810296"/>
                <a:gd name="connsiteX1355" fmla="*/ 9070176 w 9274629"/>
                <a:gd name="connsiteY1355" fmla="*/ 96899 h 1810296"/>
                <a:gd name="connsiteX1356" fmla="*/ 9081508 w 9274629"/>
                <a:gd name="connsiteY1356" fmla="*/ 82012 h 1810296"/>
                <a:gd name="connsiteX1357" fmla="*/ 9088786 w 9274629"/>
                <a:gd name="connsiteY1357" fmla="*/ 71940 h 1810296"/>
                <a:gd name="connsiteX1358" fmla="*/ 9074820 w 9274629"/>
                <a:gd name="connsiteY1358" fmla="*/ 71940 h 1810296"/>
                <a:gd name="connsiteX1359" fmla="*/ 9113632 w 9274629"/>
                <a:gd name="connsiteY1359" fmla="*/ 14595 h 1810296"/>
                <a:gd name="connsiteX1360" fmla="*/ 9119175 w 9274629"/>
                <a:gd name="connsiteY1360" fmla="*/ 0 h 1810296"/>
                <a:gd name="connsiteX1361" fmla="*/ 9128358 w 9274629"/>
                <a:gd name="connsiteY1361" fmla="*/ 0 h 1810296"/>
                <a:gd name="connsiteX1362" fmla="*/ 9132219 w 9274629"/>
                <a:gd name="connsiteY1362" fmla="*/ 10874 h 1810296"/>
                <a:gd name="connsiteX1363" fmla="*/ 9173020 w 9274629"/>
                <a:gd name="connsiteY1363" fmla="*/ 71940 h 1810296"/>
                <a:gd name="connsiteX1364" fmla="*/ 9149313 w 9274629"/>
                <a:gd name="connsiteY1364" fmla="*/ 71940 h 1810296"/>
                <a:gd name="connsiteX1365" fmla="*/ 9172748 w 9274629"/>
                <a:gd name="connsiteY1365" fmla="*/ 101871 h 1810296"/>
                <a:gd name="connsiteX1366" fmla="*/ 9150532 w 9274629"/>
                <a:gd name="connsiteY1366" fmla="*/ 101871 h 1810296"/>
                <a:gd name="connsiteX1367" fmla="*/ 9168670 w 9274629"/>
                <a:gd name="connsiteY1367" fmla="*/ 125037 h 1810296"/>
                <a:gd name="connsiteX1368" fmla="*/ 9155350 w 9274629"/>
                <a:gd name="connsiteY1368" fmla="*/ 125037 h 1810296"/>
                <a:gd name="connsiteX1369" fmla="*/ 9168601 w 9274629"/>
                <a:gd name="connsiteY1369" fmla="*/ 141961 h 1810296"/>
                <a:gd name="connsiteX1370" fmla="*/ 9178096 w 9274629"/>
                <a:gd name="connsiteY1370" fmla="*/ 129487 h 1810296"/>
                <a:gd name="connsiteX1371" fmla="*/ 9185373 w 9274629"/>
                <a:gd name="connsiteY1371" fmla="*/ 119416 h 1810296"/>
                <a:gd name="connsiteX1372" fmla="*/ 9171407 w 9274629"/>
                <a:gd name="connsiteY1372" fmla="*/ 119416 h 1810296"/>
                <a:gd name="connsiteX1373" fmla="*/ 9220507 w 9274629"/>
                <a:gd name="connsiteY1373" fmla="*/ 34978 h 1810296"/>
                <a:gd name="connsiteX1374" fmla="*/ 9238532 w 9274629"/>
                <a:gd name="connsiteY1374" fmla="*/ 79726 h 1810296"/>
                <a:gd name="connsiteX1375" fmla="*/ 9258829 w 9274629"/>
                <a:gd name="connsiteY1375" fmla="*/ 105650 h 1810296"/>
                <a:gd name="connsiteX1376" fmla="*/ 9270916 w 9274629"/>
                <a:gd name="connsiteY1376" fmla="*/ 89878 h 1810296"/>
                <a:gd name="connsiteX1377" fmla="*/ 9274629 w 9274629"/>
                <a:gd name="connsiteY1377" fmla="*/ 84773 h 1810296"/>
                <a:gd name="connsiteX1378" fmla="*/ 9274629 w 9274629"/>
                <a:gd name="connsiteY1378" fmla="*/ 314004 h 1810296"/>
                <a:gd name="connsiteX1379" fmla="*/ 9274628 w 9274629"/>
                <a:gd name="connsiteY1379" fmla="*/ 314004 h 1810296"/>
                <a:gd name="connsiteX1380" fmla="*/ 9274628 w 9274629"/>
                <a:gd name="connsiteY1380" fmla="*/ 1810296 h 1810296"/>
                <a:gd name="connsiteX1381" fmla="*/ 0 w 9274629"/>
                <a:gd name="connsiteY1381" fmla="*/ 1810296 h 1810296"/>
                <a:gd name="connsiteX1382" fmla="*/ 4366661 w 9274629"/>
                <a:gd name="connsiteY1382" fmla="*/ 1171030 h 1810296"/>
                <a:gd name="connsiteX1383" fmla="*/ 4436671 w 9274629"/>
                <a:gd name="connsiteY1383" fmla="*/ 1158333 h 1810296"/>
                <a:gd name="connsiteX1384" fmla="*/ 4437461 w 9274629"/>
                <a:gd name="connsiteY1384" fmla="*/ 1155432 h 1810296"/>
                <a:gd name="connsiteX1385" fmla="*/ 4437935 w 9274629"/>
                <a:gd name="connsiteY1385" fmla="*/ 1153509 h 1810296"/>
                <a:gd name="connsiteX1386" fmla="*/ 4437955 w 9274629"/>
                <a:gd name="connsiteY1386" fmla="*/ 1153451 h 1810296"/>
                <a:gd name="connsiteX1387" fmla="*/ 4437964 w 9274629"/>
                <a:gd name="connsiteY1387" fmla="*/ 1153392 h 1810296"/>
                <a:gd name="connsiteX1388" fmla="*/ 4438061 w 9274629"/>
                <a:gd name="connsiteY1388" fmla="*/ 1152699 h 1810296"/>
                <a:gd name="connsiteX1389" fmla="*/ 4438360 w 9274629"/>
                <a:gd name="connsiteY1389" fmla="*/ 1149488 h 1810296"/>
                <a:gd name="connsiteX1390" fmla="*/ 4438487 w 9274629"/>
                <a:gd name="connsiteY1390" fmla="*/ 1146453 h 1810296"/>
                <a:gd name="connsiteX1391" fmla="*/ 4438458 w 9274629"/>
                <a:gd name="connsiteY1391" fmla="*/ 1142793 h 1810296"/>
                <a:gd name="connsiteX1392" fmla="*/ 4438264 w 9274629"/>
                <a:gd name="connsiteY1392" fmla="*/ 1139719 h 1810296"/>
                <a:gd name="connsiteX1393" fmla="*/ 4438032 w 9274629"/>
                <a:gd name="connsiteY1393" fmla="*/ 1137582 h 1810296"/>
                <a:gd name="connsiteX1394" fmla="*/ 4437712 w 9274629"/>
                <a:gd name="connsiteY1394" fmla="*/ 1135367 h 1810296"/>
                <a:gd name="connsiteX1395" fmla="*/ 4437316 w 9274629"/>
                <a:gd name="connsiteY1395" fmla="*/ 1133103 h 1810296"/>
                <a:gd name="connsiteX1396" fmla="*/ 4436783 w 9274629"/>
                <a:gd name="connsiteY1396" fmla="*/ 1130800 h 1810296"/>
                <a:gd name="connsiteX1397" fmla="*/ 4436125 w 9274629"/>
                <a:gd name="connsiteY1397" fmla="*/ 1128496 h 1810296"/>
                <a:gd name="connsiteX1398" fmla="*/ 4435844 w 9274629"/>
                <a:gd name="connsiteY1398" fmla="*/ 1127661 h 1810296"/>
                <a:gd name="connsiteX1399" fmla="*/ 4435326 w 9274629"/>
                <a:gd name="connsiteY1399" fmla="*/ 1127794 h 1810296"/>
                <a:gd name="connsiteX1400" fmla="*/ 4432819 w 9274629"/>
                <a:gd name="connsiteY1400" fmla="*/ 1128438 h 1810296"/>
                <a:gd name="connsiteX1401" fmla="*/ 4432132 w 9274629"/>
                <a:gd name="connsiteY1401" fmla="*/ 1128613 h 1810296"/>
                <a:gd name="connsiteX1402" fmla="*/ 4431077 w 9274629"/>
                <a:gd name="connsiteY1402" fmla="*/ 1128750 h 1810296"/>
                <a:gd name="connsiteX1403" fmla="*/ 4430390 w 9274629"/>
                <a:gd name="connsiteY1403" fmla="*/ 1128692 h 1810296"/>
                <a:gd name="connsiteX1404" fmla="*/ 4430061 w 9274629"/>
                <a:gd name="connsiteY1404" fmla="*/ 1128613 h 1810296"/>
                <a:gd name="connsiteX1405" fmla="*/ 4429751 w 9274629"/>
                <a:gd name="connsiteY1405" fmla="*/ 1128496 h 1810296"/>
                <a:gd name="connsiteX1406" fmla="*/ 4429180 w 9274629"/>
                <a:gd name="connsiteY1406" fmla="*/ 1128164 h 1810296"/>
                <a:gd name="connsiteX1407" fmla="*/ 4428396 w 9274629"/>
                <a:gd name="connsiteY1407" fmla="*/ 1127540 h 1810296"/>
                <a:gd name="connsiteX1408" fmla="*/ 4427874 w 9274629"/>
                <a:gd name="connsiteY1408" fmla="*/ 1127140 h 1810296"/>
                <a:gd name="connsiteX1409" fmla="*/ 4427438 w 9274629"/>
                <a:gd name="connsiteY1409" fmla="*/ 1126866 h 1810296"/>
                <a:gd name="connsiteX1410" fmla="*/ 4426528 w 9274629"/>
                <a:gd name="connsiteY1410" fmla="*/ 1126446 h 1810296"/>
                <a:gd name="connsiteX1411" fmla="*/ 4425570 w 9274629"/>
                <a:gd name="connsiteY1411" fmla="*/ 1126183 h 1810296"/>
                <a:gd name="connsiteX1412" fmla="*/ 4424583 w 9274629"/>
                <a:gd name="connsiteY1412" fmla="*/ 1126027 h 1810296"/>
                <a:gd name="connsiteX1413" fmla="*/ 4423035 w 9274629"/>
                <a:gd name="connsiteY1413" fmla="*/ 1125929 h 1810296"/>
                <a:gd name="connsiteX1414" fmla="*/ 4420934 w 9274629"/>
                <a:gd name="connsiteY1414" fmla="*/ 1125958 h 1810296"/>
                <a:gd name="connsiteX1415" fmla="*/ 4419899 w 9274629"/>
                <a:gd name="connsiteY1415" fmla="*/ 1125939 h 1810296"/>
                <a:gd name="connsiteX1416" fmla="*/ 4419386 w 9274629"/>
                <a:gd name="connsiteY1416" fmla="*/ 1125929 h 1810296"/>
                <a:gd name="connsiteX1417" fmla="*/ 4418321 w 9274629"/>
                <a:gd name="connsiteY1417" fmla="*/ 1125802 h 1810296"/>
                <a:gd name="connsiteX1418" fmla="*/ 4417276 w 9274629"/>
                <a:gd name="connsiteY1418" fmla="*/ 1125578 h 1810296"/>
                <a:gd name="connsiteX1419" fmla="*/ 4416279 w 9274629"/>
                <a:gd name="connsiteY1419" fmla="*/ 1125236 h 1810296"/>
                <a:gd name="connsiteX1420" fmla="*/ 4415360 w 9274629"/>
                <a:gd name="connsiteY1420" fmla="*/ 1124778 h 1810296"/>
                <a:gd name="connsiteX1421" fmla="*/ 4414557 w 9274629"/>
                <a:gd name="connsiteY1421" fmla="*/ 1124182 h 1810296"/>
                <a:gd name="connsiteX1422" fmla="*/ 4413918 w 9274629"/>
                <a:gd name="connsiteY1422" fmla="*/ 1123470 h 1810296"/>
                <a:gd name="connsiteX1423" fmla="*/ 4413570 w 9274629"/>
                <a:gd name="connsiteY1423" fmla="*/ 1122835 h 1810296"/>
                <a:gd name="connsiteX1424" fmla="*/ 4413405 w 9274629"/>
                <a:gd name="connsiteY1424" fmla="*/ 1122357 h 1810296"/>
                <a:gd name="connsiteX1425" fmla="*/ 4413347 w 9274629"/>
                <a:gd name="connsiteY1425" fmla="*/ 1122123 h 1810296"/>
                <a:gd name="connsiteX1426" fmla="*/ 4413066 w 9274629"/>
                <a:gd name="connsiteY1426" fmla="*/ 1122123 h 1810296"/>
                <a:gd name="connsiteX1427" fmla="*/ 4413211 w 9274629"/>
                <a:gd name="connsiteY1427" fmla="*/ 1121810 h 1810296"/>
                <a:gd name="connsiteX1428" fmla="*/ 4413405 w 9274629"/>
                <a:gd name="connsiteY1428" fmla="*/ 1121146 h 1810296"/>
                <a:gd name="connsiteX1429" fmla="*/ 4413501 w 9274629"/>
                <a:gd name="connsiteY1429" fmla="*/ 1120463 h 1810296"/>
                <a:gd name="connsiteX1430" fmla="*/ 4413501 w 9274629"/>
                <a:gd name="connsiteY1430" fmla="*/ 1119790 h 1810296"/>
                <a:gd name="connsiteX1431" fmla="*/ 4413434 w 9274629"/>
                <a:gd name="connsiteY1431" fmla="*/ 1119097 h 1810296"/>
                <a:gd name="connsiteX1432" fmla="*/ 4413270 w 9274629"/>
                <a:gd name="connsiteY1432" fmla="*/ 1118424 h 1810296"/>
                <a:gd name="connsiteX1433" fmla="*/ 4412999 w 9274629"/>
                <a:gd name="connsiteY1433" fmla="*/ 1117789 h 1810296"/>
                <a:gd name="connsiteX1434" fmla="*/ 4412669 w 9274629"/>
                <a:gd name="connsiteY1434" fmla="*/ 1117203 h 1810296"/>
                <a:gd name="connsiteX1435" fmla="*/ 4412457 w 9274629"/>
                <a:gd name="connsiteY1435" fmla="*/ 1116921 h 1810296"/>
                <a:gd name="connsiteX1436" fmla="*/ 4412243 w 9274629"/>
                <a:gd name="connsiteY1436" fmla="*/ 1116647 h 1810296"/>
                <a:gd name="connsiteX1437" fmla="*/ 4411750 w 9274629"/>
                <a:gd name="connsiteY1437" fmla="*/ 1116188 h 1810296"/>
                <a:gd name="connsiteX1438" fmla="*/ 4411199 w 9274629"/>
                <a:gd name="connsiteY1438" fmla="*/ 1115778 h 1810296"/>
                <a:gd name="connsiteX1439" fmla="*/ 4410589 w 9274629"/>
                <a:gd name="connsiteY1439" fmla="*/ 1115456 h 1810296"/>
                <a:gd name="connsiteX1440" fmla="*/ 4409950 w 9274629"/>
                <a:gd name="connsiteY1440" fmla="*/ 1115222 h 1810296"/>
                <a:gd name="connsiteX1441" fmla="*/ 4409292 w 9274629"/>
                <a:gd name="connsiteY1441" fmla="*/ 1115066 h 1810296"/>
                <a:gd name="connsiteX1442" fmla="*/ 4408614 w 9274629"/>
                <a:gd name="connsiteY1442" fmla="*/ 1115007 h 1810296"/>
                <a:gd name="connsiteX1443" fmla="*/ 4407927 w 9274629"/>
                <a:gd name="connsiteY1443" fmla="*/ 1115036 h 1810296"/>
                <a:gd name="connsiteX1444" fmla="*/ 4407589 w 9274629"/>
                <a:gd name="connsiteY1444" fmla="*/ 1115095 h 1810296"/>
                <a:gd name="connsiteX1445" fmla="*/ 4407685 w 9274629"/>
                <a:gd name="connsiteY1445" fmla="*/ 1115232 h 1810296"/>
                <a:gd name="connsiteX1446" fmla="*/ 4407791 w 9274629"/>
                <a:gd name="connsiteY1446" fmla="*/ 1115544 h 1810296"/>
                <a:gd name="connsiteX1447" fmla="*/ 4407791 w 9274629"/>
                <a:gd name="connsiteY1447" fmla="*/ 1115866 h 1810296"/>
                <a:gd name="connsiteX1448" fmla="*/ 4407714 w 9274629"/>
                <a:gd name="connsiteY1448" fmla="*/ 1116188 h 1810296"/>
                <a:gd name="connsiteX1449" fmla="*/ 4407482 w 9274629"/>
                <a:gd name="connsiteY1449" fmla="*/ 1116667 h 1810296"/>
                <a:gd name="connsiteX1450" fmla="*/ 4407114 w 9274629"/>
                <a:gd name="connsiteY1450" fmla="*/ 1117047 h 1810296"/>
                <a:gd name="connsiteX1451" fmla="*/ 4406824 w 9274629"/>
                <a:gd name="connsiteY1451" fmla="*/ 1117233 h 1810296"/>
                <a:gd name="connsiteX1452" fmla="*/ 4406669 w 9274629"/>
                <a:gd name="connsiteY1452" fmla="*/ 1117301 h 1810296"/>
                <a:gd name="connsiteX1453" fmla="*/ 4406340 w 9274629"/>
                <a:gd name="connsiteY1453" fmla="*/ 1117408 h 1810296"/>
                <a:gd name="connsiteX1454" fmla="*/ 4405672 w 9274629"/>
                <a:gd name="connsiteY1454" fmla="*/ 1117467 h 1810296"/>
                <a:gd name="connsiteX1455" fmla="*/ 4404637 w 9274629"/>
                <a:gd name="connsiteY1455" fmla="*/ 1117340 h 1810296"/>
                <a:gd name="connsiteX1456" fmla="*/ 4403969 w 9274629"/>
                <a:gd name="connsiteY1456" fmla="*/ 1117174 h 1810296"/>
                <a:gd name="connsiteX1457" fmla="*/ 4401617 w 9274629"/>
                <a:gd name="connsiteY1457" fmla="*/ 1116579 h 1810296"/>
                <a:gd name="connsiteX1458" fmla="*/ 4399245 w 9274629"/>
                <a:gd name="connsiteY1458" fmla="*/ 1115974 h 1810296"/>
                <a:gd name="connsiteX1459" fmla="*/ 4398501 w 9274629"/>
                <a:gd name="connsiteY1459" fmla="*/ 1115798 h 1810296"/>
                <a:gd name="connsiteX1460" fmla="*/ 4397456 w 9274629"/>
                <a:gd name="connsiteY1460" fmla="*/ 1115369 h 1810296"/>
                <a:gd name="connsiteX1461" fmla="*/ 4396846 w 9274629"/>
                <a:gd name="connsiteY1461" fmla="*/ 1114968 h 1810296"/>
                <a:gd name="connsiteX1462" fmla="*/ 4396584 w 9274629"/>
                <a:gd name="connsiteY1462" fmla="*/ 1114695 h 1810296"/>
                <a:gd name="connsiteX1463" fmla="*/ 4396391 w 9274629"/>
                <a:gd name="connsiteY1463" fmla="*/ 1114471 h 1810296"/>
                <a:gd name="connsiteX1464" fmla="*/ 4396110 w 9274629"/>
                <a:gd name="connsiteY1464" fmla="*/ 1113963 h 1810296"/>
                <a:gd name="connsiteX1465" fmla="*/ 4395926 w 9274629"/>
                <a:gd name="connsiteY1465" fmla="*/ 1113407 h 1810296"/>
                <a:gd name="connsiteX1466" fmla="*/ 4395839 w 9274629"/>
                <a:gd name="connsiteY1466" fmla="*/ 1112831 h 1810296"/>
                <a:gd name="connsiteX1467" fmla="*/ 4395839 w 9274629"/>
                <a:gd name="connsiteY1467" fmla="*/ 1111904 h 1810296"/>
                <a:gd name="connsiteX1468" fmla="*/ 4396023 w 9274629"/>
                <a:gd name="connsiteY1468" fmla="*/ 1110664 h 1810296"/>
                <a:gd name="connsiteX1469" fmla="*/ 4396149 w 9274629"/>
                <a:gd name="connsiteY1469" fmla="*/ 1110059 h 1810296"/>
                <a:gd name="connsiteX1470" fmla="*/ 4396362 w 9274629"/>
                <a:gd name="connsiteY1470" fmla="*/ 1109131 h 1810296"/>
                <a:gd name="connsiteX1471" fmla="*/ 4396565 w 9274629"/>
                <a:gd name="connsiteY1471" fmla="*/ 1108195 h 1810296"/>
                <a:gd name="connsiteX1472" fmla="*/ 4397252 w 9274629"/>
                <a:gd name="connsiteY1472" fmla="*/ 1105159 h 1810296"/>
                <a:gd name="connsiteX1473" fmla="*/ 4397930 w 9274629"/>
                <a:gd name="connsiteY1473" fmla="*/ 1102123 h 1810296"/>
                <a:gd name="connsiteX1474" fmla="*/ 4398104 w 9274629"/>
                <a:gd name="connsiteY1474" fmla="*/ 1101470 h 1810296"/>
                <a:gd name="connsiteX1475" fmla="*/ 4398433 w 9274629"/>
                <a:gd name="connsiteY1475" fmla="*/ 1100494 h 1810296"/>
                <a:gd name="connsiteX1476" fmla="*/ 4398733 w 9274629"/>
                <a:gd name="connsiteY1476" fmla="*/ 1099869 h 1810296"/>
                <a:gd name="connsiteX1477" fmla="*/ 4399091 w 9274629"/>
                <a:gd name="connsiteY1477" fmla="*/ 1099322 h 1810296"/>
                <a:gd name="connsiteX1478" fmla="*/ 4399508 w 9274629"/>
                <a:gd name="connsiteY1478" fmla="*/ 1098873 h 1810296"/>
                <a:gd name="connsiteX1479" fmla="*/ 4400001 w 9274629"/>
                <a:gd name="connsiteY1479" fmla="*/ 1098542 h 1810296"/>
                <a:gd name="connsiteX1480" fmla="*/ 4400552 w 9274629"/>
                <a:gd name="connsiteY1480" fmla="*/ 1098356 h 1810296"/>
                <a:gd name="connsiteX1481" fmla="*/ 4400872 w 9274629"/>
                <a:gd name="connsiteY1481" fmla="*/ 1098337 h 1810296"/>
                <a:gd name="connsiteX1482" fmla="*/ 4400746 w 9274629"/>
                <a:gd name="connsiteY1482" fmla="*/ 1097526 h 1810296"/>
                <a:gd name="connsiteX1483" fmla="*/ 4400697 w 9274629"/>
                <a:gd name="connsiteY1483" fmla="*/ 1096248 h 1810296"/>
                <a:gd name="connsiteX1484" fmla="*/ 4400736 w 9274629"/>
                <a:gd name="connsiteY1484" fmla="*/ 1095399 h 1810296"/>
                <a:gd name="connsiteX1485" fmla="*/ 4400891 w 9274629"/>
                <a:gd name="connsiteY1485" fmla="*/ 1094618 h 1810296"/>
                <a:gd name="connsiteX1486" fmla="*/ 4401152 w 9274629"/>
                <a:gd name="connsiteY1486" fmla="*/ 1093896 h 1810296"/>
                <a:gd name="connsiteX1487" fmla="*/ 4401559 w 9274629"/>
                <a:gd name="connsiteY1487" fmla="*/ 1093290 h 1810296"/>
                <a:gd name="connsiteX1488" fmla="*/ 4402130 w 9274629"/>
                <a:gd name="connsiteY1488" fmla="*/ 1092832 h 1810296"/>
                <a:gd name="connsiteX1489" fmla="*/ 4402479 w 9274629"/>
                <a:gd name="connsiteY1489" fmla="*/ 1092666 h 1810296"/>
                <a:gd name="connsiteX1490" fmla="*/ 4402798 w 9274629"/>
                <a:gd name="connsiteY1490" fmla="*/ 1092568 h 1810296"/>
                <a:gd name="connsiteX1491" fmla="*/ 4403456 w 9274629"/>
                <a:gd name="connsiteY1491" fmla="*/ 1092470 h 1810296"/>
                <a:gd name="connsiteX1492" fmla="*/ 4404453 w 9274629"/>
                <a:gd name="connsiteY1492" fmla="*/ 1092451 h 1810296"/>
                <a:gd name="connsiteX1493" fmla="*/ 4405140 w 9274629"/>
                <a:gd name="connsiteY1493" fmla="*/ 1092441 h 1810296"/>
                <a:gd name="connsiteX1494" fmla="*/ 4405585 w 9274629"/>
                <a:gd name="connsiteY1494" fmla="*/ 1092383 h 1810296"/>
                <a:gd name="connsiteX1495" fmla="*/ 4406437 w 9274629"/>
                <a:gd name="connsiteY1495" fmla="*/ 1092139 h 1810296"/>
                <a:gd name="connsiteX1496" fmla="*/ 4407230 w 9274629"/>
                <a:gd name="connsiteY1496" fmla="*/ 1091739 h 1810296"/>
                <a:gd name="connsiteX1497" fmla="*/ 4407937 w 9274629"/>
                <a:gd name="connsiteY1497" fmla="*/ 1091202 h 1810296"/>
                <a:gd name="connsiteX1498" fmla="*/ 4408557 w 9274629"/>
                <a:gd name="connsiteY1498" fmla="*/ 1090538 h 1810296"/>
                <a:gd name="connsiteX1499" fmla="*/ 4409059 w 9274629"/>
                <a:gd name="connsiteY1499" fmla="*/ 1089796 h 1810296"/>
                <a:gd name="connsiteX1500" fmla="*/ 4409408 w 9274629"/>
                <a:gd name="connsiteY1500" fmla="*/ 1088976 h 1810296"/>
                <a:gd name="connsiteX1501" fmla="*/ 4409611 w 9274629"/>
                <a:gd name="connsiteY1501" fmla="*/ 1088107 h 1810296"/>
                <a:gd name="connsiteX1502" fmla="*/ 4409640 w 9274629"/>
                <a:gd name="connsiteY1502" fmla="*/ 1087658 h 1810296"/>
                <a:gd name="connsiteX1503" fmla="*/ 4409640 w 9274629"/>
                <a:gd name="connsiteY1503" fmla="*/ 1087171 h 1810296"/>
                <a:gd name="connsiteX1504" fmla="*/ 4409534 w 9274629"/>
                <a:gd name="connsiteY1504" fmla="*/ 1086185 h 1810296"/>
                <a:gd name="connsiteX1505" fmla="*/ 4409408 w 9274629"/>
                <a:gd name="connsiteY1505" fmla="*/ 1085218 h 1810296"/>
                <a:gd name="connsiteX1506" fmla="*/ 4409359 w 9274629"/>
                <a:gd name="connsiteY1506" fmla="*/ 1084233 h 1810296"/>
                <a:gd name="connsiteX1507" fmla="*/ 4409418 w 9274629"/>
                <a:gd name="connsiteY1507" fmla="*/ 1083754 h 1810296"/>
                <a:gd name="connsiteX1508" fmla="*/ 4409476 w 9274629"/>
                <a:gd name="connsiteY1508" fmla="*/ 1083501 h 1810296"/>
                <a:gd name="connsiteX1509" fmla="*/ 4409660 w 9274629"/>
                <a:gd name="connsiteY1509" fmla="*/ 1083032 h 1810296"/>
                <a:gd name="connsiteX1510" fmla="*/ 4409930 w 9274629"/>
                <a:gd name="connsiteY1510" fmla="*/ 1082603 h 1810296"/>
                <a:gd name="connsiteX1511" fmla="*/ 4410279 w 9274629"/>
                <a:gd name="connsiteY1511" fmla="*/ 1082232 h 1810296"/>
                <a:gd name="connsiteX1512" fmla="*/ 4410676 w 9274629"/>
                <a:gd name="connsiteY1512" fmla="*/ 1081958 h 1810296"/>
                <a:gd name="connsiteX1513" fmla="*/ 4411101 w 9274629"/>
                <a:gd name="connsiteY1513" fmla="*/ 1081773 h 1810296"/>
                <a:gd name="connsiteX1514" fmla="*/ 4411537 w 9274629"/>
                <a:gd name="connsiteY1514" fmla="*/ 1081734 h 1810296"/>
                <a:gd name="connsiteX1515" fmla="*/ 4411973 w 9274629"/>
                <a:gd name="connsiteY1515" fmla="*/ 1081832 h 1810296"/>
                <a:gd name="connsiteX1516" fmla="*/ 4412175 w 9274629"/>
                <a:gd name="connsiteY1516" fmla="*/ 1081958 h 1810296"/>
                <a:gd name="connsiteX1517" fmla="*/ 4412050 w 9274629"/>
                <a:gd name="connsiteY1517" fmla="*/ 1080172 h 1810296"/>
                <a:gd name="connsiteX1518" fmla="*/ 4411924 w 9274629"/>
                <a:gd name="connsiteY1518" fmla="*/ 1078396 h 1810296"/>
                <a:gd name="connsiteX1519" fmla="*/ 4412989 w 9274629"/>
                <a:gd name="connsiteY1519" fmla="*/ 1078103 h 1810296"/>
                <a:gd name="connsiteX1520" fmla="*/ 4414044 w 9274629"/>
                <a:gd name="connsiteY1520" fmla="*/ 1077810 h 1810296"/>
                <a:gd name="connsiteX1521" fmla="*/ 4413947 w 9274629"/>
                <a:gd name="connsiteY1521" fmla="*/ 1077361 h 1810296"/>
                <a:gd name="connsiteX1522" fmla="*/ 4413599 w 9274629"/>
                <a:gd name="connsiteY1522" fmla="*/ 1076541 h 1810296"/>
                <a:gd name="connsiteX1523" fmla="*/ 4412863 w 9274629"/>
                <a:gd name="connsiteY1523" fmla="*/ 1075409 h 1810296"/>
                <a:gd name="connsiteX1524" fmla="*/ 4412340 w 9274629"/>
                <a:gd name="connsiteY1524" fmla="*/ 1074648 h 1810296"/>
                <a:gd name="connsiteX1525" fmla="*/ 4412108 w 9274629"/>
                <a:gd name="connsiteY1525" fmla="*/ 1074267 h 1810296"/>
                <a:gd name="connsiteX1526" fmla="*/ 4411721 w 9274629"/>
                <a:gd name="connsiteY1526" fmla="*/ 1073408 h 1810296"/>
                <a:gd name="connsiteX1527" fmla="*/ 4411566 w 9274629"/>
                <a:gd name="connsiteY1527" fmla="*/ 1072745 h 1810296"/>
                <a:gd name="connsiteX1528" fmla="*/ 4411537 w 9274629"/>
                <a:gd name="connsiteY1528" fmla="*/ 1072296 h 1810296"/>
                <a:gd name="connsiteX1529" fmla="*/ 4411595 w 9274629"/>
                <a:gd name="connsiteY1529" fmla="*/ 1071876 h 1810296"/>
                <a:gd name="connsiteX1530" fmla="*/ 4411721 w 9274629"/>
                <a:gd name="connsiteY1530" fmla="*/ 1071456 h 1810296"/>
                <a:gd name="connsiteX1531" fmla="*/ 4411827 w 9274629"/>
                <a:gd name="connsiteY1531" fmla="*/ 1071261 h 1810296"/>
                <a:gd name="connsiteX1532" fmla="*/ 4411953 w 9274629"/>
                <a:gd name="connsiteY1532" fmla="*/ 1071076 h 1810296"/>
                <a:gd name="connsiteX1533" fmla="*/ 4412292 w 9274629"/>
                <a:gd name="connsiteY1533" fmla="*/ 1070792 h 1810296"/>
                <a:gd name="connsiteX1534" fmla="*/ 4412708 w 9274629"/>
                <a:gd name="connsiteY1534" fmla="*/ 1070627 h 1810296"/>
                <a:gd name="connsiteX1535" fmla="*/ 4413153 w 9274629"/>
                <a:gd name="connsiteY1535" fmla="*/ 1070568 h 1810296"/>
                <a:gd name="connsiteX1536" fmla="*/ 4413589 w 9274629"/>
                <a:gd name="connsiteY1536" fmla="*/ 1070627 h 1810296"/>
                <a:gd name="connsiteX1537" fmla="*/ 4413976 w 9274629"/>
                <a:gd name="connsiteY1537" fmla="*/ 1070783 h 1810296"/>
                <a:gd name="connsiteX1538" fmla="*/ 4414266 w 9274629"/>
                <a:gd name="connsiteY1538" fmla="*/ 1071037 h 1810296"/>
                <a:gd name="connsiteX1539" fmla="*/ 4414421 w 9274629"/>
                <a:gd name="connsiteY1539" fmla="*/ 1071388 h 1810296"/>
                <a:gd name="connsiteX1540" fmla="*/ 4414431 w 9274629"/>
                <a:gd name="connsiteY1540" fmla="*/ 1071613 h 1810296"/>
                <a:gd name="connsiteX1541" fmla="*/ 4415379 w 9274629"/>
                <a:gd name="connsiteY1541" fmla="*/ 1071369 h 1810296"/>
                <a:gd name="connsiteX1542" fmla="*/ 4416328 w 9274629"/>
                <a:gd name="connsiteY1542" fmla="*/ 1071134 h 1810296"/>
                <a:gd name="connsiteX1543" fmla="*/ 4416066 w 9274629"/>
                <a:gd name="connsiteY1543" fmla="*/ 1070275 h 1810296"/>
                <a:gd name="connsiteX1544" fmla="*/ 4415786 w 9274629"/>
                <a:gd name="connsiteY1544" fmla="*/ 1068987 h 1810296"/>
                <a:gd name="connsiteX1545" fmla="*/ 4415747 w 9274629"/>
                <a:gd name="connsiteY1545" fmla="*/ 1068109 h 1810296"/>
                <a:gd name="connsiteX1546" fmla="*/ 4415786 w 9274629"/>
                <a:gd name="connsiteY1546" fmla="*/ 1067679 h 1810296"/>
                <a:gd name="connsiteX1547" fmla="*/ 4415873 w 9274629"/>
                <a:gd name="connsiteY1547" fmla="*/ 1067230 h 1810296"/>
                <a:gd name="connsiteX1548" fmla="*/ 4416231 w 9274629"/>
                <a:gd name="connsiteY1548" fmla="*/ 1066410 h 1810296"/>
                <a:gd name="connsiteX1549" fmla="*/ 4416637 w 9274629"/>
                <a:gd name="connsiteY1549" fmla="*/ 1065873 h 1810296"/>
                <a:gd name="connsiteX1550" fmla="*/ 4416976 w 9274629"/>
                <a:gd name="connsiteY1550" fmla="*/ 1065600 h 1810296"/>
                <a:gd name="connsiteX1551" fmla="*/ 4417334 w 9274629"/>
                <a:gd name="connsiteY1551" fmla="*/ 1065385 h 1810296"/>
                <a:gd name="connsiteX1552" fmla="*/ 4417741 w 9274629"/>
                <a:gd name="connsiteY1552" fmla="*/ 1065249 h 1810296"/>
                <a:gd name="connsiteX1553" fmla="*/ 4417944 w 9274629"/>
                <a:gd name="connsiteY1553" fmla="*/ 1065220 h 1810296"/>
                <a:gd name="connsiteX1554" fmla="*/ 4418321 w 9274629"/>
                <a:gd name="connsiteY1554" fmla="*/ 1065190 h 1810296"/>
                <a:gd name="connsiteX1555" fmla="*/ 4419038 w 9274629"/>
                <a:gd name="connsiteY1555" fmla="*/ 1065356 h 1810296"/>
                <a:gd name="connsiteX1556" fmla="*/ 4419705 w 9274629"/>
                <a:gd name="connsiteY1556" fmla="*/ 1065678 h 1810296"/>
                <a:gd name="connsiteX1557" fmla="*/ 4420344 w 9274629"/>
                <a:gd name="connsiteY1557" fmla="*/ 1066098 h 1810296"/>
                <a:gd name="connsiteX1558" fmla="*/ 4420654 w 9274629"/>
                <a:gd name="connsiteY1558" fmla="*/ 1066322 h 1810296"/>
                <a:gd name="connsiteX1559" fmla="*/ 4422212 w 9274629"/>
                <a:gd name="connsiteY1559" fmla="*/ 1067503 h 1810296"/>
                <a:gd name="connsiteX1560" fmla="*/ 4423770 w 9274629"/>
                <a:gd name="connsiteY1560" fmla="*/ 1068684 h 1810296"/>
                <a:gd name="connsiteX1561" fmla="*/ 4424245 w 9274629"/>
                <a:gd name="connsiteY1561" fmla="*/ 1069036 h 1810296"/>
                <a:gd name="connsiteX1562" fmla="*/ 4425028 w 9274629"/>
                <a:gd name="connsiteY1562" fmla="*/ 1069465 h 1810296"/>
                <a:gd name="connsiteX1563" fmla="*/ 4425589 w 9274629"/>
                <a:gd name="connsiteY1563" fmla="*/ 1069602 h 1810296"/>
                <a:gd name="connsiteX1564" fmla="*/ 4425861 w 9274629"/>
                <a:gd name="connsiteY1564" fmla="*/ 1069602 h 1810296"/>
                <a:gd name="connsiteX1565" fmla="*/ 4426016 w 9274629"/>
                <a:gd name="connsiteY1565" fmla="*/ 1069592 h 1810296"/>
                <a:gd name="connsiteX1566" fmla="*/ 4426296 w 9274629"/>
                <a:gd name="connsiteY1566" fmla="*/ 1069485 h 1810296"/>
                <a:gd name="connsiteX1567" fmla="*/ 4426673 w 9274629"/>
                <a:gd name="connsiteY1567" fmla="*/ 1069250 h 1810296"/>
                <a:gd name="connsiteX1568" fmla="*/ 4426935 w 9274629"/>
                <a:gd name="connsiteY1568" fmla="*/ 1068899 h 1810296"/>
                <a:gd name="connsiteX1569" fmla="*/ 4427051 w 9274629"/>
                <a:gd name="connsiteY1569" fmla="*/ 1068645 h 1810296"/>
                <a:gd name="connsiteX1570" fmla="*/ 4427080 w 9274629"/>
                <a:gd name="connsiteY1570" fmla="*/ 1068382 h 1810296"/>
                <a:gd name="connsiteX1571" fmla="*/ 4427003 w 9274629"/>
                <a:gd name="connsiteY1571" fmla="*/ 1068109 h 1810296"/>
                <a:gd name="connsiteX1572" fmla="*/ 4426935 w 9274629"/>
                <a:gd name="connsiteY1572" fmla="*/ 1067982 h 1810296"/>
                <a:gd name="connsiteX1573" fmla="*/ 4426616 w 9274629"/>
                <a:gd name="connsiteY1573" fmla="*/ 1067913 h 1810296"/>
                <a:gd name="connsiteX1574" fmla="*/ 4426035 w 9274629"/>
                <a:gd name="connsiteY1574" fmla="*/ 1067650 h 1810296"/>
                <a:gd name="connsiteX1575" fmla="*/ 4425542 w 9274629"/>
                <a:gd name="connsiteY1575" fmla="*/ 1067240 h 1810296"/>
                <a:gd name="connsiteX1576" fmla="*/ 4425125 w 9274629"/>
                <a:gd name="connsiteY1576" fmla="*/ 1066732 h 1810296"/>
                <a:gd name="connsiteX1577" fmla="*/ 4424777 w 9274629"/>
                <a:gd name="connsiteY1577" fmla="*/ 1066127 h 1810296"/>
                <a:gd name="connsiteX1578" fmla="*/ 4424496 w 9274629"/>
                <a:gd name="connsiteY1578" fmla="*/ 1065483 h 1810296"/>
                <a:gd name="connsiteX1579" fmla="*/ 4424177 w 9274629"/>
                <a:gd name="connsiteY1579" fmla="*/ 1064458 h 1810296"/>
                <a:gd name="connsiteX1580" fmla="*/ 4424022 w 9274629"/>
                <a:gd name="connsiteY1580" fmla="*/ 1063765 h 1810296"/>
                <a:gd name="connsiteX1581" fmla="*/ 4423944 w 9274629"/>
                <a:gd name="connsiteY1581" fmla="*/ 1063365 h 1810296"/>
                <a:gd name="connsiteX1582" fmla="*/ 4423828 w 9274629"/>
                <a:gd name="connsiteY1582" fmla="*/ 1062535 h 1810296"/>
                <a:gd name="connsiteX1583" fmla="*/ 4423828 w 9274629"/>
                <a:gd name="connsiteY1583" fmla="*/ 1061716 h 1810296"/>
                <a:gd name="connsiteX1584" fmla="*/ 4423954 w 9274629"/>
                <a:gd name="connsiteY1584" fmla="*/ 1061139 h 1810296"/>
                <a:gd name="connsiteX1585" fmla="*/ 4424119 w 9274629"/>
                <a:gd name="connsiteY1585" fmla="*/ 1060778 h 1810296"/>
                <a:gd name="connsiteX1586" fmla="*/ 4424216 w 9274629"/>
                <a:gd name="connsiteY1586" fmla="*/ 1060603 h 1810296"/>
                <a:gd name="connsiteX1587" fmla="*/ 4424428 w 9274629"/>
                <a:gd name="connsiteY1587" fmla="*/ 1060329 h 1810296"/>
                <a:gd name="connsiteX1588" fmla="*/ 4424942 w 9274629"/>
                <a:gd name="connsiteY1588" fmla="*/ 1059890 h 1810296"/>
                <a:gd name="connsiteX1589" fmla="*/ 4425861 w 9274629"/>
                <a:gd name="connsiteY1589" fmla="*/ 1059431 h 1810296"/>
                <a:gd name="connsiteX1590" fmla="*/ 4426519 w 9274629"/>
                <a:gd name="connsiteY1590" fmla="*/ 1059207 h 1810296"/>
                <a:gd name="connsiteX1591" fmla="*/ 4432229 w 9274629"/>
                <a:gd name="connsiteY1591" fmla="*/ 1057274 h 1810296"/>
                <a:gd name="connsiteX1592" fmla="*/ 4437958 w 9274629"/>
                <a:gd name="connsiteY1592" fmla="*/ 1055342 h 1810296"/>
                <a:gd name="connsiteX1593" fmla="*/ 4438491 w 9274629"/>
                <a:gd name="connsiteY1593" fmla="*/ 1055157 h 1810296"/>
                <a:gd name="connsiteX1594" fmla="*/ 4439313 w 9274629"/>
                <a:gd name="connsiteY1594" fmla="*/ 1055010 h 1810296"/>
                <a:gd name="connsiteX1595" fmla="*/ 4439845 w 9274629"/>
                <a:gd name="connsiteY1595" fmla="*/ 1055068 h 1810296"/>
                <a:gd name="connsiteX1596" fmla="*/ 4440097 w 9274629"/>
                <a:gd name="connsiteY1596" fmla="*/ 1055157 h 1810296"/>
                <a:gd name="connsiteX1597" fmla="*/ 4440416 w 9274629"/>
                <a:gd name="connsiteY1597" fmla="*/ 1055322 h 1810296"/>
                <a:gd name="connsiteX1598" fmla="*/ 4440920 w 9274629"/>
                <a:gd name="connsiteY1598" fmla="*/ 1055830 h 1810296"/>
                <a:gd name="connsiteX1599" fmla="*/ 4441394 w 9274629"/>
                <a:gd name="connsiteY1599" fmla="*/ 1056396 h 1810296"/>
                <a:gd name="connsiteX1600" fmla="*/ 4441888 w 9274629"/>
                <a:gd name="connsiteY1600" fmla="*/ 1056894 h 1810296"/>
                <a:gd name="connsiteX1601" fmla="*/ 4442198 w 9274629"/>
                <a:gd name="connsiteY1601" fmla="*/ 1057069 h 1810296"/>
                <a:gd name="connsiteX1602" fmla="*/ 4442603 w 9274629"/>
                <a:gd name="connsiteY1602" fmla="*/ 1057216 h 1810296"/>
                <a:gd name="connsiteX1603" fmla="*/ 4443533 w 9274629"/>
                <a:gd name="connsiteY1603" fmla="*/ 1057372 h 1810296"/>
                <a:gd name="connsiteX1604" fmla="*/ 4444201 w 9274629"/>
                <a:gd name="connsiteY1604" fmla="*/ 1057518 h 1810296"/>
                <a:gd name="connsiteX1605" fmla="*/ 4444569 w 9274629"/>
                <a:gd name="connsiteY1605" fmla="*/ 1057655 h 1810296"/>
                <a:gd name="connsiteX1606" fmla="*/ 4444830 w 9274629"/>
                <a:gd name="connsiteY1606" fmla="*/ 1057870 h 1810296"/>
                <a:gd name="connsiteX1607" fmla="*/ 4444984 w 9274629"/>
                <a:gd name="connsiteY1607" fmla="*/ 1058163 h 1810296"/>
                <a:gd name="connsiteX1608" fmla="*/ 4444995 w 9274629"/>
                <a:gd name="connsiteY1608" fmla="*/ 1058358 h 1810296"/>
                <a:gd name="connsiteX1609" fmla="*/ 4445575 w 9274629"/>
                <a:gd name="connsiteY1609" fmla="*/ 1057392 h 1810296"/>
                <a:gd name="connsiteX1610" fmla="*/ 4446146 w 9274629"/>
                <a:gd name="connsiteY1610" fmla="*/ 1056416 h 1810296"/>
                <a:gd name="connsiteX1611" fmla="*/ 4446823 w 9274629"/>
                <a:gd name="connsiteY1611" fmla="*/ 1057401 h 1810296"/>
                <a:gd name="connsiteX1612" fmla="*/ 4447520 w 9274629"/>
                <a:gd name="connsiteY1612" fmla="*/ 1058387 h 1810296"/>
                <a:gd name="connsiteX1613" fmla="*/ 4447704 w 9274629"/>
                <a:gd name="connsiteY1613" fmla="*/ 1057870 h 1810296"/>
                <a:gd name="connsiteX1614" fmla="*/ 4448178 w 9274629"/>
                <a:gd name="connsiteY1614" fmla="*/ 1056855 h 1810296"/>
                <a:gd name="connsiteX1615" fmla="*/ 4448633 w 9274629"/>
                <a:gd name="connsiteY1615" fmla="*/ 1056181 h 1810296"/>
                <a:gd name="connsiteX1616" fmla="*/ 4449001 w 9274629"/>
                <a:gd name="connsiteY1616" fmla="*/ 1055820 h 1810296"/>
                <a:gd name="connsiteX1617" fmla="*/ 4449407 w 9274629"/>
                <a:gd name="connsiteY1617" fmla="*/ 1055537 h 1810296"/>
                <a:gd name="connsiteX1618" fmla="*/ 4449882 w 9274629"/>
                <a:gd name="connsiteY1618" fmla="*/ 1055361 h 1810296"/>
                <a:gd name="connsiteX1619" fmla="*/ 4450143 w 9274629"/>
                <a:gd name="connsiteY1619" fmla="*/ 1055342 h 1810296"/>
                <a:gd name="connsiteX1620" fmla="*/ 4450366 w 9274629"/>
                <a:gd name="connsiteY1620" fmla="*/ 1055342 h 1810296"/>
                <a:gd name="connsiteX1621" fmla="*/ 4450782 w 9274629"/>
                <a:gd name="connsiteY1621" fmla="*/ 1055391 h 1810296"/>
                <a:gd name="connsiteX1622" fmla="*/ 4451392 w 9274629"/>
                <a:gd name="connsiteY1622" fmla="*/ 1055615 h 1810296"/>
                <a:gd name="connsiteX1623" fmla="*/ 4452553 w 9274629"/>
                <a:gd name="connsiteY1623" fmla="*/ 1056337 h 1810296"/>
                <a:gd name="connsiteX1624" fmla="*/ 4453366 w 9274629"/>
                <a:gd name="connsiteY1624" fmla="*/ 1056767 h 1810296"/>
                <a:gd name="connsiteX1625" fmla="*/ 4453569 w 9274629"/>
                <a:gd name="connsiteY1625" fmla="*/ 1056855 h 1810296"/>
                <a:gd name="connsiteX1626" fmla="*/ 4454034 w 9274629"/>
                <a:gd name="connsiteY1626" fmla="*/ 1056923 h 1810296"/>
                <a:gd name="connsiteX1627" fmla="*/ 4454508 w 9274629"/>
                <a:gd name="connsiteY1627" fmla="*/ 1056884 h 1810296"/>
                <a:gd name="connsiteX1628" fmla="*/ 4454953 w 9274629"/>
                <a:gd name="connsiteY1628" fmla="*/ 1056757 h 1810296"/>
                <a:gd name="connsiteX1629" fmla="*/ 4455340 w 9274629"/>
                <a:gd name="connsiteY1629" fmla="*/ 1056542 h 1810296"/>
                <a:gd name="connsiteX1630" fmla="*/ 4455631 w 9274629"/>
                <a:gd name="connsiteY1630" fmla="*/ 1056269 h 1810296"/>
                <a:gd name="connsiteX1631" fmla="*/ 4455805 w 9274629"/>
                <a:gd name="connsiteY1631" fmla="*/ 1055937 h 1810296"/>
                <a:gd name="connsiteX1632" fmla="*/ 4455805 w 9274629"/>
                <a:gd name="connsiteY1632" fmla="*/ 1055566 h 1810296"/>
                <a:gd name="connsiteX1633" fmla="*/ 4455718 w 9274629"/>
                <a:gd name="connsiteY1633" fmla="*/ 1055361 h 1810296"/>
                <a:gd name="connsiteX1634" fmla="*/ 4455969 w 9274629"/>
                <a:gd name="connsiteY1634" fmla="*/ 1055225 h 1810296"/>
                <a:gd name="connsiteX1635" fmla="*/ 4456511 w 9274629"/>
                <a:gd name="connsiteY1635" fmla="*/ 1055039 h 1810296"/>
                <a:gd name="connsiteX1636" fmla="*/ 4457082 w 9274629"/>
                <a:gd name="connsiteY1636" fmla="*/ 1055000 h 1810296"/>
                <a:gd name="connsiteX1637" fmla="*/ 4457663 w 9274629"/>
                <a:gd name="connsiteY1637" fmla="*/ 1055059 h 1810296"/>
                <a:gd name="connsiteX1638" fmla="*/ 4458244 w 9274629"/>
                <a:gd name="connsiteY1638" fmla="*/ 1055225 h 1810296"/>
                <a:gd name="connsiteX1639" fmla="*/ 4458815 w 9274629"/>
                <a:gd name="connsiteY1639" fmla="*/ 1055469 h 1810296"/>
                <a:gd name="connsiteX1640" fmla="*/ 4459637 w 9274629"/>
                <a:gd name="connsiteY1640" fmla="*/ 1055927 h 1810296"/>
                <a:gd name="connsiteX1641" fmla="*/ 4460121 w 9274629"/>
                <a:gd name="connsiteY1641" fmla="*/ 1056289 h 1810296"/>
                <a:gd name="connsiteX1642" fmla="*/ 4461070 w 9274629"/>
                <a:gd name="connsiteY1642" fmla="*/ 1057079 h 1810296"/>
                <a:gd name="connsiteX1643" fmla="*/ 4462560 w 9274629"/>
                <a:gd name="connsiteY1643" fmla="*/ 1058133 h 1810296"/>
                <a:gd name="connsiteX1644" fmla="*/ 4463364 w 9274629"/>
                <a:gd name="connsiteY1644" fmla="*/ 1058485 h 1810296"/>
                <a:gd name="connsiteX1645" fmla="*/ 4463925 w 9274629"/>
                <a:gd name="connsiteY1645" fmla="*/ 1058641 h 1810296"/>
                <a:gd name="connsiteX1646" fmla="*/ 4464235 w 9274629"/>
                <a:gd name="connsiteY1646" fmla="*/ 1058670 h 1810296"/>
                <a:gd name="connsiteX1647" fmla="*/ 4464660 w 9274629"/>
                <a:gd name="connsiteY1647" fmla="*/ 1058680 h 1810296"/>
                <a:gd name="connsiteX1648" fmla="*/ 4465541 w 9274629"/>
                <a:gd name="connsiteY1648" fmla="*/ 1058572 h 1810296"/>
                <a:gd name="connsiteX1649" fmla="*/ 4466422 w 9274629"/>
                <a:gd name="connsiteY1649" fmla="*/ 1058416 h 1810296"/>
                <a:gd name="connsiteX1650" fmla="*/ 4467283 w 9274629"/>
                <a:gd name="connsiteY1650" fmla="*/ 1058358 h 1810296"/>
                <a:gd name="connsiteX1651" fmla="*/ 4467482 w 9274629"/>
                <a:gd name="connsiteY1651" fmla="*/ 1058385 h 1810296"/>
                <a:gd name="connsiteX1652" fmla="*/ 4467580 w 9274629"/>
                <a:gd name="connsiteY1652" fmla="*/ 1058114 h 1810296"/>
                <a:gd name="connsiteX1653" fmla="*/ 4467986 w 9274629"/>
                <a:gd name="connsiteY1653" fmla="*/ 1057509 h 1810296"/>
                <a:gd name="connsiteX1654" fmla="*/ 4468557 w 9274629"/>
                <a:gd name="connsiteY1654" fmla="*/ 1057050 h 1810296"/>
                <a:gd name="connsiteX1655" fmla="*/ 4468906 w 9274629"/>
                <a:gd name="connsiteY1655" fmla="*/ 1056885 h 1810296"/>
                <a:gd name="connsiteX1656" fmla="*/ 4469225 w 9274629"/>
                <a:gd name="connsiteY1656" fmla="*/ 1056787 h 1810296"/>
                <a:gd name="connsiteX1657" fmla="*/ 4469883 w 9274629"/>
                <a:gd name="connsiteY1657" fmla="*/ 1056689 h 1810296"/>
                <a:gd name="connsiteX1658" fmla="*/ 4470880 w 9274629"/>
                <a:gd name="connsiteY1658" fmla="*/ 1056670 h 1810296"/>
                <a:gd name="connsiteX1659" fmla="*/ 4471567 w 9274629"/>
                <a:gd name="connsiteY1659" fmla="*/ 1056660 h 1810296"/>
                <a:gd name="connsiteX1660" fmla="*/ 4472012 w 9274629"/>
                <a:gd name="connsiteY1660" fmla="*/ 1056601 h 1810296"/>
                <a:gd name="connsiteX1661" fmla="*/ 4472864 w 9274629"/>
                <a:gd name="connsiteY1661" fmla="*/ 1056357 h 1810296"/>
                <a:gd name="connsiteX1662" fmla="*/ 4473658 w 9274629"/>
                <a:gd name="connsiteY1662" fmla="*/ 1055957 h 1810296"/>
                <a:gd name="connsiteX1663" fmla="*/ 4474365 w 9274629"/>
                <a:gd name="connsiteY1663" fmla="*/ 1055420 h 1810296"/>
                <a:gd name="connsiteX1664" fmla="*/ 4474983 w 9274629"/>
                <a:gd name="connsiteY1664" fmla="*/ 1054756 h 1810296"/>
                <a:gd name="connsiteX1665" fmla="*/ 4475487 w 9274629"/>
                <a:gd name="connsiteY1665" fmla="*/ 1054015 h 1810296"/>
                <a:gd name="connsiteX1666" fmla="*/ 4475835 w 9274629"/>
                <a:gd name="connsiteY1666" fmla="*/ 1053195 h 1810296"/>
                <a:gd name="connsiteX1667" fmla="*/ 4476039 w 9274629"/>
                <a:gd name="connsiteY1667" fmla="*/ 1052326 h 1810296"/>
                <a:gd name="connsiteX1668" fmla="*/ 4476068 w 9274629"/>
                <a:gd name="connsiteY1668" fmla="*/ 1051877 h 1810296"/>
                <a:gd name="connsiteX1669" fmla="*/ 4476068 w 9274629"/>
                <a:gd name="connsiteY1669" fmla="*/ 1051389 h 1810296"/>
                <a:gd name="connsiteX1670" fmla="*/ 4475961 w 9274629"/>
                <a:gd name="connsiteY1670" fmla="*/ 1050403 h 1810296"/>
                <a:gd name="connsiteX1671" fmla="*/ 4475835 w 9274629"/>
                <a:gd name="connsiteY1671" fmla="*/ 1049437 h 1810296"/>
                <a:gd name="connsiteX1672" fmla="*/ 4475787 w 9274629"/>
                <a:gd name="connsiteY1672" fmla="*/ 1048451 h 1810296"/>
                <a:gd name="connsiteX1673" fmla="*/ 4475845 w 9274629"/>
                <a:gd name="connsiteY1673" fmla="*/ 1047973 h 1810296"/>
                <a:gd name="connsiteX1674" fmla="*/ 4475903 w 9274629"/>
                <a:gd name="connsiteY1674" fmla="*/ 1047719 h 1810296"/>
                <a:gd name="connsiteX1675" fmla="*/ 4476087 w 9274629"/>
                <a:gd name="connsiteY1675" fmla="*/ 1047251 h 1810296"/>
                <a:gd name="connsiteX1676" fmla="*/ 4476358 w 9274629"/>
                <a:gd name="connsiteY1676" fmla="*/ 1046821 h 1810296"/>
                <a:gd name="connsiteX1677" fmla="*/ 4476706 w 9274629"/>
                <a:gd name="connsiteY1677" fmla="*/ 1046450 h 1810296"/>
                <a:gd name="connsiteX1678" fmla="*/ 4477103 w 9274629"/>
                <a:gd name="connsiteY1678" fmla="*/ 1046177 h 1810296"/>
                <a:gd name="connsiteX1679" fmla="*/ 4477529 w 9274629"/>
                <a:gd name="connsiteY1679" fmla="*/ 1045992 h 1810296"/>
                <a:gd name="connsiteX1680" fmla="*/ 4477965 w 9274629"/>
                <a:gd name="connsiteY1680" fmla="*/ 1045953 h 1810296"/>
                <a:gd name="connsiteX1681" fmla="*/ 4478400 w 9274629"/>
                <a:gd name="connsiteY1681" fmla="*/ 1046050 h 1810296"/>
                <a:gd name="connsiteX1682" fmla="*/ 4478604 w 9274629"/>
                <a:gd name="connsiteY1682" fmla="*/ 1046177 h 1810296"/>
                <a:gd name="connsiteX1683" fmla="*/ 4478477 w 9274629"/>
                <a:gd name="connsiteY1683" fmla="*/ 1044391 h 1810296"/>
                <a:gd name="connsiteX1684" fmla="*/ 4478352 w 9274629"/>
                <a:gd name="connsiteY1684" fmla="*/ 1042615 h 1810296"/>
                <a:gd name="connsiteX1685" fmla="*/ 4479417 w 9274629"/>
                <a:gd name="connsiteY1685" fmla="*/ 1042322 h 1810296"/>
                <a:gd name="connsiteX1686" fmla="*/ 4480472 w 9274629"/>
                <a:gd name="connsiteY1686" fmla="*/ 1042029 h 1810296"/>
                <a:gd name="connsiteX1687" fmla="*/ 4480374 w 9274629"/>
                <a:gd name="connsiteY1687" fmla="*/ 1041580 h 1810296"/>
                <a:gd name="connsiteX1688" fmla="*/ 4480026 w 9274629"/>
                <a:gd name="connsiteY1688" fmla="*/ 1040760 h 1810296"/>
                <a:gd name="connsiteX1689" fmla="*/ 4479290 w 9274629"/>
                <a:gd name="connsiteY1689" fmla="*/ 1039628 h 1810296"/>
                <a:gd name="connsiteX1690" fmla="*/ 4478768 w 9274629"/>
                <a:gd name="connsiteY1690" fmla="*/ 1038867 h 1810296"/>
                <a:gd name="connsiteX1691" fmla="*/ 4478536 w 9274629"/>
                <a:gd name="connsiteY1691" fmla="*/ 1038486 h 1810296"/>
                <a:gd name="connsiteX1692" fmla="*/ 4478148 w 9274629"/>
                <a:gd name="connsiteY1692" fmla="*/ 1037627 h 1810296"/>
                <a:gd name="connsiteX1693" fmla="*/ 4477993 w 9274629"/>
                <a:gd name="connsiteY1693" fmla="*/ 1036963 h 1810296"/>
                <a:gd name="connsiteX1694" fmla="*/ 4477965 w 9274629"/>
                <a:gd name="connsiteY1694" fmla="*/ 1036514 h 1810296"/>
                <a:gd name="connsiteX1695" fmla="*/ 4478023 w 9274629"/>
                <a:gd name="connsiteY1695" fmla="*/ 1036095 h 1810296"/>
                <a:gd name="connsiteX1696" fmla="*/ 4478148 w 9274629"/>
                <a:gd name="connsiteY1696" fmla="*/ 1035675 h 1810296"/>
                <a:gd name="connsiteX1697" fmla="*/ 4478255 w 9274629"/>
                <a:gd name="connsiteY1697" fmla="*/ 1035480 h 1810296"/>
                <a:gd name="connsiteX1698" fmla="*/ 4478381 w 9274629"/>
                <a:gd name="connsiteY1698" fmla="*/ 1035294 h 1810296"/>
                <a:gd name="connsiteX1699" fmla="*/ 4478720 w 9274629"/>
                <a:gd name="connsiteY1699" fmla="*/ 1035011 h 1810296"/>
                <a:gd name="connsiteX1700" fmla="*/ 4479135 w 9274629"/>
                <a:gd name="connsiteY1700" fmla="*/ 1034845 h 1810296"/>
                <a:gd name="connsiteX1701" fmla="*/ 4479581 w 9274629"/>
                <a:gd name="connsiteY1701" fmla="*/ 1034787 h 1810296"/>
                <a:gd name="connsiteX1702" fmla="*/ 4480016 w 9274629"/>
                <a:gd name="connsiteY1702" fmla="*/ 1034845 h 1810296"/>
                <a:gd name="connsiteX1703" fmla="*/ 4480403 w 9274629"/>
                <a:gd name="connsiteY1703" fmla="*/ 1035001 h 1810296"/>
                <a:gd name="connsiteX1704" fmla="*/ 4480694 w 9274629"/>
                <a:gd name="connsiteY1704" fmla="*/ 1035255 h 1810296"/>
                <a:gd name="connsiteX1705" fmla="*/ 4480849 w 9274629"/>
                <a:gd name="connsiteY1705" fmla="*/ 1035607 h 1810296"/>
                <a:gd name="connsiteX1706" fmla="*/ 4480858 w 9274629"/>
                <a:gd name="connsiteY1706" fmla="*/ 1035831 h 1810296"/>
                <a:gd name="connsiteX1707" fmla="*/ 4481807 w 9274629"/>
                <a:gd name="connsiteY1707" fmla="*/ 1035587 h 1810296"/>
                <a:gd name="connsiteX1708" fmla="*/ 4482755 w 9274629"/>
                <a:gd name="connsiteY1708" fmla="*/ 1035353 h 1810296"/>
                <a:gd name="connsiteX1709" fmla="*/ 4482494 w 9274629"/>
                <a:gd name="connsiteY1709" fmla="*/ 1034494 h 1810296"/>
                <a:gd name="connsiteX1710" fmla="*/ 4482213 w 9274629"/>
                <a:gd name="connsiteY1710" fmla="*/ 1033206 h 1810296"/>
                <a:gd name="connsiteX1711" fmla="*/ 4482174 w 9274629"/>
                <a:gd name="connsiteY1711" fmla="*/ 1032327 h 1810296"/>
                <a:gd name="connsiteX1712" fmla="*/ 4482213 w 9274629"/>
                <a:gd name="connsiteY1712" fmla="*/ 1031898 h 1810296"/>
                <a:gd name="connsiteX1713" fmla="*/ 4482301 w 9274629"/>
                <a:gd name="connsiteY1713" fmla="*/ 1031449 h 1810296"/>
                <a:gd name="connsiteX1714" fmla="*/ 4482658 w 9274629"/>
                <a:gd name="connsiteY1714" fmla="*/ 1030629 h 1810296"/>
                <a:gd name="connsiteX1715" fmla="*/ 4483065 w 9274629"/>
                <a:gd name="connsiteY1715" fmla="*/ 1030092 h 1810296"/>
                <a:gd name="connsiteX1716" fmla="*/ 4483404 w 9274629"/>
                <a:gd name="connsiteY1716" fmla="*/ 1029819 h 1810296"/>
                <a:gd name="connsiteX1717" fmla="*/ 4483762 w 9274629"/>
                <a:gd name="connsiteY1717" fmla="*/ 1029604 h 1810296"/>
                <a:gd name="connsiteX1718" fmla="*/ 4484168 w 9274629"/>
                <a:gd name="connsiteY1718" fmla="*/ 1029467 h 1810296"/>
                <a:gd name="connsiteX1719" fmla="*/ 4484372 w 9274629"/>
                <a:gd name="connsiteY1719" fmla="*/ 1029438 h 1810296"/>
                <a:gd name="connsiteX1720" fmla="*/ 4484749 w 9274629"/>
                <a:gd name="connsiteY1720" fmla="*/ 1029409 h 1810296"/>
                <a:gd name="connsiteX1721" fmla="*/ 4485465 w 9274629"/>
                <a:gd name="connsiteY1721" fmla="*/ 1029575 h 1810296"/>
                <a:gd name="connsiteX1722" fmla="*/ 4486133 w 9274629"/>
                <a:gd name="connsiteY1722" fmla="*/ 1029897 h 1810296"/>
                <a:gd name="connsiteX1723" fmla="*/ 4486772 w 9274629"/>
                <a:gd name="connsiteY1723" fmla="*/ 1030317 h 1810296"/>
                <a:gd name="connsiteX1724" fmla="*/ 4487082 w 9274629"/>
                <a:gd name="connsiteY1724" fmla="*/ 1030541 h 1810296"/>
                <a:gd name="connsiteX1725" fmla="*/ 4488640 w 9274629"/>
                <a:gd name="connsiteY1725" fmla="*/ 1031722 h 1810296"/>
                <a:gd name="connsiteX1726" fmla="*/ 4490197 w 9274629"/>
                <a:gd name="connsiteY1726" fmla="*/ 1032903 h 1810296"/>
                <a:gd name="connsiteX1727" fmla="*/ 4490672 w 9274629"/>
                <a:gd name="connsiteY1727" fmla="*/ 1033254 h 1810296"/>
                <a:gd name="connsiteX1728" fmla="*/ 4491456 w 9274629"/>
                <a:gd name="connsiteY1728" fmla="*/ 1033684 h 1810296"/>
                <a:gd name="connsiteX1729" fmla="*/ 4492017 w 9274629"/>
                <a:gd name="connsiteY1729" fmla="*/ 1033821 h 1810296"/>
                <a:gd name="connsiteX1730" fmla="*/ 4492288 w 9274629"/>
                <a:gd name="connsiteY1730" fmla="*/ 1033821 h 1810296"/>
                <a:gd name="connsiteX1731" fmla="*/ 4492443 w 9274629"/>
                <a:gd name="connsiteY1731" fmla="*/ 1033811 h 1810296"/>
                <a:gd name="connsiteX1732" fmla="*/ 4492723 w 9274629"/>
                <a:gd name="connsiteY1732" fmla="*/ 1033703 h 1810296"/>
                <a:gd name="connsiteX1733" fmla="*/ 4493101 w 9274629"/>
                <a:gd name="connsiteY1733" fmla="*/ 1033469 h 1810296"/>
                <a:gd name="connsiteX1734" fmla="*/ 4493362 w 9274629"/>
                <a:gd name="connsiteY1734" fmla="*/ 1033118 h 1810296"/>
                <a:gd name="connsiteX1735" fmla="*/ 4493479 w 9274629"/>
                <a:gd name="connsiteY1735" fmla="*/ 1032864 h 1810296"/>
                <a:gd name="connsiteX1736" fmla="*/ 4493508 w 9274629"/>
                <a:gd name="connsiteY1736" fmla="*/ 1032600 h 1810296"/>
                <a:gd name="connsiteX1737" fmla="*/ 4493430 w 9274629"/>
                <a:gd name="connsiteY1737" fmla="*/ 1032327 h 1810296"/>
                <a:gd name="connsiteX1738" fmla="*/ 4493362 w 9274629"/>
                <a:gd name="connsiteY1738" fmla="*/ 1032200 h 1810296"/>
                <a:gd name="connsiteX1739" fmla="*/ 4493043 w 9274629"/>
                <a:gd name="connsiteY1739" fmla="*/ 1032132 h 1810296"/>
                <a:gd name="connsiteX1740" fmla="*/ 4492462 w 9274629"/>
                <a:gd name="connsiteY1740" fmla="*/ 1031868 h 1810296"/>
                <a:gd name="connsiteX1741" fmla="*/ 4491969 w 9274629"/>
                <a:gd name="connsiteY1741" fmla="*/ 1031459 h 1810296"/>
                <a:gd name="connsiteX1742" fmla="*/ 4491553 w 9274629"/>
                <a:gd name="connsiteY1742" fmla="*/ 1030951 h 1810296"/>
                <a:gd name="connsiteX1743" fmla="*/ 4491204 w 9274629"/>
                <a:gd name="connsiteY1743" fmla="*/ 1030346 h 1810296"/>
                <a:gd name="connsiteX1744" fmla="*/ 4490924 w 9274629"/>
                <a:gd name="connsiteY1744" fmla="*/ 1029702 h 1810296"/>
                <a:gd name="connsiteX1745" fmla="*/ 4490604 w 9274629"/>
                <a:gd name="connsiteY1745" fmla="*/ 1028677 h 1810296"/>
                <a:gd name="connsiteX1746" fmla="*/ 4490449 w 9274629"/>
                <a:gd name="connsiteY1746" fmla="*/ 1027984 h 1810296"/>
                <a:gd name="connsiteX1747" fmla="*/ 4490372 w 9274629"/>
                <a:gd name="connsiteY1747" fmla="*/ 1027583 h 1810296"/>
                <a:gd name="connsiteX1748" fmla="*/ 4490256 w 9274629"/>
                <a:gd name="connsiteY1748" fmla="*/ 1026754 h 1810296"/>
                <a:gd name="connsiteX1749" fmla="*/ 4490256 w 9274629"/>
                <a:gd name="connsiteY1749" fmla="*/ 1025934 h 1810296"/>
                <a:gd name="connsiteX1750" fmla="*/ 4490382 w 9274629"/>
                <a:gd name="connsiteY1750" fmla="*/ 1025358 h 1810296"/>
                <a:gd name="connsiteX1751" fmla="*/ 4490546 w 9274629"/>
                <a:gd name="connsiteY1751" fmla="*/ 1024997 h 1810296"/>
                <a:gd name="connsiteX1752" fmla="*/ 4490643 w 9274629"/>
                <a:gd name="connsiteY1752" fmla="*/ 1024821 h 1810296"/>
                <a:gd name="connsiteX1753" fmla="*/ 4490856 w 9274629"/>
                <a:gd name="connsiteY1753" fmla="*/ 1024548 h 1810296"/>
                <a:gd name="connsiteX1754" fmla="*/ 4491369 w 9274629"/>
                <a:gd name="connsiteY1754" fmla="*/ 1024109 h 1810296"/>
                <a:gd name="connsiteX1755" fmla="*/ 4492288 w 9274629"/>
                <a:gd name="connsiteY1755" fmla="*/ 1023650 h 1810296"/>
                <a:gd name="connsiteX1756" fmla="*/ 4492946 w 9274629"/>
                <a:gd name="connsiteY1756" fmla="*/ 1023425 h 1810296"/>
                <a:gd name="connsiteX1757" fmla="*/ 4498657 w 9274629"/>
                <a:gd name="connsiteY1757" fmla="*/ 1021493 h 1810296"/>
                <a:gd name="connsiteX1758" fmla="*/ 4504386 w 9274629"/>
                <a:gd name="connsiteY1758" fmla="*/ 1019560 h 1810296"/>
                <a:gd name="connsiteX1759" fmla="*/ 4504918 w 9274629"/>
                <a:gd name="connsiteY1759" fmla="*/ 1019375 h 1810296"/>
                <a:gd name="connsiteX1760" fmla="*/ 4505741 w 9274629"/>
                <a:gd name="connsiteY1760" fmla="*/ 1019229 h 1810296"/>
                <a:gd name="connsiteX1761" fmla="*/ 4506273 w 9274629"/>
                <a:gd name="connsiteY1761" fmla="*/ 1019287 h 1810296"/>
                <a:gd name="connsiteX1762" fmla="*/ 4506525 w 9274629"/>
                <a:gd name="connsiteY1762" fmla="*/ 1019375 h 1810296"/>
                <a:gd name="connsiteX1763" fmla="*/ 4506844 w 9274629"/>
                <a:gd name="connsiteY1763" fmla="*/ 1019541 h 1810296"/>
                <a:gd name="connsiteX1764" fmla="*/ 4507347 w 9274629"/>
                <a:gd name="connsiteY1764" fmla="*/ 1020049 h 1810296"/>
                <a:gd name="connsiteX1765" fmla="*/ 4507821 w 9274629"/>
                <a:gd name="connsiteY1765" fmla="*/ 1020615 h 1810296"/>
                <a:gd name="connsiteX1766" fmla="*/ 4508315 w 9274629"/>
                <a:gd name="connsiteY1766" fmla="*/ 1021112 h 1810296"/>
                <a:gd name="connsiteX1767" fmla="*/ 4508625 w 9274629"/>
                <a:gd name="connsiteY1767" fmla="*/ 1021288 h 1810296"/>
                <a:gd name="connsiteX1768" fmla="*/ 4509031 w 9274629"/>
                <a:gd name="connsiteY1768" fmla="*/ 1021434 h 1810296"/>
                <a:gd name="connsiteX1769" fmla="*/ 4509960 w 9274629"/>
                <a:gd name="connsiteY1769" fmla="*/ 1021591 h 1810296"/>
                <a:gd name="connsiteX1770" fmla="*/ 4510629 w 9274629"/>
                <a:gd name="connsiteY1770" fmla="*/ 1021737 h 1810296"/>
                <a:gd name="connsiteX1771" fmla="*/ 4510996 w 9274629"/>
                <a:gd name="connsiteY1771" fmla="*/ 1021874 h 1810296"/>
                <a:gd name="connsiteX1772" fmla="*/ 4511257 w 9274629"/>
                <a:gd name="connsiteY1772" fmla="*/ 1022088 h 1810296"/>
                <a:gd name="connsiteX1773" fmla="*/ 4511412 w 9274629"/>
                <a:gd name="connsiteY1773" fmla="*/ 1022381 h 1810296"/>
                <a:gd name="connsiteX1774" fmla="*/ 4511422 w 9274629"/>
                <a:gd name="connsiteY1774" fmla="*/ 1022576 h 1810296"/>
                <a:gd name="connsiteX1775" fmla="*/ 4512002 w 9274629"/>
                <a:gd name="connsiteY1775" fmla="*/ 1021610 h 1810296"/>
                <a:gd name="connsiteX1776" fmla="*/ 4512573 w 9274629"/>
                <a:gd name="connsiteY1776" fmla="*/ 1020634 h 1810296"/>
                <a:gd name="connsiteX1777" fmla="*/ 4513251 w 9274629"/>
                <a:gd name="connsiteY1777" fmla="*/ 1021620 h 1810296"/>
                <a:gd name="connsiteX1778" fmla="*/ 4513948 w 9274629"/>
                <a:gd name="connsiteY1778" fmla="*/ 1022606 h 1810296"/>
                <a:gd name="connsiteX1779" fmla="*/ 4514132 w 9274629"/>
                <a:gd name="connsiteY1779" fmla="*/ 1022088 h 1810296"/>
                <a:gd name="connsiteX1780" fmla="*/ 4514606 w 9274629"/>
                <a:gd name="connsiteY1780" fmla="*/ 1021073 h 1810296"/>
                <a:gd name="connsiteX1781" fmla="*/ 4515061 w 9274629"/>
                <a:gd name="connsiteY1781" fmla="*/ 1020400 h 1810296"/>
                <a:gd name="connsiteX1782" fmla="*/ 4515429 w 9274629"/>
                <a:gd name="connsiteY1782" fmla="*/ 1020039 h 1810296"/>
                <a:gd name="connsiteX1783" fmla="*/ 4515835 w 9274629"/>
                <a:gd name="connsiteY1783" fmla="*/ 1019756 h 1810296"/>
                <a:gd name="connsiteX1784" fmla="*/ 4516309 w 9274629"/>
                <a:gd name="connsiteY1784" fmla="*/ 1019580 h 1810296"/>
                <a:gd name="connsiteX1785" fmla="*/ 4516571 w 9274629"/>
                <a:gd name="connsiteY1785" fmla="*/ 1019560 h 1810296"/>
                <a:gd name="connsiteX1786" fmla="*/ 4516793 w 9274629"/>
                <a:gd name="connsiteY1786" fmla="*/ 1019560 h 1810296"/>
                <a:gd name="connsiteX1787" fmla="*/ 4517209 w 9274629"/>
                <a:gd name="connsiteY1787" fmla="*/ 1019609 h 1810296"/>
                <a:gd name="connsiteX1788" fmla="*/ 4517819 w 9274629"/>
                <a:gd name="connsiteY1788" fmla="*/ 1019834 h 1810296"/>
                <a:gd name="connsiteX1789" fmla="*/ 4518980 w 9274629"/>
                <a:gd name="connsiteY1789" fmla="*/ 1020556 h 1810296"/>
                <a:gd name="connsiteX1790" fmla="*/ 4519793 w 9274629"/>
                <a:gd name="connsiteY1790" fmla="*/ 1020985 h 1810296"/>
                <a:gd name="connsiteX1791" fmla="*/ 4519996 w 9274629"/>
                <a:gd name="connsiteY1791" fmla="*/ 1021073 h 1810296"/>
                <a:gd name="connsiteX1792" fmla="*/ 4520461 w 9274629"/>
                <a:gd name="connsiteY1792" fmla="*/ 1021142 h 1810296"/>
                <a:gd name="connsiteX1793" fmla="*/ 4520935 w 9274629"/>
                <a:gd name="connsiteY1793" fmla="*/ 1021103 h 1810296"/>
                <a:gd name="connsiteX1794" fmla="*/ 4521381 w 9274629"/>
                <a:gd name="connsiteY1794" fmla="*/ 1020976 h 1810296"/>
                <a:gd name="connsiteX1795" fmla="*/ 4521768 w 9274629"/>
                <a:gd name="connsiteY1795" fmla="*/ 1020761 h 1810296"/>
                <a:gd name="connsiteX1796" fmla="*/ 4522058 w 9274629"/>
                <a:gd name="connsiteY1796" fmla="*/ 1020488 h 1810296"/>
                <a:gd name="connsiteX1797" fmla="*/ 4522233 w 9274629"/>
                <a:gd name="connsiteY1797" fmla="*/ 1020156 h 1810296"/>
                <a:gd name="connsiteX1798" fmla="*/ 4522233 w 9274629"/>
                <a:gd name="connsiteY1798" fmla="*/ 1019785 h 1810296"/>
                <a:gd name="connsiteX1799" fmla="*/ 4522145 w 9274629"/>
                <a:gd name="connsiteY1799" fmla="*/ 1019580 h 1810296"/>
                <a:gd name="connsiteX1800" fmla="*/ 4522396 w 9274629"/>
                <a:gd name="connsiteY1800" fmla="*/ 1019443 h 1810296"/>
                <a:gd name="connsiteX1801" fmla="*/ 4522939 w 9274629"/>
                <a:gd name="connsiteY1801" fmla="*/ 1019258 h 1810296"/>
                <a:gd name="connsiteX1802" fmla="*/ 4523510 w 9274629"/>
                <a:gd name="connsiteY1802" fmla="*/ 1019219 h 1810296"/>
                <a:gd name="connsiteX1803" fmla="*/ 4524090 w 9274629"/>
                <a:gd name="connsiteY1803" fmla="*/ 1019277 h 1810296"/>
                <a:gd name="connsiteX1804" fmla="*/ 4524671 w 9274629"/>
                <a:gd name="connsiteY1804" fmla="*/ 1019443 h 1810296"/>
                <a:gd name="connsiteX1805" fmla="*/ 4525242 w 9274629"/>
                <a:gd name="connsiteY1805" fmla="*/ 1019687 h 1810296"/>
                <a:gd name="connsiteX1806" fmla="*/ 4526065 w 9274629"/>
                <a:gd name="connsiteY1806" fmla="*/ 1020146 h 1810296"/>
                <a:gd name="connsiteX1807" fmla="*/ 4526549 w 9274629"/>
                <a:gd name="connsiteY1807" fmla="*/ 1020507 h 1810296"/>
                <a:gd name="connsiteX1808" fmla="*/ 4527497 w 9274629"/>
                <a:gd name="connsiteY1808" fmla="*/ 1021298 h 1810296"/>
                <a:gd name="connsiteX1809" fmla="*/ 4528987 w 9274629"/>
                <a:gd name="connsiteY1809" fmla="*/ 1022352 h 1810296"/>
                <a:gd name="connsiteX1810" fmla="*/ 4529791 w 9274629"/>
                <a:gd name="connsiteY1810" fmla="*/ 1022703 h 1810296"/>
                <a:gd name="connsiteX1811" fmla="*/ 4530352 w 9274629"/>
                <a:gd name="connsiteY1811" fmla="*/ 1022860 h 1810296"/>
                <a:gd name="connsiteX1812" fmla="*/ 4530662 w 9274629"/>
                <a:gd name="connsiteY1812" fmla="*/ 1022889 h 1810296"/>
                <a:gd name="connsiteX1813" fmla="*/ 4531088 w 9274629"/>
                <a:gd name="connsiteY1813" fmla="*/ 1022899 h 1810296"/>
                <a:gd name="connsiteX1814" fmla="*/ 4531968 w 9274629"/>
                <a:gd name="connsiteY1814" fmla="*/ 1022791 h 1810296"/>
                <a:gd name="connsiteX1815" fmla="*/ 4532849 w 9274629"/>
                <a:gd name="connsiteY1815" fmla="*/ 1022635 h 1810296"/>
                <a:gd name="connsiteX1816" fmla="*/ 4533711 w 9274629"/>
                <a:gd name="connsiteY1816" fmla="*/ 1022576 h 1810296"/>
                <a:gd name="connsiteX1817" fmla="*/ 4534146 w 9274629"/>
                <a:gd name="connsiteY1817" fmla="*/ 1022635 h 1810296"/>
                <a:gd name="connsiteX1818" fmla="*/ 4534465 w 9274629"/>
                <a:gd name="connsiteY1818" fmla="*/ 1022694 h 1810296"/>
                <a:gd name="connsiteX1819" fmla="*/ 4535046 w 9274629"/>
                <a:gd name="connsiteY1819" fmla="*/ 1022947 h 1810296"/>
                <a:gd name="connsiteX1820" fmla="*/ 4535888 w 9274629"/>
                <a:gd name="connsiteY1820" fmla="*/ 1023445 h 1810296"/>
                <a:gd name="connsiteX1821" fmla="*/ 4536972 w 9274629"/>
                <a:gd name="connsiteY1821" fmla="*/ 1024246 h 1810296"/>
                <a:gd name="connsiteX1822" fmla="*/ 4537814 w 9274629"/>
                <a:gd name="connsiteY1822" fmla="*/ 1024743 h 1810296"/>
                <a:gd name="connsiteX1823" fmla="*/ 4538404 w 9274629"/>
                <a:gd name="connsiteY1823" fmla="*/ 1024948 h 1810296"/>
                <a:gd name="connsiteX1824" fmla="*/ 4538733 w 9274629"/>
                <a:gd name="connsiteY1824" fmla="*/ 1025007 h 1810296"/>
                <a:gd name="connsiteX1825" fmla="*/ 4538956 w 9274629"/>
                <a:gd name="connsiteY1825" fmla="*/ 1025036 h 1810296"/>
                <a:gd name="connsiteX1826" fmla="*/ 4539411 w 9274629"/>
                <a:gd name="connsiteY1826" fmla="*/ 1025026 h 1810296"/>
                <a:gd name="connsiteX1827" fmla="*/ 4540079 w 9274629"/>
                <a:gd name="connsiteY1827" fmla="*/ 1024880 h 1810296"/>
                <a:gd name="connsiteX1828" fmla="*/ 4541414 w 9274629"/>
                <a:gd name="connsiteY1828" fmla="*/ 1024392 h 1810296"/>
                <a:gd name="connsiteX1829" fmla="*/ 4542314 w 9274629"/>
                <a:gd name="connsiteY1829" fmla="*/ 1024079 h 1810296"/>
                <a:gd name="connsiteX1830" fmla="*/ 4542769 w 9274629"/>
                <a:gd name="connsiteY1830" fmla="*/ 1023972 h 1810296"/>
                <a:gd name="connsiteX1831" fmla="*/ 4543505 w 9274629"/>
                <a:gd name="connsiteY1831" fmla="*/ 1023943 h 1810296"/>
                <a:gd name="connsiteX1832" fmla="*/ 4543979 w 9274629"/>
                <a:gd name="connsiteY1832" fmla="*/ 1024011 h 1810296"/>
                <a:gd name="connsiteX1833" fmla="*/ 4544434 w 9274629"/>
                <a:gd name="connsiteY1833" fmla="*/ 1024138 h 1810296"/>
                <a:gd name="connsiteX1834" fmla="*/ 4544831 w 9274629"/>
                <a:gd name="connsiteY1834" fmla="*/ 1024353 h 1810296"/>
                <a:gd name="connsiteX1835" fmla="*/ 4545150 w 9274629"/>
                <a:gd name="connsiteY1835" fmla="*/ 1024646 h 1810296"/>
                <a:gd name="connsiteX1836" fmla="*/ 4545372 w 9274629"/>
                <a:gd name="connsiteY1836" fmla="*/ 1025007 h 1810296"/>
                <a:gd name="connsiteX1837" fmla="*/ 4545431 w 9274629"/>
                <a:gd name="connsiteY1837" fmla="*/ 1025231 h 1810296"/>
                <a:gd name="connsiteX1838" fmla="*/ 4545489 w 9274629"/>
                <a:gd name="connsiteY1838" fmla="*/ 1025651 h 1810296"/>
                <a:gd name="connsiteX1839" fmla="*/ 4545431 w 9274629"/>
                <a:gd name="connsiteY1839" fmla="*/ 1026510 h 1810296"/>
                <a:gd name="connsiteX1840" fmla="*/ 4545489 w 9274629"/>
                <a:gd name="connsiteY1840" fmla="*/ 1026929 h 1810296"/>
                <a:gd name="connsiteX1841" fmla="*/ 4545547 w 9274629"/>
                <a:gd name="connsiteY1841" fmla="*/ 1027144 h 1810296"/>
                <a:gd name="connsiteX1842" fmla="*/ 4545741 w 9274629"/>
                <a:gd name="connsiteY1842" fmla="*/ 1027496 h 1810296"/>
                <a:gd name="connsiteX1843" fmla="*/ 4545826 w 9274629"/>
                <a:gd name="connsiteY1843" fmla="*/ 1027584 h 1810296"/>
                <a:gd name="connsiteX1844" fmla="*/ 4546215 w 9274629"/>
                <a:gd name="connsiteY1844" fmla="*/ 1027004 h 1810296"/>
                <a:gd name="connsiteX1845" fmla="*/ 4546815 w 9274629"/>
                <a:gd name="connsiteY1845" fmla="*/ 1026522 h 1810296"/>
                <a:gd name="connsiteX1846" fmla="*/ 4547182 w 9274629"/>
                <a:gd name="connsiteY1846" fmla="*/ 1026347 h 1810296"/>
                <a:gd name="connsiteX1847" fmla="*/ 4547518 w 9274629"/>
                <a:gd name="connsiteY1847" fmla="*/ 1026245 h 1810296"/>
                <a:gd name="connsiteX1848" fmla="*/ 4548210 w 9274629"/>
                <a:gd name="connsiteY1848" fmla="*/ 1026142 h 1810296"/>
                <a:gd name="connsiteX1849" fmla="*/ 4549258 w 9274629"/>
                <a:gd name="connsiteY1849" fmla="*/ 1026122 h 1810296"/>
                <a:gd name="connsiteX1850" fmla="*/ 4549981 w 9274629"/>
                <a:gd name="connsiteY1850" fmla="*/ 1026111 h 1810296"/>
                <a:gd name="connsiteX1851" fmla="*/ 4550450 w 9274629"/>
                <a:gd name="connsiteY1851" fmla="*/ 1026049 h 1810296"/>
                <a:gd name="connsiteX1852" fmla="*/ 4551345 w 9274629"/>
                <a:gd name="connsiteY1852" fmla="*/ 1025793 h 1810296"/>
                <a:gd name="connsiteX1853" fmla="*/ 4552180 w 9274629"/>
                <a:gd name="connsiteY1853" fmla="*/ 1025372 h 1810296"/>
                <a:gd name="connsiteX1854" fmla="*/ 4552923 w 9274629"/>
                <a:gd name="connsiteY1854" fmla="*/ 1024807 h 1810296"/>
                <a:gd name="connsiteX1855" fmla="*/ 4553574 w 9274629"/>
                <a:gd name="connsiteY1855" fmla="*/ 1024109 h 1810296"/>
                <a:gd name="connsiteX1856" fmla="*/ 4554104 w 9274629"/>
                <a:gd name="connsiteY1856" fmla="*/ 1023329 h 1810296"/>
                <a:gd name="connsiteX1857" fmla="*/ 4554470 w 9274629"/>
                <a:gd name="connsiteY1857" fmla="*/ 1022467 h 1810296"/>
                <a:gd name="connsiteX1858" fmla="*/ 4554684 w 9274629"/>
                <a:gd name="connsiteY1858" fmla="*/ 1021553 h 1810296"/>
                <a:gd name="connsiteX1859" fmla="*/ 4554715 w 9274629"/>
                <a:gd name="connsiteY1859" fmla="*/ 1021081 h 1810296"/>
                <a:gd name="connsiteX1860" fmla="*/ 4554715 w 9274629"/>
                <a:gd name="connsiteY1860" fmla="*/ 1020568 h 1810296"/>
                <a:gd name="connsiteX1861" fmla="*/ 4554602 w 9274629"/>
                <a:gd name="connsiteY1861" fmla="*/ 1019531 h 1810296"/>
                <a:gd name="connsiteX1862" fmla="*/ 4554470 w 9274629"/>
                <a:gd name="connsiteY1862" fmla="*/ 1018515 h 1810296"/>
                <a:gd name="connsiteX1863" fmla="*/ 4554419 w 9274629"/>
                <a:gd name="connsiteY1863" fmla="*/ 1017478 h 1810296"/>
                <a:gd name="connsiteX1864" fmla="*/ 4554480 w 9274629"/>
                <a:gd name="connsiteY1864" fmla="*/ 1016975 h 1810296"/>
                <a:gd name="connsiteX1865" fmla="*/ 4554542 w 9274629"/>
                <a:gd name="connsiteY1865" fmla="*/ 1016708 h 1810296"/>
                <a:gd name="connsiteX1866" fmla="*/ 4554735 w 9274629"/>
                <a:gd name="connsiteY1866" fmla="*/ 1016215 h 1810296"/>
                <a:gd name="connsiteX1867" fmla="*/ 4555020 w 9274629"/>
                <a:gd name="connsiteY1867" fmla="*/ 1015764 h 1810296"/>
                <a:gd name="connsiteX1868" fmla="*/ 4555386 w 9274629"/>
                <a:gd name="connsiteY1868" fmla="*/ 1015373 h 1810296"/>
                <a:gd name="connsiteX1869" fmla="*/ 4555803 w 9274629"/>
                <a:gd name="connsiteY1869" fmla="*/ 1015086 h 1810296"/>
                <a:gd name="connsiteX1870" fmla="*/ 4556251 w 9274629"/>
                <a:gd name="connsiteY1870" fmla="*/ 1014891 h 1810296"/>
                <a:gd name="connsiteX1871" fmla="*/ 4556710 w 9274629"/>
                <a:gd name="connsiteY1871" fmla="*/ 1014850 h 1810296"/>
                <a:gd name="connsiteX1872" fmla="*/ 4557167 w 9274629"/>
                <a:gd name="connsiteY1872" fmla="*/ 1014953 h 1810296"/>
                <a:gd name="connsiteX1873" fmla="*/ 4557381 w 9274629"/>
                <a:gd name="connsiteY1873" fmla="*/ 1015086 h 1810296"/>
                <a:gd name="connsiteX1874" fmla="*/ 4557249 w 9274629"/>
                <a:gd name="connsiteY1874" fmla="*/ 1013207 h 1810296"/>
                <a:gd name="connsiteX1875" fmla="*/ 4557117 w 9274629"/>
                <a:gd name="connsiteY1875" fmla="*/ 1011339 h 1810296"/>
                <a:gd name="connsiteX1876" fmla="*/ 4558237 w 9274629"/>
                <a:gd name="connsiteY1876" fmla="*/ 1011031 h 1810296"/>
                <a:gd name="connsiteX1877" fmla="*/ 4559346 w 9274629"/>
                <a:gd name="connsiteY1877" fmla="*/ 1010723 h 1810296"/>
                <a:gd name="connsiteX1878" fmla="*/ 4559244 w 9274629"/>
                <a:gd name="connsiteY1878" fmla="*/ 1010251 h 1810296"/>
                <a:gd name="connsiteX1879" fmla="*/ 4558878 w 9274629"/>
                <a:gd name="connsiteY1879" fmla="*/ 1009388 h 1810296"/>
                <a:gd name="connsiteX1880" fmla="*/ 4558104 w 9274629"/>
                <a:gd name="connsiteY1880" fmla="*/ 1008198 h 1810296"/>
                <a:gd name="connsiteX1881" fmla="*/ 4557554 w 9274629"/>
                <a:gd name="connsiteY1881" fmla="*/ 1007397 h 1810296"/>
                <a:gd name="connsiteX1882" fmla="*/ 4557310 w 9274629"/>
                <a:gd name="connsiteY1882" fmla="*/ 1006997 h 1810296"/>
                <a:gd name="connsiteX1883" fmla="*/ 4556902 w 9274629"/>
                <a:gd name="connsiteY1883" fmla="*/ 1006093 h 1810296"/>
                <a:gd name="connsiteX1884" fmla="*/ 4556740 w 9274629"/>
                <a:gd name="connsiteY1884" fmla="*/ 1005395 h 1810296"/>
                <a:gd name="connsiteX1885" fmla="*/ 4556710 w 9274629"/>
                <a:gd name="connsiteY1885" fmla="*/ 1004923 h 1810296"/>
                <a:gd name="connsiteX1886" fmla="*/ 4556771 w 9274629"/>
                <a:gd name="connsiteY1886" fmla="*/ 1004482 h 1810296"/>
                <a:gd name="connsiteX1887" fmla="*/ 4556902 w 9274629"/>
                <a:gd name="connsiteY1887" fmla="*/ 1004040 h 1810296"/>
                <a:gd name="connsiteX1888" fmla="*/ 4557015 w 9274629"/>
                <a:gd name="connsiteY1888" fmla="*/ 1003835 h 1810296"/>
                <a:gd name="connsiteX1889" fmla="*/ 4557147 w 9274629"/>
                <a:gd name="connsiteY1889" fmla="*/ 1003640 h 1810296"/>
                <a:gd name="connsiteX1890" fmla="*/ 4557503 w 9274629"/>
                <a:gd name="connsiteY1890" fmla="*/ 1003342 h 1810296"/>
                <a:gd name="connsiteX1891" fmla="*/ 4557941 w 9274629"/>
                <a:gd name="connsiteY1891" fmla="*/ 1003168 h 1810296"/>
                <a:gd name="connsiteX1892" fmla="*/ 4558410 w 9274629"/>
                <a:gd name="connsiteY1892" fmla="*/ 1003106 h 1810296"/>
                <a:gd name="connsiteX1893" fmla="*/ 4558867 w 9274629"/>
                <a:gd name="connsiteY1893" fmla="*/ 1003168 h 1810296"/>
                <a:gd name="connsiteX1894" fmla="*/ 4559275 w 9274629"/>
                <a:gd name="connsiteY1894" fmla="*/ 1003332 h 1810296"/>
                <a:gd name="connsiteX1895" fmla="*/ 4559580 w 9274629"/>
                <a:gd name="connsiteY1895" fmla="*/ 1003599 h 1810296"/>
                <a:gd name="connsiteX1896" fmla="*/ 4559743 w 9274629"/>
                <a:gd name="connsiteY1896" fmla="*/ 1003968 h 1810296"/>
                <a:gd name="connsiteX1897" fmla="*/ 4559753 w 9274629"/>
                <a:gd name="connsiteY1897" fmla="*/ 1004204 h 1810296"/>
                <a:gd name="connsiteX1898" fmla="*/ 4560750 w 9274629"/>
                <a:gd name="connsiteY1898" fmla="*/ 1003948 h 1810296"/>
                <a:gd name="connsiteX1899" fmla="*/ 4561748 w 9274629"/>
                <a:gd name="connsiteY1899" fmla="*/ 1003701 h 1810296"/>
                <a:gd name="connsiteX1900" fmla="*/ 4561473 w 9274629"/>
                <a:gd name="connsiteY1900" fmla="*/ 1002798 h 1810296"/>
                <a:gd name="connsiteX1901" fmla="*/ 4561178 w 9274629"/>
                <a:gd name="connsiteY1901" fmla="*/ 1001443 h 1810296"/>
                <a:gd name="connsiteX1902" fmla="*/ 4561137 w 9274629"/>
                <a:gd name="connsiteY1902" fmla="*/ 1000519 h 1810296"/>
                <a:gd name="connsiteX1903" fmla="*/ 4561178 w 9274629"/>
                <a:gd name="connsiteY1903" fmla="*/ 1000067 h 1810296"/>
                <a:gd name="connsiteX1904" fmla="*/ 4561269 w 9274629"/>
                <a:gd name="connsiteY1904" fmla="*/ 999595 h 1810296"/>
                <a:gd name="connsiteX1905" fmla="*/ 4561646 w 9274629"/>
                <a:gd name="connsiteY1905" fmla="*/ 998733 h 1810296"/>
                <a:gd name="connsiteX1906" fmla="*/ 4562074 w 9274629"/>
                <a:gd name="connsiteY1906" fmla="*/ 998168 h 1810296"/>
                <a:gd name="connsiteX1907" fmla="*/ 4562430 w 9274629"/>
                <a:gd name="connsiteY1907" fmla="*/ 997881 h 1810296"/>
                <a:gd name="connsiteX1908" fmla="*/ 4562807 w 9274629"/>
                <a:gd name="connsiteY1908" fmla="*/ 997655 h 1810296"/>
                <a:gd name="connsiteX1909" fmla="*/ 4563234 w 9274629"/>
                <a:gd name="connsiteY1909" fmla="*/ 997511 h 1810296"/>
                <a:gd name="connsiteX1910" fmla="*/ 4563448 w 9274629"/>
                <a:gd name="connsiteY1910" fmla="*/ 997480 h 1810296"/>
                <a:gd name="connsiteX1911" fmla="*/ 4563845 w 9274629"/>
                <a:gd name="connsiteY1911" fmla="*/ 997450 h 1810296"/>
                <a:gd name="connsiteX1912" fmla="*/ 4564598 w 9274629"/>
                <a:gd name="connsiteY1912" fmla="*/ 997624 h 1810296"/>
                <a:gd name="connsiteX1913" fmla="*/ 4565301 w 9274629"/>
                <a:gd name="connsiteY1913" fmla="*/ 997963 h 1810296"/>
                <a:gd name="connsiteX1914" fmla="*/ 4565972 w 9274629"/>
                <a:gd name="connsiteY1914" fmla="*/ 998404 h 1810296"/>
                <a:gd name="connsiteX1915" fmla="*/ 4566298 w 9274629"/>
                <a:gd name="connsiteY1915" fmla="*/ 998640 h 1810296"/>
                <a:gd name="connsiteX1916" fmla="*/ 4567937 w 9274629"/>
                <a:gd name="connsiteY1916" fmla="*/ 999882 h 1810296"/>
                <a:gd name="connsiteX1917" fmla="*/ 4569576 w 9274629"/>
                <a:gd name="connsiteY1917" fmla="*/ 1001124 h 1810296"/>
                <a:gd name="connsiteX1918" fmla="*/ 4570075 w 9274629"/>
                <a:gd name="connsiteY1918" fmla="*/ 1001494 h 1810296"/>
                <a:gd name="connsiteX1919" fmla="*/ 4570899 w 9274629"/>
                <a:gd name="connsiteY1919" fmla="*/ 1001946 h 1810296"/>
                <a:gd name="connsiteX1920" fmla="*/ 4571489 w 9274629"/>
                <a:gd name="connsiteY1920" fmla="*/ 1002089 h 1810296"/>
                <a:gd name="connsiteX1921" fmla="*/ 4571775 w 9274629"/>
                <a:gd name="connsiteY1921" fmla="*/ 1002089 h 1810296"/>
                <a:gd name="connsiteX1922" fmla="*/ 4571937 w 9274629"/>
                <a:gd name="connsiteY1922" fmla="*/ 1002079 h 1810296"/>
                <a:gd name="connsiteX1923" fmla="*/ 4572233 w 9274629"/>
                <a:gd name="connsiteY1923" fmla="*/ 1001966 h 1810296"/>
                <a:gd name="connsiteX1924" fmla="*/ 4572629 w 9274629"/>
                <a:gd name="connsiteY1924" fmla="*/ 1001720 h 1810296"/>
                <a:gd name="connsiteX1925" fmla="*/ 4572904 w 9274629"/>
                <a:gd name="connsiteY1925" fmla="*/ 1001351 h 1810296"/>
                <a:gd name="connsiteX1926" fmla="*/ 4573027 w 9274629"/>
                <a:gd name="connsiteY1926" fmla="*/ 1001084 h 1810296"/>
                <a:gd name="connsiteX1927" fmla="*/ 4573057 w 9274629"/>
                <a:gd name="connsiteY1927" fmla="*/ 1000806 h 1810296"/>
                <a:gd name="connsiteX1928" fmla="*/ 4572975 w 9274629"/>
                <a:gd name="connsiteY1928" fmla="*/ 1000519 h 1810296"/>
                <a:gd name="connsiteX1929" fmla="*/ 4572904 w 9274629"/>
                <a:gd name="connsiteY1929" fmla="*/ 1000386 h 1810296"/>
                <a:gd name="connsiteX1930" fmla="*/ 4572569 w 9274629"/>
                <a:gd name="connsiteY1930" fmla="*/ 1000313 h 1810296"/>
                <a:gd name="connsiteX1931" fmla="*/ 4571957 w 9274629"/>
                <a:gd name="connsiteY1931" fmla="*/ 1000036 h 1810296"/>
                <a:gd name="connsiteX1932" fmla="*/ 4571438 w 9274629"/>
                <a:gd name="connsiteY1932" fmla="*/ 999605 h 1810296"/>
                <a:gd name="connsiteX1933" fmla="*/ 4571001 w 9274629"/>
                <a:gd name="connsiteY1933" fmla="*/ 999072 h 1810296"/>
                <a:gd name="connsiteX1934" fmla="*/ 4570635 w 9274629"/>
                <a:gd name="connsiteY1934" fmla="*/ 998435 h 1810296"/>
                <a:gd name="connsiteX1935" fmla="*/ 4570339 w 9274629"/>
                <a:gd name="connsiteY1935" fmla="*/ 997757 h 1810296"/>
                <a:gd name="connsiteX1936" fmla="*/ 4570003 w 9274629"/>
                <a:gd name="connsiteY1936" fmla="*/ 996680 h 1810296"/>
                <a:gd name="connsiteX1937" fmla="*/ 4569841 w 9274629"/>
                <a:gd name="connsiteY1937" fmla="*/ 995951 h 1810296"/>
                <a:gd name="connsiteX1938" fmla="*/ 4569759 w 9274629"/>
                <a:gd name="connsiteY1938" fmla="*/ 995530 h 1810296"/>
                <a:gd name="connsiteX1939" fmla="*/ 4569637 w 9274629"/>
                <a:gd name="connsiteY1939" fmla="*/ 994657 h 1810296"/>
                <a:gd name="connsiteX1940" fmla="*/ 4569637 w 9274629"/>
                <a:gd name="connsiteY1940" fmla="*/ 993795 h 1810296"/>
                <a:gd name="connsiteX1941" fmla="*/ 4569769 w 9274629"/>
                <a:gd name="connsiteY1941" fmla="*/ 993189 h 1810296"/>
                <a:gd name="connsiteX1942" fmla="*/ 4569942 w 9274629"/>
                <a:gd name="connsiteY1942" fmla="*/ 992810 h 1810296"/>
                <a:gd name="connsiteX1943" fmla="*/ 4570044 w 9274629"/>
                <a:gd name="connsiteY1943" fmla="*/ 992625 h 1810296"/>
                <a:gd name="connsiteX1944" fmla="*/ 4570268 w 9274629"/>
                <a:gd name="connsiteY1944" fmla="*/ 992337 h 1810296"/>
                <a:gd name="connsiteX1945" fmla="*/ 4570808 w 9274629"/>
                <a:gd name="connsiteY1945" fmla="*/ 991875 h 1810296"/>
                <a:gd name="connsiteX1946" fmla="*/ 4571775 w 9274629"/>
                <a:gd name="connsiteY1946" fmla="*/ 991393 h 1810296"/>
                <a:gd name="connsiteX1947" fmla="*/ 4572466 w 9274629"/>
                <a:gd name="connsiteY1947" fmla="*/ 991157 h 1810296"/>
                <a:gd name="connsiteX1948" fmla="*/ 4578473 w 9274629"/>
                <a:gd name="connsiteY1948" fmla="*/ 989124 h 1810296"/>
                <a:gd name="connsiteX1949" fmla="*/ 4584498 w 9274629"/>
                <a:gd name="connsiteY1949" fmla="*/ 987092 h 1810296"/>
                <a:gd name="connsiteX1950" fmla="*/ 4585058 w 9274629"/>
                <a:gd name="connsiteY1950" fmla="*/ 986896 h 1810296"/>
                <a:gd name="connsiteX1951" fmla="*/ 4585923 w 9274629"/>
                <a:gd name="connsiteY1951" fmla="*/ 986742 h 1810296"/>
                <a:gd name="connsiteX1952" fmla="*/ 4586483 w 9274629"/>
                <a:gd name="connsiteY1952" fmla="*/ 986804 h 1810296"/>
                <a:gd name="connsiteX1953" fmla="*/ 4586748 w 9274629"/>
                <a:gd name="connsiteY1953" fmla="*/ 986896 h 1810296"/>
                <a:gd name="connsiteX1954" fmla="*/ 4587084 w 9274629"/>
                <a:gd name="connsiteY1954" fmla="*/ 987071 h 1810296"/>
                <a:gd name="connsiteX1955" fmla="*/ 4587613 w 9274629"/>
                <a:gd name="connsiteY1955" fmla="*/ 987605 h 1810296"/>
                <a:gd name="connsiteX1956" fmla="*/ 4588112 w 9274629"/>
                <a:gd name="connsiteY1956" fmla="*/ 988200 h 1810296"/>
                <a:gd name="connsiteX1957" fmla="*/ 4588631 w 9274629"/>
                <a:gd name="connsiteY1957" fmla="*/ 988724 h 1810296"/>
                <a:gd name="connsiteX1958" fmla="*/ 4588957 w 9274629"/>
                <a:gd name="connsiteY1958" fmla="*/ 988909 h 1810296"/>
                <a:gd name="connsiteX1959" fmla="*/ 4589384 w 9274629"/>
                <a:gd name="connsiteY1959" fmla="*/ 989063 h 1810296"/>
                <a:gd name="connsiteX1960" fmla="*/ 4590362 w 9274629"/>
                <a:gd name="connsiteY1960" fmla="*/ 989227 h 1810296"/>
                <a:gd name="connsiteX1961" fmla="*/ 4591064 w 9274629"/>
                <a:gd name="connsiteY1961" fmla="*/ 989381 h 1810296"/>
                <a:gd name="connsiteX1962" fmla="*/ 4591451 w 9274629"/>
                <a:gd name="connsiteY1962" fmla="*/ 989524 h 1810296"/>
                <a:gd name="connsiteX1963" fmla="*/ 4591726 w 9274629"/>
                <a:gd name="connsiteY1963" fmla="*/ 989750 h 1810296"/>
                <a:gd name="connsiteX1964" fmla="*/ 4591888 w 9274629"/>
                <a:gd name="connsiteY1964" fmla="*/ 990058 h 1810296"/>
                <a:gd name="connsiteX1965" fmla="*/ 4591899 w 9274629"/>
                <a:gd name="connsiteY1965" fmla="*/ 990263 h 1810296"/>
                <a:gd name="connsiteX1966" fmla="*/ 4592509 w 9274629"/>
                <a:gd name="connsiteY1966" fmla="*/ 989247 h 1810296"/>
                <a:gd name="connsiteX1967" fmla="*/ 4593110 w 9274629"/>
                <a:gd name="connsiteY1967" fmla="*/ 988221 h 1810296"/>
                <a:gd name="connsiteX1968" fmla="*/ 4593823 w 9274629"/>
                <a:gd name="connsiteY1968" fmla="*/ 989258 h 1810296"/>
                <a:gd name="connsiteX1969" fmla="*/ 4594555 w 9274629"/>
                <a:gd name="connsiteY1969" fmla="*/ 990294 h 1810296"/>
                <a:gd name="connsiteX1970" fmla="*/ 4594749 w 9274629"/>
                <a:gd name="connsiteY1970" fmla="*/ 989750 h 1810296"/>
                <a:gd name="connsiteX1971" fmla="*/ 4595248 w 9274629"/>
                <a:gd name="connsiteY1971" fmla="*/ 988683 h 1810296"/>
                <a:gd name="connsiteX1972" fmla="*/ 4595726 w 9274629"/>
                <a:gd name="connsiteY1972" fmla="*/ 987974 h 1810296"/>
                <a:gd name="connsiteX1973" fmla="*/ 4596113 w 9274629"/>
                <a:gd name="connsiteY1973" fmla="*/ 987595 h 1810296"/>
                <a:gd name="connsiteX1974" fmla="*/ 4596540 w 9274629"/>
                <a:gd name="connsiteY1974" fmla="*/ 987297 h 1810296"/>
                <a:gd name="connsiteX1975" fmla="*/ 4597039 w 9274629"/>
                <a:gd name="connsiteY1975" fmla="*/ 987112 h 1810296"/>
                <a:gd name="connsiteX1976" fmla="*/ 4597314 w 9274629"/>
                <a:gd name="connsiteY1976" fmla="*/ 987092 h 1810296"/>
                <a:gd name="connsiteX1977" fmla="*/ 4597548 w 9274629"/>
                <a:gd name="connsiteY1977" fmla="*/ 987092 h 1810296"/>
                <a:gd name="connsiteX1978" fmla="*/ 4597985 w 9274629"/>
                <a:gd name="connsiteY1978" fmla="*/ 987143 h 1810296"/>
                <a:gd name="connsiteX1979" fmla="*/ 4598627 w 9274629"/>
                <a:gd name="connsiteY1979" fmla="*/ 987379 h 1810296"/>
                <a:gd name="connsiteX1980" fmla="*/ 4599848 w 9274629"/>
                <a:gd name="connsiteY1980" fmla="*/ 988139 h 1810296"/>
                <a:gd name="connsiteX1981" fmla="*/ 4600704 w 9274629"/>
                <a:gd name="connsiteY1981" fmla="*/ 988590 h 1810296"/>
                <a:gd name="connsiteX1982" fmla="*/ 4600917 w 9274629"/>
                <a:gd name="connsiteY1982" fmla="*/ 988683 h 1810296"/>
                <a:gd name="connsiteX1983" fmla="*/ 4601406 w 9274629"/>
                <a:gd name="connsiteY1983" fmla="*/ 988755 h 1810296"/>
                <a:gd name="connsiteX1984" fmla="*/ 4601904 w 9274629"/>
                <a:gd name="connsiteY1984" fmla="*/ 988713 h 1810296"/>
                <a:gd name="connsiteX1985" fmla="*/ 4602373 w 9274629"/>
                <a:gd name="connsiteY1985" fmla="*/ 988580 h 1810296"/>
                <a:gd name="connsiteX1986" fmla="*/ 4602780 w 9274629"/>
                <a:gd name="connsiteY1986" fmla="*/ 988354 h 1810296"/>
                <a:gd name="connsiteX1987" fmla="*/ 4603086 w 9274629"/>
                <a:gd name="connsiteY1987" fmla="*/ 988067 h 1810296"/>
                <a:gd name="connsiteX1988" fmla="*/ 4603268 w 9274629"/>
                <a:gd name="connsiteY1988" fmla="*/ 987718 h 1810296"/>
                <a:gd name="connsiteX1989" fmla="*/ 4603268 w 9274629"/>
                <a:gd name="connsiteY1989" fmla="*/ 987328 h 1810296"/>
                <a:gd name="connsiteX1990" fmla="*/ 4603177 w 9274629"/>
                <a:gd name="connsiteY1990" fmla="*/ 987112 h 1810296"/>
                <a:gd name="connsiteX1991" fmla="*/ 4603441 w 9274629"/>
                <a:gd name="connsiteY1991" fmla="*/ 986968 h 1810296"/>
                <a:gd name="connsiteX1992" fmla="*/ 4604011 w 9274629"/>
                <a:gd name="connsiteY1992" fmla="*/ 986773 h 1810296"/>
                <a:gd name="connsiteX1993" fmla="*/ 4604612 w 9274629"/>
                <a:gd name="connsiteY1993" fmla="*/ 986732 h 1810296"/>
                <a:gd name="connsiteX1994" fmla="*/ 4605223 w 9274629"/>
                <a:gd name="connsiteY1994" fmla="*/ 986794 h 1810296"/>
                <a:gd name="connsiteX1995" fmla="*/ 4605834 w 9274629"/>
                <a:gd name="connsiteY1995" fmla="*/ 986968 h 1810296"/>
                <a:gd name="connsiteX1996" fmla="*/ 4606434 w 9274629"/>
                <a:gd name="connsiteY1996" fmla="*/ 987225 h 1810296"/>
                <a:gd name="connsiteX1997" fmla="*/ 4607299 w 9274629"/>
                <a:gd name="connsiteY1997" fmla="*/ 987707 h 1810296"/>
                <a:gd name="connsiteX1998" fmla="*/ 4607808 w 9274629"/>
                <a:gd name="connsiteY1998" fmla="*/ 988087 h 1810296"/>
                <a:gd name="connsiteX1999" fmla="*/ 4608806 w 9274629"/>
                <a:gd name="connsiteY1999" fmla="*/ 988919 h 1810296"/>
                <a:gd name="connsiteX2000" fmla="*/ 4610373 w 9274629"/>
                <a:gd name="connsiteY2000" fmla="*/ 990028 h 1810296"/>
                <a:gd name="connsiteX2001" fmla="*/ 4611219 w 9274629"/>
                <a:gd name="connsiteY2001" fmla="*/ 990397 h 1810296"/>
                <a:gd name="connsiteX2002" fmla="*/ 4611809 w 9274629"/>
                <a:gd name="connsiteY2002" fmla="*/ 990561 h 1810296"/>
                <a:gd name="connsiteX2003" fmla="*/ 4612134 w 9274629"/>
                <a:gd name="connsiteY2003" fmla="*/ 990592 h 1810296"/>
                <a:gd name="connsiteX2004" fmla="*/ 4612582 w 9274629"/>
                <a:gd name="connsiteY2004" fmla="*/ 990602 h 1810296"/>
                <a:gd name="connsiteX2005" fmla="*/ 4613508 w 9274629"/>
                <a:gd name="connsiteY2005" fmla="*/ 990489 h 1810296"/>
                <a:gd name="connsiteX2006" fmla="*/ 4614435 w 9274629"/>
                <a:gd name="connsiteY2006" fmla="*/ 990325 h 1810296"/>
                <a:gd name="connsiteX2007" fmla="*/ 4615341 w 9274629"/>
                <a:gd name="connsiteY2007" fmla="*/ 990263 h 1810296"/>
                <a:gd name="connsiteX2008" fmla="*/ 4615799 w 9274629"/>
                <a:gd name="connsiteY2008" fmla="*/ 990325 h 1810296"/>
                <a:gd name="connsiteX2009" fmla="*/ 4616135 w 9274629"/>
                <a:gd name="connsiteY2009" fmla="*/ 990387 h 1810296"/>
                <a:gd name="connsiteX2010" fmla="*/ 4616746 w 9274629"/>
                <a:gd name="connsiteY2010" fmla="*/ 990654 h 1810296"/>
                <a:gd name="connsiteX2011" fmla="*/ 4617631 w 9274629"/>
                <a:gd name="connsiteY2011" fmla="*/ 991177 h 1810296"/>
                <a:gd name="connsiteX2012" fmla="*/ 4618771 w 9274629"/>
                <a:gd name="connsiteY2012" fmla="*/ 992019 h 1810296"/>
                <a:gd name="connsiteX2013" fmla="*/ 4619656 w 9274629"/>
                <a:gd name="connsiteY2013" fmla="*/ 992542 h 1810296"/>
                <a:gd name="connsiteX2014" fmla="*/ 4620278 w 9274629"/>
                <a:gd name="connsiteY2014" fmla="*/ 992758 h 1810296"/>
                <a:gd name="connsiteX2015" fmla="*/ 4620624 w 9274629"/>
                <a:gd name="connsiteY2015" fmla="*/ 992820 h 1810296"/>
                <a:gd name="connsiteX2016" fmla="*/ 4620858 w 9274629"/>
                <a:gd name="connsiteY2016" fmla="*/ 992850 h 1810296"/>
                <a:gd name="connsiteX2017" fmla="*/ 4621336 w 9274629"/>
                <a:gd name="connsiteY2017" fmla="*/ 992840 h 1810296"/>
                <a:gd name="connsiteX2018" fmla="*/ 4622039 w 9274629"/>
                <a:gd name="connsiteY2018" fmla="*/ 992686 h 1810296"/>
                <a:gd name="connsiteX2019" fmla="*/ 4623444 w 9274629"/>
                <a:gd name="connsiteY2019" fmla="*/ 992173 h 1810296"/>
                <a:gd name="connsiteX2020" fmla="*/ 4624390 w 9274629"/>
                <a:gd name="connsiteY2020" fmla="*/ 991845 h 1810296"/>
                <a:gd name="connsiteX2021" fmla="*/ 4624868 w 9274629"/>
                <a:gd name="connsiteY2021" fmla="*/ 991731 h 1810296"/>
                <a:gd name="connsiteX2022" fmla="*/ 4625642 w 9274629"/>
                <a:gd name="connsiteY2022" fmla="*/ 991701 h 1810296"/>
                <a:gd name="connsiteX2023" fmla="*/ 4626141 w 9274629"/>
                <a:gd name="connsiteY2023" fmla="*/ 991773 h 1810296"/>
                <a:gd name="connsiteX2024" fmla="*/ 4626619 w 9274629"/>
                <a:gd name="connsiteY2024" fmla="*/ 991906 h 1810296"/>
                <a:gd name="connsiteX2025" fmla="*/ 4627037 w 9274629"/>
                <a:gd name="connsiteY2025" fmla="*/ 992132 h 1810296"/>
                <a:gd name="connsiteX2026" fmla="*/ 4627373 w 9274629"/>
                <a:gd name="connsiteY2026" fmla="*/ 992440 h 1810296"/>
                <a:gd name="connsiteX2027" fmla="*/ 4627606 w 9274629"/>
                <a:gd name="connsiteY2027" fmla="*/ 992820 h 1810296"/>
                <a:gd name="connsiteX2028" fmla="*/ 4627668 w 9274629"/>
                <a:gd name="connsiteY2028" fmla="*/ 993056 h 1810296"/>
                <a:gd name="connsiteX2029" fmla="*/ 4627729 w 9274629"/>
                <a:gd name="connsiteY2029" fmla="*/ 993497 h 1810296"/>
                <a:gd name="connsiteX2030" fmla="*/ 4627668 w 9274629"/>
                <a:gd name="connsiteY2030" fmla="*/ 994401 h 1810296"/>
                <a:gd name="connsiteX2031" fmla="*/ 4627704 w 9274629"/>
                <a:gd name="connsiteY2031" fmla="*/ 994663 h 1810296"/>
                <a:gd name="connsiteX2032" fmla="*/ 4628441 w 9274629"/>
                <a:gd name="connsiteY2032" fmla="*/ 994104 h 1810296"/>
                <a:gd name="connsiteX2033" fmla="*/ 4629293 w 9274629"/>
                <a:gd name="connsiteY2033" fmla="*/ 993191 h 1810296"/>
                <a:gd name="connsiteX2034" fmla="*/ 4629985 w 9274629"/>
                <a:gd name="connsiteY2034" fmla="*/ 992171 h 1810296"/>
                <a:gd name="connsiteX2035" fmla="*/ 4630464 w 9274629"/>
                <a:gd name="connsiteY2035" fmla="*/ 991043 h 1810296"/>
                <a:gd name="connsiteX2036" fmla="*/ 4630743 w 9274629"/>
                <a:gd name="connsiteY2036" fmla="*/ 989849 h 1810296"/>
                <a:gd name="connsiteX2037" fmla="*/ 4630783 w 9274629"/>
                <a:gd name="connsiteY2037" fmla="*/ 989232 h 1810296"/>
                <a:gd name="connsiteX2038" fmla="*/ 4630783 w 9274629"/>
                <a:gd name="connsiteY2038" fmla="*/ 988561 h 1810296"/>
                <a:gd name="connsiteX2039" fmla="*/ 4630637 w 9274629"/>
                <a:gd name="connsiteY2039" fmla="*/ 987205 h 1810296"/>
                <a:gd name="connsiteX2040" fmla="*/ 4630464 w 9274629"/>
                <a:gd name="connsiteY2040" fmla="*/ 985876 h 1810296"/>
                <a:gd name="connsiteX2041" fmla="*/ 4630397 w 9274629"/>
                <a:gd name="connsiteY2041" fmla="*/ 984521 h 1810296"/>
                <a:gd name="connsiteX2042" fmla="*/ 4630477 w 9274629"/>
                <a:gd name="connsiteY2042" fmla="*/ 983863 h 1810296"/>
                <a:gd name="connsiteX2043" fmla="*/ 4630557 w 9274629"/>
                <a:gd name="connsiteY2043" fmla="*/ 983514 h 1810296"/>
                <a:gd name="connsiteX2044" fmla="*/ 4630810 w 9274629"/>
                <a:gd name="connsiteY2044" fmla="*/ 982870 h 1810296"/>
                <a:gd name="connsiteX2045" fmla="*/ 4631182 w 9274629"/>
                <a:gd name="connsiteY2045" fmla="*/ 982280 h 1810296"/>
                <a:gd name="connsiteX2046" fmla="*/ 4631662 w 9274629"/>
                <a:gd name="connsiteY2046" fmla="*/ 981770 h 1810296"/>
                <a:gd name="connsiteX2047" fmla="*/ 4632207 w 9274629"/>
                <a:gd name="connsiteY2047" fmla="*/ 981394 h 1810296"/>
                <a:gd name="connsiteX2048" fmla="*/ 4632793 w 9274629"/>
                <a:gd name="connsiteY2048" fmla="*/ 981139 h 1810296"/>
                <a:gd name="connsiteX2049" fmla="*/ 4633391 w 9274629"/>
                <a:gd name="connsiteY2049" fmla="*/ 981085 h 1810296"/>
                <a:gd name="connsiteX2050" fmla="*/ 4633990 w 9274629"/>
                <a:gd name="connsiteY2050" fmla="*/ 981219 h 1810296"/>
                <a:gd name="connsiteX2051" fmla="*/ 4634270 w 9274629"/>
                <a:gd name="connsiteY2051" fmla="*/ 981394 h 1810296"/>
                <a:gd name="connsiteX2052" fmla="*/ 4634097 w 9274629"/>
                <a:gd name="connsiteY2052" fmla="*/ 978938 h 1810296"/>
                <a:gd name="connsiteX2053" fmla="*/ 4633924 w 9274629"/>
                <a:gd name="connsiteY2053" fmla="*/ 976495 h 1810296"/>
                <a:gd name="connsiteX2054" fmla="*/ 4635388 w 9274629"/>
                <a:gd name="connsiteY2054" fmla="*/ 976092 h 1810296"/>
                <a:gd name="connsiteX2055" fmla="*/ 4636838 w 9274629"/>
                <a:gd name="connsiteY2055" fmla="*/ 975690 h 1810296"/>
                <a:gd name="connsiteX2056" fmla="*/ 4636705 w 9274629"/>
                <a:gd name="connsiteY2056" fmla="*/ 975072 h 1810296"/>
                <a:gd name="connsiteX2057" fmla="*/ 4636226 w 9274629"/>
                <a:gd name="connsiteY2057" fmla="*/ 973945 h 1810296"/>
                <a:gd name="connsiteX2058" fmla="*/ 4635215 w 9274629"/>
                <a:gd name="connsiteY2058" fmla="*/ 972388 h 1810296"/>
                <a:gd name="connsiteX2059" fmla="*/ 4634496 w 9274629"/>
                <a:gd name="connsiteY2059" fmla="*/ 971341 h 1810296"/>
                <a:gd name="connsiteX2060" fmla="*/ 4634177 w 9274629"/>
                <a:gd name="connsiteY2060" fmla="*/ 970818 h 1810296"/>
                <a:gd name="connsiteX2061" fmla="*/ 4633644 w 9274629"/>
                <a:gd name="connsiteY2061" fmla="*/ 969637 h 1810296"/>
                <a:gd name="connsiteX2062" fmla="*/ 4633431 w 9274629"/>
                <a:gd name="connsiteY2062" fmla="*/ 968724 h 1810296"/>
                <a:gd name="connsiteX2063" fmla="*/ 4633391 w 9274629"/>
                <a:gd name="connsiteY2063" fmla="*/ 968107 h 1810296"/>
                <a:gd name="connsiteX2064" fmla="*/ 4633471 w 9274629"/>
                <a:gd name="connsiteY2064" fmla="*/ 967530 h 1810296"/>
                <a:gd name="connsiteX2065" fmla="*/ 4633644 w 9274629"/>
                <a:gd name="connsiteY2065" fmla="*/ 966953 h 1810296"/>
                <a:gd name="connsiteX2066" fmla="*/ 4633790 w 9274629"/>
                <a:gd name="connsiteY2066" fmla="*/ 966684 h 1810296"/>
                <a:gd name="connsiteX2067" fmla="*/ 4633963 w 9274629"/>
                <a:gd name="connsiteY2067" fmla="*/ 966430 h 1810296"/>
                <a:gd name="connsiteX2068" fmla="*/ 4634429 w 9274629"/>
                <a:gd name="connsiteY2068" fmla="*/ 966040 h 1810296"/>
                <a:gd name="connsiteX2069" fmla="*/ 4635002 w 9274629"/>
                <a:gd name="connsiteY2069" fmla="*/ 965812 h 1810296"/>
                <a:gd name="connsiteX2070" fmla="*/ 4635614 w 9274629"/>
                <a:gd name="connsiteY2070" fmla="*/ 965731 h 1810296"/>
                <a:gd name="connsiteX2071" fmla="*/ 4636213 w 9274629"/>
                <a:gd name="connsiteY2071" fmla="*/ 965812 h 1810296"/>
                <a:gd name="connsiteX2072" fmla="*/ 4636745 w 9274629"/>
                <a:gd name="connsiteY2072" fmla="*/ 966027 h 1810296"/>
                <a:gd name="connsiteX2073" fmla="*/ 4637144 w 9274629"/>
                <a:gd name="connsiteY2073" fmla="*/ 966376 h 1810296"/>
                <a:gd name="connsiteX2074" fmla="*/ 4637357 w 9274629"/>
                <a:gd name="connsiteY2074" fmla="*/ 966859 h 1810296"/>
                <a:gd name="connsiteX2075" fmla="*/ 4637371 w 9274629"/>
                <a:gd name="connsiteY2075" fmla="*/ 967167 h 1810296"/>
                <a:gd name="connsiteX2076" fmla="*/ 4638675 w 9274629"/>
                <a:gd name="connsiteY2076" fmla="*/ 966832 h 1810296"/>
                <a:gd name="connsiteX2077" fmla="*/ 4639979 w 9274629"/>
                <a:gd name="connsiteY2077" fmla="*/ 966510 h 1810296"/>
                <a:gd name="connsiteX2078" fmla="*/ 4639620 w 9274629"/>
                <a:gd name="connsiteY2078" fmla="*/ 965329 h 1810296"/>
                <a:gd name="connsiteX2079" fmla="*/ 4639234 w 9274629"/>
                <a:gd name="connsiteY2079" fmla="*/ 963557 h 1810296"/>
                <a:gd name="connsiteX2080" fmla="*/ 4639180 w 9274629"/>
                <a:gd name="connsiteY2080" fmla="*/ 962349 h 1810296"/>
                <a:gd name="connsiteX2081" fmla="*/ 4639234 w 9274629"/>
                <a:gd name="connsiteY2081" fmla="*/ 961759 h 1810296"/>
                <a:gd name="connsiteX2082" fmla="*/ 4639354 w 9274629"/>
                <a:gd name="connsiteY2082" fmla="*/ 961141 h 1810296"/>
                <a:gd name="connsiteX2083" fmla="*/ 4639846 w 9274629"/>
                <a:gd name="connsiteY2083" fmla="*/ 960014 h 1810296"/>
                <a:gd name="connsiteX2084" fmla="*/ 4640404 w 9274629"/>
                <a:gd name="connsiteY2084" fmla="*/ 959276 h 1810296"/>
                <a:gd name="connsiteX2085" fmla="*/ 4640870 w 9274629"/>
                <a:gd name="connsiteY2085" fmla="*/ 958900 h 1810296"/>
                <a:gd name="connsiteX2086" fmla="*/ 4641363 w 9274629"/>
                <a:gd name="connsiteY2086" fmla="*/ 958605 h 1810296"/>
                <a:gd name="connsiteX2087" fmla="*/ 4641922 w 9274629"/>
                <a:gd name="connsiteY2087" fmla="*/ 958417 h 1810296"/>
                <a:gd name="connsiteX2088" fmla="*/ 4642201 w 9274629"/>
                <a:gd name="connsiteY2088" fmla="*/ 958377 h 1810296"/>
                <a:gd name="connsiteX2089" fmla="*/ 4642720 w 9274629"/>
                <a:gd name="connsiteY2089" fmla="*/ 958337 h 1810296"/>
                <a:gd name="connsiteX2090" fmla="*/ 4643705 w 9274629"/>
                <a:gd name="connsiteY2090" fmla="*/ 958565 h 1810296"/>
                <a:gd name="connsiteX2091" fmla="*/ 4644623 w 9274629"/>
                <a:gd name="connsiteY2091" fmla="*/ 959008 h 1810296"/>
                <a:gd name="connsiteX2092" fmla="*/ 4645502 w 9274629"/>
                <a:gd name="connsiteY2092" fmla="*/ 959585 h 1810296"/>
                <a:gd name="connsiteX2093" fmla="*/ 4645927 w 9274629"/>
                <a:gd name="connsiteY2093" fmla="*/ 959893 h 1810296"/>
                <a:gd name="connsiteX2094" fmla="*/ 4648070 w 9274629"/>
                <a:gd name="connsiteY2094" fmla="*/ 961517 h 1810296"/>
                <a:gd name="connsiteX2095" fmla="*/ 4650212 w 9274629"/>
                <a:gd name="connsiteY2095" fmla="*/ 963141 h 1810296"/>
                <a:gd name="connsiteX2096" fmla="*/ 4650864 w 9274629"/>
                <a:gd name="connsiteY2096" fmla="*/ 963624 h 1810296"/>
                <a:gd name="connsiteX2097" fmla="*/ 4651943 w 9274629"/>
                <a:gd name="connsiteY2097" fmla="*/ 964215 h 1810296"/>
                <a:gd name="connsiteX2098" fmla="*/ 4652715 w 9274629"/>
                <a:gd name="connsiteY2098" fmla="*/ 964403 h 1810296"/>
                <a:gd name="connsiteX2099" fmla="*/ 4653087 w 9274629"/>
                <a:gd name="connsiteY2099" fmla="*/ 964403 h 1810296"/>
                <a:gd name="connsiteX2100" fmla="*/ 4653300 w 9274629"/>
                <a:gd name="connsiteY2100" fmla="*/ 964389 h 1810296"/>
                <a:gd name="connsiteX2101" fmla="*/ 4653686 w 9274629"/>
                <a:gd name="connsiteY2101" fmla="*/ 964242 h 1810296"/>
                <a:gd name="connsiteX2102" fmla="*/ 4654205 w 9274629"/>
                <a:gd name="connsiteY2102" fmla="*/ 963920 h 1810296"/>
                <a:gd name="connsiteX2103" fmla="*/ 4654564 w 9274629"/>
                <a:gd name="connsiteY2103" fmla="*/ 963436 h 1810296"/>
                <a:gd name="connsiteX2104" fmla="*/ 4654724 w 9274629"/>
                <a:gd name="connsiteY2104" fmla="*/ 963088 h 1810296"/>
                <a:gd name="connsiteX2105" fmla="*/ 4654764 w 9274629"/>
                <a:gd name="connsiteY2105" fmla="*/ 962725 h 1810296"/>
                <a:gd name="connsiteX2106" fmla="*/ 4654658 w 9274629"/>
                <a:gd name="connsiteY2106" fmla="*/ 962349 h 1810296"/>
                <a:gd name="connsiteX2107" fmla="*/ 4654564 w 9274629"/>
                <a:gd name="connsiteY2107" fmla="*/ 962175 h 1810296"/>
                <a:gd name="connsiteX2108" fmla="*/ 4654125 w 9274629"/>
                <a:gd name="connsiteY2108" fmla="*/ 962081 h 1810296"/>
                <a:gd name="connsiteX2109" fmla="*/ 4653326 w 9274629"/>
                <a:gd name="connsiteY2109" fmla="*/ 961719 h 1810296"/>
                <a:gd name="connsiteX2110" fmla="*/ 4652648 w 9274629"/>
                <a:gd name="connsiteY2110" fmla="*/ 961155 h 1810296"/>
                <a:gd name="connsiteX2111" fmla="*/ 4652076 w 9274629"/>
                <a:gd name="connsiteY2111" fmla="*/ 960457 h 1810296"/>
                <a:gd name="connsiteX2112" fmla="*/ 4651597 w 9274629"/>
                <a:gd name="connsiteY2112" fmla="*/ 959625 h 1810296"/>
                <a:gd name="connsiteX2113" fmla="*/ 4651210 w 9274629"/>
                <a:gd name="connsiteY2113" fmla="*/ 958739 h 1810296"/>
                <a:gd name="connsiteX2114" fmla="*/ 4650772 w 9274629"/>
                <a:gd name="connsiteY2114" fmla="*/ 957330 h 1810296"/>
                <a:gd name="connsiteX2115" fmla="*/ 4650559 w 9274629"/>
                <a:gd name="connsiteY2115" fmla="*/ 956377 h 1810296"/>
                <a:gd name="connsiteX2116" fmla="*/ 4650452 w 9274629"/>
                <a:gd name="connsiteY2116" fmla="*/ 955827 h 1810296"/>
                <a:gd name="connsiteX2117" fmla="*/ 4650292 w 9274629"/>
                <a:gd name="connsiteY2117" fmla="*/ 954686 h 1810296"/>
                <a:gd name="connsiteX2118" fmla="*/ 4650292 w 9274629"/>
                <a:gd name="connsiteY2118" fmla="*/ 953559 h 1810296"/>
                <a:gd name="connsiteX2119" fmla="*/ 4650465 w 9274629"/>
                <a:gd name="connsiteY2119" fmla="*/ 952767 h 1810296"/>
                <a:gd name="connsiteX2120" fmla="*/ 4650691 w 9274629"/>
                <a:gd name="connsiteY2120" fmla="*/ 952270 h 1810296"/>
                <a:gd name="connsiteX2121" fmla="*/ 4650825 w 9274629"/>
                <a:gd name="connsiteY2121" fmla="*/ 952029 h 1810296"/>
                <a:gd name="connsiteX2122" fmla="*/ 4651118 w 9274629"/>
                <a:gd name="connsiteY2122" fmla="*/ 951653 h 1810296"/>
                <a:gd name="connsiteX2123" fmla="*/ 4651823 w 9274629"/>
                <a:gd name="connsiteY2123" fmla="*/ 951049 h 1810296"/>
                <a:gd name="connsiteX2124" fmla="*/ 4653087 w 9274629"/>
                <a:gd name="connsiteY2124" fmla="*/ 950418 h 1810296"/>
                <a:gd name="connsiteX2125" fmla="*/ 4653992 w 9274629"/>
                <a:gd name="connsiteY2125" fmla="*/ 950109 h 1810296"/>
                <a:gd name="connsiteX2126" fmla="*/ 4661844 w 9274629"/>
                <a:gd name="connsiteY2126" fmla="*/ 947452 h 1810296"/>
                <a:gd name="connsiteX2127" fmla="*/ 4669722 w 9274629"/>
                <a:gd name="connsiteY2127" fmla="*/ 944795 h 1810296"/>
                <a:gd name="connsiteX2128" fmla="*/ 4670454 w 9274629"/>
                <a:gd name="connsiteY2128" fmla="*/ 944540 h 1810296"/>
                <a:gd name="connsiteX2129" fmla="*/ 4671585 w 9274629"/>
                <a:gd name="connsiteY2129" fmla="*/ 944338 h 1810296"/>
                <a:gd name="connsiteX2130" fmla="*/ 4672317 w 9274629"/>
                <a:gd name="connsiteY2130" fmla="*/ 944419 h 1810296"/>
                <a:gd name="connsiteX2131" fmla="*/ 4672663 w 9274629"/>
                <a:gd name="connsiteY2131" fmla="*/ 944540 h 1810296"/>
                <a:gd name="connsiteX2132" fmla="*/ 4673102 w 9274629"/>
                <a:gd name="connsiteY2132" fmla="*/ 944768 h 1810296"/>
                <a:gd name="connsiteX2133" fmla="*/ 4673794 w 9274629"/>
                <a:gd name="connsiteY2133" fmla="*/ 945466 h 1810296"/>
                <a:gd name="connsiteX2134" fmla="*/ 4674446 w 9274629"/>
                <a:gd name="connsiteY2134" fmla="*/ 946244 h 1810296"/>
                <a:gd name="connsiteX2135" fmla="*/ 4675125 w 9274629"/>
                <a:gd name="connsiteY2135" fmla="*/ 946929 h 1810296"/>
                <a:gd name="connsiteX2136" fmla="*/ 4675550 w 9274629"/>
                <a:gd name="connsiteY2136" fmla="*/ 947170 h 1810296"/>
                <a:gd name="connsiteX2137" fmla="*/ 4676110 w 9274629"/>
                <a:gd name="connsiteY2137" fmla="*/ 947371 h 1810296"/>
                <a:gd name="connsiteX2138" fmla="*/ 4677387 w 9274629"/>
                <a:gd name="connsiteY2138" fmla="*/ 947586 h 1810296"/>
                <a:gd name="connsiteX2139" fmla="*/ 4678305 w 9274629"/>
                <a:gd name="connsiteY2139" fmla="*/ 947788 h 1810296"/>
                <a:gd name="connsiteX2140" fmla="*/ 4678811 w 9274629"/>
                <a:gd name="connsiteY2140" fmla="*/ 947975 h 1810296"/>
                <a:gd name="connsiteX2141" fmla="*/ 4679170 w 9274629"/>
                <a:gd name="connsiteY2141" fmla="*/ 948271 h 1810296"/>
                <a:gd name="connsiteX2142" fmla="*/ 4679384 w 9274629"/>
                <a:gd name="connsiteY2142" fmla="*/ 948673 h 1810296"/>
                <a:gd name="connsiteX2143" fmla="*/ 4679397 w 9274629"/>
                <a:gd name="connsiteY2143" fmla="*/ 948942 h 1810296"/>
                <a:gd name="connsiteX2144" fmla="*/ 4680195 w 9274629"/>
                <a:gd name="connsiteY2144" fmla="*/ 947613 h 1810296"/>
                <a:gd name="connsiteX2145" fmla="*/ 4680980 w 9274629"/>
                <a:gd name="connsiteY2145" fmla="*/ 946271 h 1810296"/>
                <a:gd name="connsiteX2146" fmla="*/ 4681912 w 9274629"/>
                <a:gd name="connsiteY2146" fmla="*/ 947626 h 1810296"/>
                <a:gd name="connsiteX2147" fmla="*/ 4682870 w 9274629"/>
                <a:gd name="connsiteY2147" fmla="*/ 948982 h 1810296"/>
                <a:gd name="connsiteX2148" fmla="*/ 4683123 w 9274629"/>
                <a:gd name="connsiteY2148" fmla="*/ 948271 h 1810296"/>
                <a:gd name="connsiteX2149" fmla="*/ 4683775 w 9274629"/>
                <a:gd name="connsiteY2149" fmla="*/ 946875 h 1810296"/>
                <a:gd name="connsiteX2150" fmla="*/ 4684400 w 9274629"/>
                <a:gd name="connsiteY2150" fmla="*/ 945949 h 1810296"/>
                <a:gd name="connsiteX2151" fmla="*/ 4684906 w 9274629"/>
                <a:gd name="connsiteY2151" fmla="*/ 945452 h 1810296"/>
                <a:gd name="connsiteX2152" fmla="*/ 4685465 w 9274629"/>
                <a:gd name="connsiteY2152" fmla="*/ 945063 h 1810296"/>
                <a:gd name="connsiteX2153" fmla="*/ 4686117 w 9274629"/>
                <a:gd name="connsiteY2153" fmla="*/ 944822 h 1810296"/>
                <a:gd name="connsiteX2154" fmla="*/ 4686476 w 9274629"/>
                <a:gd name="connsiteY2154" fmla="*/ 944795 h 1810296"/>
                <a:gd name="connsiteX2155" fmla="*/ 4686782 w 9274629"/>
                <a:gd name="connsiteY2155" fmla="*/ 944795 h 1810296"/>
                <a:gd name="connsiteX2156" fmla="*/ 4687354 w 9274629"/>
                <a:gd name="connsiteY2156" fmla="*/ 944862 h 1810296"/>
                <a:gd name="connsiteX2157" fmla="*/ 4688193 w 9274629"/>
                <a:gd name="connsiteY2157" fmla="*/ 945170 h 1810296"/>
                <a:gd name="connsiteX2158" fmla="*/ 4689790 w 9274629"/>
                <a:gd name="connsiteY2158" fmla="*/ 946163 h 1810296"/>
                <a:gd name="connsiteX2159" fmla="*/ 4690908 w 9274629"/>
                <a:gd name="connsiteY2159" fmla="*/ 946754 h 1810296"/>
                <a:gd name="connsiteX2160" fmla="*/ 4691187 w 9274629"/>
                <a:gd name="connsiteY2160" fmla="*/ 946875 h 1810296"/>
                <a:gd name="connsiteX2161" fmla="*/ 4691826 w 9274629"/>
                <a:gd name="connsiteY2161" fmla="*/ 946969 h 1810296"/>
                <a:gd name="connsiteX2162" fmla="*/ 4692478 w 9274629"/>
                <a:gd name="connsiteY2162" fmla="*/ 946915 h 1810296"/>
                <a:gd name="connsiteX2163" fmla="*/ 4693090 w 9274629"/>
                <a:gd name="connsiteY2163" fmla="*/ 946741 h 1810296"/>
                <a:gd name="connsiteX2164" fmla="*/ 4693623 w 9274629"/>
                <a:gd name="connsiteY2164" fmla="*/ 946446 h 1810296"/>
                <a:gd name="connsiteX2165" fmla="*/ 4694022 w 9274629"/>
                <a:gd name="connsiteY2165" fmla="*/ 946070 h 1810296"/>
                <a:gd name="connsiteX2166" fmla="*/ 4694261 w 9274629"/>
                <a:gd name="connsiteY2166" fmla="*/ 945613 h 1810296"/>
                <a:gd name="connsiteX2167" fmla="*/ 4694261 w 9274629"/>
                <a:gd name="connsiteY2167" fmla="*/ 945103 h 1810296"/>
                <a:gd name="connsiteX2168" fmla="*/ 4694142 w 9274629"/>
                <a:gd name="connsiteY2168" fmla="*/ 944822 h 1810296"/>
                <a:gd name="connsiteX2169" fmla="*/ 4694488 w 9274629"/>
                <a:gd name="connsiteY2169" fmla="*/ 944634 h 1810296"/>
                <a:gd name="connsiteX2170" fmla="*/ 4695233 w 9274629"/>
                <a:gd name="connsiteY2170" fmla="*/ 944379 h 1810296"/>
                <a:gd name="connsiteX2171" fmla="*/ 4696018 w 9274629"/>
                <a:gd name="connsiteY2171" fmla="*/ 944325 h 1810296"/>
                <a:gd name="connsiteX2172" fmla="*/ 4696816 w 9274629"/>
                <a:gd name="connsiteY2172" fmla="*/ 944406 h 1810296"/>
                <a:gd name="connsiteX2173" fmla="*/ 4697615 w 9274629"/>
                <a:gd name="connsiteY2173" fmla="*/ 944634 h 1810296"/>
                <a:gd name="connsiteX2174" fmla="*/ 4698400 w 9274629"/>
                <a:gd name="connsiteY2174" fmla="*/ 944969 h 1810296"/>
                <a:gd name="connsiteX2175" fmla="*/ 4699531 w 9274629"/>
                <a:gd name="connsiteY2175" fmla="*/ 945600 h 1810296"/>
                <a:gd name="connsiteX2176" fmla="*/ 4700197 w 9274629"/>
                <a:gd name="connsiteY2176" fmla="*/ 946097 h 1810296"/>
                <a:gd name="connsiteX2177" fmla="*/ 4701501 w 9274629"/>
                <a:gd name="connsiteY2177" fmla="*/ 947184 h 1810296"/>
                <a:gd name="connsiteX2178" fmla="*/ 4703550 w 9274629"/>
                <a:gd name="connsiteY2178" fmla="*/ 948633 h 1810296"/>
                <a:gd name="connsiteX2179" fmla="*/ 4704655 w 9274629"/>
                <a:gd name="connsiteY2179" fmla="*/ 949116 h 1810296"/>
                <a:gd name="connsiteX2180" fmla="*/ 4705427 w 9274629"/>
                <a:gd name="connsiteY2180" fmla="*/ 949331 h 1810296"/>
                <a:gd name="connsiteX2181" fmla="*/ 4705853 w 9274629"/>
                <a:gd name="connsiteY2181" fmla="*/ 949371 h 1810296"/>
                <a:gd name="connsiteX2182" fmla="*/ 4706438 w 9274629"/>
                <a:gd name="connsiteY2182" fmla="*/ 949385 h 1810296"/>
                <a:gd name="connsiteX2183" fmla="*/ 4707649 w 9274629"/>
                <a:gd name="connsiteY2183" fmla="*/ 949237 h 1810296"/>
                <a:gd name="connsiteX2184" fmla="*/ 4708860 w 9274629"/>
                <a:gd name="connsiteY2184" fmla="*/ 949022 h 1810296"/>
                <a:gd name="connsiteX2185" fmla="*/ 4710044 w 9274629"/>
                <a:gd name="connsiteY2185" fmla="*/ 948942 h 1810296"/>
                <a:gd name="connsiteX2186" fmla="*/ 4710643 w 9274629"/>
                <a:gd name="connsiteY2186" fmla="*/ 949022 h 1810296"/>
                <a:gd name="connsiteX2187" fmla="*/ 4711083 w 9274629"/>
                <a:gd name="connsiteY2187" fmla="*/ 949103 h 1810296"/>
                <a:gd name="connsiteX2188" fmla="*/ 4711881 w 9274629"/>
                <a:gd name="connsiteY2188" fmla="*/ 949452 h 1810296"/>
                <a:gd name="connsiteX2189" fmla="*/ 4713039 w 9274629"/>
                <a:gd name="connsiteY2189" fmla="*/ 950136 h 1810296"/>
                <a:gd name="connsiteX2190" fmla="*/ 4714529 w 9274629"/>
                <a:gd name="connsiteY2190" fmla="*/ 951237 h 1810296"/>
                <a:gd name="connsiteX2191" fmla="*/ 4715687 w 9274629"/>
                <a:gd name="connsiteY2191" fmla="*/ 951921 h 1810296"/>
                <a:gd name="connsiteX2192" fmla="*/ 4716499 w 9274629"/>
                <a:gd name="connsiteY2192" fmla="*/ 952203 h 1810296"/>
                <a:gd name="connsiteX2193" fmla="*/ 4716951 w 9274629"/>
                <a:gd name="connsiteY2193" fmla="*/ 952284 h 1810296"/>
                <a:gd name="connsiteX2194" fmla="*/ 4717258 w 9274629"/>
                <a:gd name="connsiteY2194" fmla="*/ 952324 h 1810296"/>
                <a:gd name="connsiteX2195" fmla="*/ 4717883 w 9274629"/>
                <a:gd name="connsiteY2195" fmla="*/ 952311 h 1810296"/>
                <a:gd name="connsiteX2196" fmla="*/ 4718801 w 9274629"/>
                <a:gd name="connsiteY2196" fmla="*/ 952109 h 1810296"/>
                <a:gd name="connsiteX2197" fmla="*/ 4720637 w 9274629"/>
                <a:gd name="connsiteY2197" fmla="*/ 951438 h 1810296"/>
                <a:gd name="connsiteX2198" fmla="*/ 4721875 w 9274629"/>
                <a:gd name="connsiteY2198" fmla="*/ 951009 h 1810296"/>
                <a:gd name="connsiteX2199" fmla="*/ 4722501 w 9274629"/>
                <a:gd name="connsiteY2199" fmla="*/ 950861 h 1810296"/>
                <a:gd name="connsiteX2200" fmla="*/ 4723512 w 9274629"/>
                <a:gd name="connsiteY2200" fmla="*/ 950821 h 1810296"/>
                <a:gd name="connsiteX2201" fmla="*/ 4724164 w 9274629"/>
                <a:gd name="connsiteY2201" fmla="*/ 950915 h 1810296"/>
                <a:gd name="connsiteX2202" fmla="*/ 4724790 w 9274629"/>
                <a:gd name="connsiteY2202" fmla="*/ 951089 h 1810296"/>
                <a:gd name="connsiteX2203" fmla="*/ 4725335 w 9274629"/>
                <a:gd name="connsiteY2203" fmla="*/ 951384 h 1810296"/>
                <a:gd name="connsiteX2204" fmla="*/ 4725775 w 9274629"/>
                <a:gd name="connsiteY2204" fmla="*/ 951787 h 1810296"/>
                <a:gd name="connsiteX2205" fmla="*/ 4726080 w 9274629"/>
                <a:gd name="connsiteY2205" fmla="*/ 952284 h 1810296"/>
                <a:gd name="connsiteX2206" fmla="*/ 4726160 w 9274629"/>
                <a:gd name="connsiteY2206" fmla="*/ 952592 h 1810296"/>
                <a:gd name="connsiteX2207" fmla="*/ 4726240 w 9274629"/>
                <a:gd name="connsiteY2207" fmla="*/ 953169 h 1810296"/>
                <a:gd name="connsiteX2208" fmla="*/ 4726160 w 9274629"/>
                <a:gd name="connsiteY2208" fmla="*/ 954351 h 1810296"/>
                <a:gd name="connsiteX2209" fmla="*/ 4726240 w 9274629"/>
                <a:gd name="connsiteY2209" fmla="*/ 954927 h 1810296"/>
                <a:gd name="connsiteX2210" fmla="*/ 4726320 w 9274629"/>
                <a:gd name="connsiteY2210" fmla="*/ 955223 h 1810296"/>
                <a:gd name="connsiteX2211" fmla="*/ 4726586 w 9274629"/>
                <a:gd name="connsiteY2211" fmla="*/ 955706 h 1810296"/>
                <a:gd name="connsiteX2212" fmla="*/ 4726972 w 9274629"/>
                <a:gd name="connsiteY2212" fmla="*/ 956109 h 1810296"/>
                <a:gd name="connsiteX2213" fmla="*/ 4727451 w 9274629"/>
                <a:gd name="connsiteY2213" fmla="*/ 956458 h 1810296"/>
                <a:gd name="connsiteX2214" fmla="*/ 4728822 w 9274629"/>
                <a:gd name="connsiteY2214" fmla="*/ 957115 h 1810296"/>
                <a:gd name="connsiteX2215" fmla="*/ 4729993 w 9274629"/>
                <a:gd name="connsiteY2215" fmla="*/ 957585 h 1810296"/>
                <a:gd name="connsiteX2216" fmla="*/ 4730259 w 9274629"/>
                <a:gd name="connsiteY2216" fmla="*/ 957719 h 1810296"/>
                <a:gd name="connsiteX2217" fmla="*/ 4730764 w 9274629"/>
                <a:gd name="connsiteY2217" fmla="*/ 958108 h 1810296"/>
                <a:gd name="connsiteX2218" fmla="*/ 4731204 w 9274629"/>
                <a:gd name="connsiteY2218" fmla="*/ 958565 h 1810296"/>
                <a:gd name="connsiteX2219" fmla="*/ 4731550 w 9274629"/>
                <a:gd name="connsiteY2219" fmla="*/ 959101 h 1810296"/>
                <a:gd name="connsiteX2220" fmla="*/ 4731776 w 9274629"/>
                <a:gd name="connsiteY2220" fmla="*/ 959652 h 1810296"/>
                <a:gd name="connsiteX2221" fmla="*/ 4731856 w 9274629"/>
                <a:gd name="connsiteY2221" fmla="*/ 960189 h 1810296"/>
                <a:gd name="connsiteX2222" fmla="*/ 4731763 w 9274629"/>
                <a:gd name="connsiteY2222" fmla="*/ 960699 h 1810296"/>
                <a:gd name="connsiteX2223" fmla="*/ 4731457 w 9274629"/>
                <a:gd name="connsiteY2223" fmla="*/ 961101 h 1810296"/>
                <a:gd name="connsiteX2224" fmla="*/ 4731204 w 9274629"/>
                <a:gd name="connsiteY2224" fmla="*/ 961249 h 1810296"/>
                <a:gd name="connsiteX2225" fmla="*/ 4731603 w 9274629"/>
                <a:gd name="connsiteY2225" fmla="*/ 961195 h 1810296"/>
                <a:gd name="connsiteX2226" fmla="*/ 4732415 w 9274629"/>
                <a:gd name="connsiteY2226" fmla="*/ 961195 h 1810296"/>
                <a:gd name="connsiteX2227" fmla="*/ 4733200 w 9274629"/>
                <a:gd name="connsiteY2227" fmla="*/ 961370 h 1810296"/>
                <a:gd name="connsiteX2228" fmla="*/ 4733945 w 9274629"/>
                <a:gd name="connsiteY2228" fmla="*/ 961665 h 1810296"/>
                <a:gd name="connsiteX2229" fmla="*/ 4734637 w 9274629"/>
                <a:gd name="connsiteY2229" fmla="*/ 962081 h 1810296"/>
                <a:gd name="connsiteX2230" fmla="*/ 4735223 w 9274629"/>
                <a:gd name="connsiteY2230" fmla="*/ 962631 h 1810296"/>
                <a:gd name="connsiteX2231" fmla="*/ 4735742 w 9274629"/>
                <a:gd name="connsiteY2231" fmla="*/ 963249 h 1810296"/>
                <a:gd name="connsiteX2232" fmla="*/ 4736128 w 9274629"/>
                <a:gd name="connsiteY2232" fmla="*/ 963960 h 1810296"/>
                <a:gd name="connsiteX2233" fmla="*/ 4736248 w 9274629"/>
                <a:gd name="connsiteY2233" fmla="*/ 964349 h 1810296"/>
                <a:gd name="connsiteX2234" fmla="*/ 4736354 w 9274629"/>
                <a:gd name="connsiteY2234" fmla="*/ 964792 h 1810296"/>
                <a:gd name="connsiteX2235" fmla="*/ 4736474 w 9274629"/>
                <a:gd name="connsiteY2235" fmla="*/ 965718 h 1810296"/>
                <a:gd name="connsiteX2236" fmla="*/ 4736487 w 9274629"/>
                <a:gd name="connsiteY2236" fmla="*/ 967141 h 1810296"/>
                <a:gd name="connsiteX2237" fmla="*/ 4736487 w 9274629"/>
                <a:gd name="connsiteY2237" fmla="*/ 968563 h 1810296"/>
                <a:gd name="connsiteX2238" fmla="*/ 4736594 w 9274629"/>
                <a:gd name="connsiteY2238" fmla="*/ 969449 h 1810296"/>
                <a:gd name="connsiteX2239" fmla="*/ 4736793 w 9274629"/>
                <a:gd name="connsiteY2239" fmla="*/ 970281 h 1810296"/>
                <a:gd name="connsiteX2240" fmla="*/ 4737179 w 9274629"/>
                <a:gd name="connsiteY2240" fmla="*/ 971046 h 1810296"/>
                <a:gd name="connsiteX2241" fmla="*/ 4737485 w 9274629"/>
                <a:gd name="connsiteY2241" fmla="*/ 971382 h 1810296"/>
                <a:gd name="connsiteX2242" fmla="*/ 4737738 w 9274629"/>
                <a:gd name="connsiteY2242" fmla="*/ 971610 h 1810296"/>
                <a:gd name="connsiteX2243" fmla="*/ 4738297 w 9274629"/>
                <a:gd name="connsiteY2243" fmla="*/ 971999 h 1810296"/>
                <a:gd name="connsiteX2244" fmla="*/ 4739255 w 9274629"/>
                <a:gd name="connsiteY2244" fmla="*/ 972402 h 1810296"/>
                <a:gd name="connsiteX2245" fmla="*/ 4740573 w 9274629"/>
                <a:gd name="connsiteY2245" fmla="*/ 972872 h 1810296"/>
                <a:gd name="connsiteX2246" fmla="*/ 4741490 w 9274629"/>
                <a:gd name="connsiteY2246" fmla="*/ 973314 h 1810296"/>
                <a:gd name="connsiteX2247" fmla="*/ 4742037 w 9274629"/>
                <a:gd name="connsiteY2247" fmla="*/ 973704 h 1810296"/>
                <a:gd name="connsiteX2248" fmla="*/ 4742263 w 9274629"/>
                <a:gd name="connsiteY2248" fmla="*/ 973972 h 1810296"/>
                <a:gd name="connsiteX2249" fmla="*/ 4742476 w 9274629"/>
                <a:gd name="connsiteY2249" fmla="*/ 974240 h 1810296"/>
                <a:gd name="connsiteX2250" fmla="*/ 4742782 w 9274629"/>
                <a:gd name="connsiteY2250" fmla="*/ 974831 h 1810296"/>
                <a:gd name="connsiteX2251" fmla="*/ 4742928 w 9274629"/>
                <a:gd name="connsiteY2251" fmla="*/ 975488 h 1810296"/>
                <a:gd name="connsiteX2252" fmla="*/ 4742995 w 9274629"/>
                <a:gd name="connsiteY2252" fmla="*/ 976173 h 1810296"/>
                <a:gd name="connsiteX2253" fmla="*/ 4742835 w 9274629"/>
                <a:gd name="connsiteY2253" fmla="*/ 977985 h 1810296"/>
                <a:gd name="connsiteX2254" fmla="*/ 4742622 w 9274629"/>
                <a:gd name="connsiteY2254" fmla="*/ 979434 h 1810296"/>
                <a:gd name="connsiteX2255" fmla="*/ 4742609 w 9274629"/>
                <a:gd name="connsiteY2255" fmla="*/ 979783 h 1810296"/>
                <a:gd name="connsiteX2256" fmla="*/ 4742648 w 9274629"/>
                <a:gd name="connsiteY2256" fmla="*/ 980535 h 1810296"/>
                <a:gd name="connsiteX2257" fmla="*/ 4742795 w 9274629"/>
                <a:gd name="connsiteY2257" fmla="*/ 981273 h 1810296"/>
                <a:gd name="connsiteX2258" fmla="*/ 4743061 w 9274629"/>
                <a:gd name="connsiteY2258" fmla="*/ 981971 h 1810296"/>
                <a:gd name="connsiteX2259" fmla="*/ 4743434 w 9274629"/>
                <a:gd name="connsiteY2259" fmla="*/ 982588 h 1810296"/>
                <a:gd name="connsiteX2260" fmla="*/ 4743873 w 9274629"/>
                <a:gd name="connsiteY2260" fmla="*/ 983045 h 1810296"/>
                <a:gd name="connsiteX2261" fmla="*/ 4744405 w 9274629"/>
                <a:gd name="connsiteY2261" fmla="*/ 983353 h 1810296"/>
                <a:gd name="connsiteX2262" fmla="*/ 4745017 w 9274629"/>
                <a:gd name="connsiteY2262" fmla="*/ 983434 h 1810296"/>
                <a:gd name="connsiteX2263" fmla="*/ 4745364 w 9274629"/>
                <a:gd name="connsiteY2263" fmla="*/ 983380 h 1810296"/>
                <a:gd name="connsiteX2264" fmla="*/ 4745869 w 9274629"/>
                <a:gd name="connsiteY2264" fmla="*/ 983206 h 1810296"/>
                <a:gd name="connsiteX2265" fmla="*/ 4746614 w 9274629"/>
                <a:gd name="connsiteY2265" fmla="*/ 982870 h 1810296"/>
                <a:gd name="connsiteX2266" fmla="*/ 4747107 w 9274629"/>
                <a:gd name="connsiteY2266" fmla="*/ 982803 h 1810296"/>
                <a:gd name="connsiteX2267" fmla="*/ 4747360 w 9274629"/>
                <a:gd name="connsiteY2267" fmla="*/ 982870 h 1810296"/>
                <a:gd name="connsiteX2268" fmla="*/ 4747532 w 9274629"/>
                <a:gd name="connsiteY2268" fmla="*/ 982951 h 1810296"/>
                <a:gd name="connsiteX2269" fmla="*/ 4747785 w 9274629"/>
                <a:gd name="connsiteY2269" fmla="*/ 983206 h 1810296"/>
                <a:gd name="connsiteX2270" fmla="*/ 4748065 w 9274629"/>
                <a:gd name="connsiteY2270" fmla="*/ 983702 h 1810296"/>
                <a:gd name="connsiteX2271" fmla="*/ 4748185 w 9274629"/>
                <a:gd name="connsiteY2271" fmla="*/ 984051 h 1810296"/>
                <a:gd name="connsiteX2272" fmla="*/ 4748398 w 9274629"/>
                <a:gd name="connsiteY2272" fmla="*/ 984829 h 1810296"/>
                <a:gd name="connsiteX2273" fmla="*/ 4748677 w 9274629"/>
                <a:gd name="connsiteY2273" fmla="*/ 986360 h 1810296"/>
                <a:gd name="connsiteX2274" fmla="*/ 4748837 w 9274629"/>
                <a:gd name="connsiteY2274" fmla="*/ 987916 h 1810296"/>
                <a:gd name="connsiteX2275" fmla="*/ 4748850 w 9274629"/>
                <a:gd name="connsiteY2275" fmla="*/ 989487 h 1810296"/>
                <a:gd name="connsiteX2276" fmla="*/ 4748770 w 9274629"/>
                <a:gd name="connsiteY2276" fmla="*/ 990278 h 1810296"/>
                <a:gd name="connsiteX2277" fmla="*/ 4749489 w 9274629"/>
                <a:gd name="connsiteY2277" fmla="*/ 990104 h 1810296"/>
                <a:gd name="connsiteX2278" fmla="*/ 4750806 w 9274629"/>
                <a:gd name="connsiteY2278" fmla="*/ 989527 h 1810296"/>
                <a:gd name="connsiteX2279" fmla="*/ 4751405 w 9274629"/>
                <a:gd name="connsiteY2279" fmla="*/ 989111 h 1810296"/>
                <a:gd name="connsiteX2280" fmla="*/ 4751498 w 9274629"/>
                <a:gd name="connsiteY2280" fmla="*/ 989809 h 1810296"/>
                <a:gd name="connsiteX2281" fmla="*/ 4751618 w 9274629"/>
                <a:gd name="connsiteY2281" fmla="*/ 991218 h 1810296"/>
                <a:gd name="connsiteX2282" fmla="*/ 4751645 w 9274629"/>
                <a:gd name="connsiteY2282" fmla="*/ 993325 h 1810296"/>
                <a:gd name="connsiteX2283" fmla="*/ 4751419 w 9274629"/>
                <a:gd name="connsiteY2283" fmla="*/ 996157 h 1810296"/>
                <a:gd name="connsiteX2284" fmla="*/ 4751006 w 9274629"/>
                <a:gd name="connsiteY2284" fmla="*/ 998975 h 1810296"/>
                <a:gd name="connsiteX2285" fmla="*/ 4750101 w 9274629"/>
                <a:gd name="connsiteY2285" fmla="*/ 1003190 h 1810296"/>
                <a:gd name="connsiteX2286" fmla="*/ 4749116 w 9274629"/>
                <a:gd name="connsiteY2286" fmla="*/ 1007404 h 1810296"/>
                <a:gd name="connsiteX2287" fmla="*/ 4748544 w 9274629"/>
                <a:gd name="connsiteY2287" fmla="*/ 1010222 h 1810296"/>
                <a:gd name="connsiteX2288" fmla="*/ 4748507 w 9274629"/>
                <a:gd name="connsiteY2288" fmla="*/ 1010467 h 1810296"/>
                <a:gd name="connsiteX2289" fmla="*/ 4755481 w 9274629"/>
                <a:gd name="connsiteY2289" fmla="*/ 1003408 h 1810296"/>
                <a:gd name="connsiteX2290" fmla="*/ 4793681 w 9274629"/>
                <a:gd name="connsiteY2290" fmla="*/ 948047 h 1810296"/>
                <a:gd name="connsiteX2291" fmla="*/ 4811757 w 9274629"/>
                <a:gd name="connsiteY2291" fmla="*/ 982623 h 1810296"/>
                <a:gd name="connsiteX2292" fmla="*/ 4825159 w 9274629"/>
                <a:gd name="connsiteY2292" fmla="*/ 969058 h 1810296"/>
                <a:gd name="connsiteX2293" fmla="*/ 4833070 w 9274629"/>
                <a:gd name="connsiteY2293" fmla="*/ 960623 h 1810296"/>
                <a:gd name="connsiteX2294" fmla="*/ 4817889 w 9274629"/>
                <a:gd name="connsiteY2294" fmla="*/ 960623 h 1810296"/>
                <a:gd name="connsiteX2295" fmla="*/ 4871260 w 9274629"/>
                <a:gd name="connsiteY2295" fmla="*/ 889904 h 1810296"/>
                <a:gd name="connsiteX2296" fmla="*/ 4924632 w 9274629"/>
                <a:gd name="connsiteY2296" fmla="*/ 960623 h 1810296"/>
                <a:gd name="connsiteX2297" fmla="*/ 4898862 w 9274629"/>
                <a:gd name="connsiteY2297" fmla="*/ 960623 h 1810296"/>
                <a:gd name="connsiteX2298" fmla="*/ 4923269 w 9274629"/>
                <a:gd name="connsiteY2298" fmla="*/ 984641 h 1810296"/>
                <a:gd name="connsiteX2299" fmla="*/ 4934999 w 9274629"/>
                <a:gd name="connsiteY2299" fmla="*/ 972767 h 1810296"/>
                <a:gd name="connsiteX2300" fmla="*/ 4938972 w 9274629"/>
                <a:gd name="connsiteY2300" fmla="*/ 968531 h 1810296"/>
                <a:gd name="connsiteX2301" fmla="*/ 4921316 w 9274629"/>
                <a:gd name="connsiteY2301" fmla="*/ 968531 h 1810296"/>
                <a:gd name="connsiteX2302" fmla="*/ 4942409 w 9274629"/>
                <a:gd name="connsiteY2302" fmla="*/ 947179 h 1810296"/>
                <a:gd name="connsiteX2303" fmla="*/ 4945404 w 9274629"/>
                <a:gd name="connsiteY2303" fmla="*/ 943985 h 1810296"/>
                <a:gd name="connsiteX2304" fmla="*/ 4929798 w 9274629"/>
                <a:gd name="connsiteY2304" fmla="*/ 943985 h 1810296"/>
                <a:gd name="connsiteX2305" fmla="*/ 4947371 w 9274629"/>
                <a:gd name="connsiteY2305" fmla="*/ 926197 h 1810296"/>
                <a:gd name="connsiteX2306" fmla="*/ 4951846 w 9274629"/>
                <a:gd name="connsiteY2306" fmla="*/ 921425 h 1810296"/>
                <a:gd name="connsiteX2307" fmla="*/ 4938244 w 9274629"/>
                <a:gd name="connsiteY2307" fmla="*/ 921425 h 1810296"/>
                <a:gd name="connsiteX2308" fmla="*/ 4953415 w 9274629"/>
                <a:gd name="connsiteY2308" fmla="*/ 906068 h 1810296"/>
                <a:gd name="connsiteX2309" fmla="*/ 4957209 w 9274629"/>
                <a:gd name="connsiteY2309" fmla="*/ 902023 h 1810296"/>
                <a:gd name="connsiteX2310" fmla="*/ 4933811 w 9274629"/>
                <a:gd name="connsiteY2310" fmla="*/ 902023 h 1810296"/>
                <a:gd name="connsiteX2311" fmla="*/ 4950243 w 9274629"/>
                <a:gd name="connsiteY2311" fmla="*/ 885390 h 1810296"/>
                <a:gd name="connsiteX2312" fmla="*/ 4958154 w 9274629"/>
                <a:gd name="connsiteY2312" fmla="*/ 876955 h 1810296"/>
                <a:gd name="connsiteX2313" fmla="*/ 4942973 w 9274629"/>
                <a:gd name="connsiteY2313" fmla="*/ 876955 h 1810296"/>
                <a:gd name="connsiteX2314" fmla="*/ 4996345 w 9274629"/>
                <a:gd name="connsiteY2314" fmla="*/ 806236 h 1810296"/>
                <a:gd name="connsiteX2315" fmla="*/ 5049717 w 9274629"/>
                <a:gd name="connsiteY2315" fmla="*/ 876955 h 1810296"/>
                <a:gd name="connsiteX2316" fmla="*/ 5023947 w 9274629"/>
                <a:gd name="connsiteY2316" fmla="*/ 876955 h 1810296"/>
                <a:gd name="connsiteX2317" fmla="*/ 5049420 w 9274629"/>
                <a:gd name="connsiteY2317" fmla="*/ 902023 h 1810296"/>
                <a:gd name="connsiteX2318" fmla="*/ 5025272 w 9274629"/>
                <a:gd name="connsiteY2318" fmla="*/ 902023 h 1810296"/>
                <a:gd name="connsiteX2319" fmla="*/ 5044988 w 9274629"/>
                <a:gd name="connsiteY2319" fmla="*/ 921425 h 1810296"/>
                <a:gd name="connsiteX2320" fmla="*/ 5030509 w 9274629"/>
                <a:gd name="connsiteY2320" fmla="*/ 921425 h 1810296"/>
                <a:gd name="connsiteX2321" fmla="*/ 5053434 w 9274629"/>
                <a:gd name="connsiteY2321" fmla="*/ 943985 h 1810296"/>
                <a:gd name="connsiteX2322" fmla="*/ 5040923 w 9274629"/>
                <a:gd name="connsiteY2322" fmla="*/ 943985 h 1810296"/>
                <a:gd name="connsiteX2323" fmla="*/ 5042390 w 9274629"/>
                <a:gd name="connsiteY2323" fmla="*/ 945735 h 1810296"/>
                <a:gd name="connsiteX2324" fmla="*/ 5062194 w 9274629"/>
                <a:gd name="connsiteY2324" fmla="*/ 962251 h 1810296"/>
                <a:gd name="connsiteX2325" fmla="*/ 5071378 w 9274629"/>
                <a:gd name="connsiteY2325" fmla="*/ 952954 h 1810296"/>
                <a:gd name="connsiteX2326" fmla="*/ 5075171 w 9274629"/>
                <a:gd name="connsiteY2326" fmla="*/ 948910 h 1810296"/>
                <a:gd name="connsiteX2327" fmla="*/ 5051774 w 9274629"/>
                <a:gd name="connsiteY2327" fmla="*/ 948910 h 1810296"/>
                <a:gd name="connsiteX2328" fmla="*/ 5068206 w 9274629"/>
                <a:gd name="connsiteY2328" fmla="*/ 932277 h 1810296"/>
                <a:gd name="connsiteX2329" fmla="*/ 5076117 w 9274629"/>
                <a:gd name="connsiteY2329" fmla="*/ 923841 h 1810296"/>
                <a:gd name="connsiteX2330" fmla="*/ 5060936 w 9274629"/>
                <a:gd name="connsiteY2330" fmla="*/ 923841 h 1810296"/>
                <a:gd name="connsiteX2331" fmla="*/ 5114308 w 9274629"/>
                <a:gd name="connsiteY2331" fmla="*/ 853123 h 1810296"/>
                <a:gd name="connsiteX2332" fmla="*/ 5167680 w 9274629"/>
                <a:gd name="connsiteY2332" fmla="*/ 923841 h 1810296"/>
                <a:gd name="connsiteX2333" fmla="*/ 5141910 w 9274629"/>
                <a:gd name="connsiteY2333" fmla="*/ 923841 h 1810296"/>
                <a:gd name="connsiteX2334" fmla="*/ 5160324 w 9274629"/>
                <a:gd name="connsiteY2334" fmla="*/ 941963 h 1810296"/>
                <a:gd name="connsiteX2335" fmla="*/ 5178598 w 9274629"/>
                <a:gd name="connsiteY2335" fmla="*/ 923465 h 1810296"/>
                <a:gd name="connsiteX2336" fmla="*/ 5181593 w 9274629"/>
                <a:gd name="connsiteY2336" fmla="*/ 920271 h 1810296"/>
                <a:gd name="connsiteX2337" fmla="*/ 5165988 w 9274629"/>
                <a:gd name="connsiteY2337" fmla="*/ 920271 h 1810296"/>
                <a:gd name="connsiteX2338" fmla="*/ 5183560 w 9274629"/>
                <a:gd name="connsiteY2338" fmla="*/ 902483 h 1810296"/>
                <a:gd name="connsiteX2339" fmla="*/ 5188035 w 9274629"/>
                <a:gd name="connsiteY2339" fmla="*/ 897712 h 1810296"/>
                <a:gd name="connsiteX2340" fmla="*/ 5174433 w 9274629"/>
                <a:gd name="connsiteY2340" fmla="*/ 897712 h 1810296"/>
                <a:gd name="connsiteX2341" fmla="*/ 5189605 w 9274629"/>
                <a:gd name="connsiteY2341" fmla="*/ 882354 h 1810296"/>
                <a:gd name="connsiteX2342" fmla="*/ 5193398 w 9274629"/>
                <a:gd name="connsiteY2342" fmla="*/ 878310 h 1810296"/>
                <a:gd name="connsiteX2343" fmla="*/ 5170001 w 9274629"/>
                <a:gd name="connsiteY2343" fmla="*/ 878310 h 1810296"/>
                <a:gd name="connsiteX2344" fmla="*/ 5186432 w 9274629"/>
                <a:gd name="connsiteY2344" fmla="*/ 861676 h 1810296"/>
                <a:gd name="connsiteX2345" fmla="*/ 5194343 w 9274629"/>
                <a:gd name="connsiteY2345" fmla="*/ 853241 h 1810296"/>
                <a:gd name="connsiteX2346" fmla="*/ 5179162 w 9274629"/>
                <a:gd name="connsiteY2346" fmla="*/ 853241 h 1810296"/>
                <a:gd name="connsiteX2347" fmla="*/ 5232534 w 9274629"/>
                <a:gd name="connsiteY2347" fmla="*/ 782523 h 1810296"/>
                <a:gd name="connsiteX2348" fmla="*/ 5285906 w 9274629"/>
                <a:gd name="connsiteY2348" fmla="*/ 853241 h 1810296"/>
                <a:gd name="connsiteX2349" fmla="*/ 5260136 w 9274629"/>
                <a:gd name="connsiteY2349" fmla="*/ 853241 h 1810296"/>
                <a:gd name="connsiteX2350" fmla="*/ 5279277 w 9274629"/>
                <a:gd name="connsiteY2350" fmla="*/ 872077 h 1810296"/>
                <a:gd name="connsiteX2351" fmla="*/ 5295496 w 9274629"/>
                <a:gd name="connsiteY2351" fmla="*/ 837415 h 1810296"/>
                <a:gd name="connsiteX2352" fmla="*/ 5303407 w 9274629"/>
                <a:gd name="connsiteY2352" fmla="*/ 819607 h 1810296"/>
                <a:gd name="connsiteX2353" fmla="*/ 5288226 w 9274629"/>
                <a:gd name="connsiteY2353" fmla="*/ 819607 h 1810296"/>
                <a:gd name="connsiteX2354" fmla="*/ 5341598 w 9274629"/>
                <a:gd name="connsiteY2354" fmla="*/ 670309 h 1810296"/>
                <a:gd name="connsiteX2355" fmla="*/ 5394970 w 9274629"/>
                <a:gd name="connsiteY2355" fmla="*/ 819607 h 1810296"/>
                <a:gd name="connsiteX2356" fmla="*/ 5369200 w 9274629"/>
                <a:gd name="connsiteY2356" fmla="*/ 819607 h 1810296"/>
                <a:gd name="connsiteX2357" fmla="*/ 5394674 w 9274629"/>
                <a:gd name="connsiteY2357" fmla="*/ 872530 h 1810296"/>
                <a:gd name="connsiteX2358" fmla="*/ 5370525 w 9274629"/>
                <a:gd name="connsiteY2358" fmla="*/ 872530 h 1810296"/>
                <a:gd name="connsiteX2359" fmla="*/ 5390241 w 9274629"/>
                <a:gd name="connsiteY2359" fmla="*/ 913492 h 1810296"/>
                <a:gd name="connsiteX2360" fmla="*/ 5372925 w 9274629"/>
                <a:gd name="connsiteY2360" fmla="*/ 913492 h 1810296"/>
                <a:gd name="connsiteX2361" fmla="*/ 5375917 w 9274629"/>
                <a:gd name="connsiteY2361" fmla="*/ 921025 h 1810296"/>
                <a:gd name="connsiteX2362" fmla="*/ 5398687 w 9274629"/>
                <a:gd name="connsiteY2362" fmla="*/ 961118 h 1810296"/>
                <a:gd name="connsiteX2363" fmla="*/ 5386177 w 9274629"/>
                <a:gd name="connsiteY2363" fmla="*/ 961118 h 1810296"/>
                <a:gd name="connsiteX2364" fmla="*/ 5387643 w 9274629"/>
                <a:gd name="connsiteY2364" fmla="*/ 964812 h 1810296"/>
                <a:gd name="connsiteX2365" fmla="*/ 5396307 w 9274629"/>
                <a:gd name="connsiteY2365" fmla="*/ 980066 h 1810296"/>
                <a:gd name="connsiteX2366" fmla="*/ 5420330 w 9274629"/>
                <a:gd name="connsiteY2366" fmla="*/ 975286 h 1810296"/>
                <a:gd name="connsiteX2367" fmla="*/ 5423605 w 9274629"/>
                <a:gd name="connsiteY2367" fmla="*/ 970495 h 1810296"/>
                <a:gd name="connsiteX2368" fmla="*/ 5402414 w 9274629"/>
                <a:gd name="connsiteY2368" fmla="*/ 970495 h 1810296"/>
                <a:gd name="connsiteX2369" fmla="*/ 5426276 w 9274629"/>
                <a:gd name="connsiteY2369" fmla="*/ 937362 h 1810296"/>
                <a:gd name="connsiteX2370" fmla="*/ 5432352 w 9274629"/>
                <a:gd name="connsiteY2370" fmla="*/ 928474 h 1810296"/>
                <a:gd name="connsiteX2371" fmla="*/ 5413883 w 9274629"/>
                <a:gd name="connsiteY2371" fmla="*/ 928474 h 1810296"/>
                <a:gd name="connsiteX2372" fmla="*/ 5434484 w 9274629"/>
                <a:gd name="connsiteY2372" fmla="*/ 899869 h 1810296"/>
                <a:gd name="connsiteX2373" fmla="*/ 5439635 w 9274629"/>
                <a:gd name="connsiteY2373" fmla="*/ 892335 h 1810296"/>
                <a:gd name="connsiteX2374" fmla="*/ 5407864 w 9274629"/>
                <a:gd name="connsiteY2374" fmla="*/ 892335 h 1810296"/>
                <a:gd name="connsiteX2375" fmla="*/ 5430176 w 9274629"/>
                <a:gd name="connsiteY2375" fmla="*/ 861353 h 1810296"/>
                <a:gd name="connsiteX2376" fmla="*/ 5440918 w 9274629"/>
                <a:gd name="connsiteY2376" fmla="*/ 845642 h 1810296"/>
                <a:gd name="connsiteX2377" fmla="*/ 5420303 w 9274629"/>
                <a:gd name="connsiteY2377" fmla="*/ 845642 h 1810296"/>
                <a:gd name="connsiteX2378" fmla="*/ 5492776 w 9274629"/>
                <a:gd name="connsiteY2378" fmla="*/ 713918 h 1810296"/>
                <a:gd name="connsiteX2379" fmla="*/ 5565250 w 9274629"/>
                <a:gd name="connsiteY2379" fmla="*/ 845642 h 1810296"/>
                <a:gd name="connsiteX2380" fmla="*/ 5527616 w 9274629"/>
                <a:gd name="connsiteY2380" fmla="*/ 845642 h 1810296"/>
                <a:gd name="connsiteX2381" fmla="*/ 5535935 w 9274629"/>
                <a:gd name="connsiteY2381" fmla="*/ 859258 h 1810296"/>
                <a:gd name="connsiteX2382" fmla="*/ 5564811 w 9274629"/>
                <a:gd name="connsiteY2382" fmla="*/ 892293 h 1810296"/>
                <a:gd name="connsiteX2383" fmla="*/ 5581495 w 9274629"/>
                <a:gd name="connsiteY2383" fmla="*/ 869128 h 1810296"/>
                <a:gd name="connsiteX2384" fmla="*/ 5586646 w 9274629"/>
                <a:gd name="connsiteY2384" fmla="*/ 861594 h 1810296"/>
                <a:gd name="connsiteX2385" fmla="*/ 5554875 w 9274629"/>
                <a:gd name="connsiteY2385" fmla="*/ 861594 h 1810296"/>
                <a:gd name="connsiteX2386" fmla="*/ 5577187 w 9274629"/>
                <a:gd name="connsiteY2386" fmla="*/ 830613 h 1810296"/>
                <a:gd name="connsiteX2387" fmla="*/ 5587930 w 9274629"/>
                <a:gd name="connsiteY2387" fmla="*/ 814901 h 1810296"/>
                <a:gd name="connsiteX2388" fmla="*/ 5567315 w 9274629"/>
                <a:gd name="connsiteY2388" fmla="*/ 814901 h 1810296"/>
                <a:gd name="connsiteX2389" fmla="*/ 5639789 w 9274629"/>
                <a:gd name="connsiteY2389" fmla="*/ 683177 h 1810296"/>
                <a:gd name="connsiteX2390" fmla="*/ 5685566 w 9274629"/>
                <a:gd name="connsiteY2390" fmla="*/ 784360 h 1810296"/>
                <a:gd name="connsiteX2391" fmla="*/ 5694742 w 9274629"/>
                <a:gd name="connsiteY2391" fmla="*/ 794860 h 1810296"/>
                <a:gd name="connsiteX2392" fmla="*/ 5705510 w 9274629"/>
                <a:gd name="connsiteY2392" fmla="*/ 778471 h 1810296"/>
                <a:gd name="connsiteX2393" fmla="*/ 5714136 w 9274629"/>
                <a:gd name="connsiteY2393" fmla="*/ 764638 h 1810296"/>
                <a:gd name="connsiteX2394" fmla="*/ 5697581 w 9274629"/>
                <a:gd name="connsiteY2394" fmla="*/ 764638 h 1810296"/>
                <a:gd name="connsiteX2395" fmla="*/ 5755787 w 9274629"/>
                <a:gd name="connsiteY2395" fmla="*/ 648670 h 1810296"/>
                <a:gd name="connsiteX2396" fmla="*/ 5777155 w 9274629"/>
                <a:gd name="connsiteY2396" fmla="*/ 710128 h 1810296"/>
                <a:gd name="connsiteX2397" fmla="*/ 5789428 w 9274629"/>
                <a:gd name="connsiteY2397" fmla="*/ 732144 h 1810296"/>
                <a:gd name="connsiteX2398" fmla="*/ 5804952 w 9274629"/>
                <a:gd name="connsiteY2398" fmla="*/ 715848 h 1810296"/>
                <a:gd name="connsiteX2399" fmla="*/ 5817455 w 9274629"/>
                <a:gd name="connsiteY2399" fmla="*/ 702016 h 1810296"/>
                <a:gd name="connsiteX2400" fmla="*/ 5793454 w 9274629"/>
                <a:gd name="connsiteY2400" fmla="*/ 702016 h 1810296"/>
                <a:gd name="connsiteX2401" fmla="*/ 5877853 w 9274629"/>
                <a:gd name="connsiteY2401" fmla="*/ 586048 h 1810296"/>
                <a:gd name="connsiteX2402" fmla="*/ 5931167 w 9274629"/>
                <a:gd name="connsiteY2402" fmla="*/ 675128 h 1810296"/>
                <a:gd name="connsiteX2403" fmla="*/ 5957760 w 9274629"/>
                <a:gd name="connsiteY2403" fmla="*/ 698125 h 1810296"/>
                <a:gd name="connsiteX2404" fmla="*/ 5962831 w 9274629"/>
                <a:gd name="connsiteY2404" fmla="*/ 692803 h 1810296"/>
                <a:gd name="connsiteX2405" fmla="*/ 6023244 w 9274629"/>
                <a:gd name="connsiteY2405" fmla="*/ 602019 h 1810296"/>
                <a:gd name="connsiteX2406" fmla="*/ 6045364 w 9274629"/>
                <a:gd name="connsiteY2406" fmla="*/ 649077 h 1810296"/>
                <a:gd name="connsiteX2407" fmla="*/ 6074881 w 9274629"/>
                <a:gd name="connsiteY2407" fmla="*/ 688844 h 1810296"/>
                <a:gd name="connsiteX2408" fmla="*/ 6078888 w 9274629"/>
                <a:gd name="connsiteY2408" fmla="*/ 683367 h 1810296"/>
                <a:gd name="connsiteX2409" fmla="*/ 6090070 w 9274629"/>
                <a:gd name="connsiteY2409" fmla="*/ 660676 h 1810296"/>
                <a:gd name="connsiteX2410" fmla="*/ 6097661 w 9274629"/>
                <a:gd name="connsiteY2410" fmla="*/ 675196 h 1810296"/>
                <a:gd name="connsiteX2411" fmla="*/ 6114989 w 9274629"/>
                <a:gd name="connsiteY2411" fmla="*/ 645824 h 1810296"/>
                <a:gd name="connsiteX2412" fmla="*/ 6133974 w 9274629"/>
                <a:gd name="connsiteY2412" fmla="*/ 593442 h 1810296"/>
                <a:gd name="connsiteX2413" fmla="*/ 6143806 w 9274629"/>
                <a:gd name="connsiteY2413" fmla="*/ 625540 h 1810296"/>
                <a:gd name="connsiteX2414" fmla="*/ 6154411 w 9274629"/>
                <a:gd name="connsiteY2414" fmla="*/ 652555 h 1810296"/>
                <a:gd name="connsiteX2415" fmla="*/ 6173631 w 9274629"/>
                <a:gd name="connsiteY2415" fmla="*/ 632380 h 1810296"/>
                <a:gd name="connsiteX2416" fmla="*/ 6186141 w 9274629"/>
                <a:gd name="connsiteY2416" fmla="*/ 618548 h 1810296"/>
                <a:gd name="connsiteX2417" fmla="*/ 6162132 w 9274629"/>
                <a:gd name="connsiteY2417" fmla="*/ 618548 h 1810296"/>
                <a:gd name="connsiteX2418" fmla="*/ 6246538 w 9274629"/>
                <a:gd name="connsiteY2418" fmla="*/ 502581 h 1810296"/>
                <a:gd name="connsiteX2419" fmla="*/ 6277524 w 9274629"/>
                <a:gd name="connsiteY2419" fmla="*/ 564040 h 1810296"/>
                <a:gd name="connsiteX2420" fmla="*/ 6297440 w 9274629"/>
                <a:gd name="connsiteY2420" fmla="*/ 588678 h 1810296"/>
                <a:gd name="connsiteX2421" fmla="*/ 6305439 w 9274629"/>
                <a:gd name="connsiteY2421" fmla="*/ 579836 h 1810296"/>
                <a:gd name="connsiteX2422" fmla="*/ 6343435 w 9274629"/>
                <a:gd name="connsiteY2422" fmla="*/ 513835 h 1810296"/>
                <a:gd name="connsiteX2423" fmla="*/ 6357701 w 9274629"/>
                <a:gd name="connsiteY2423" fmla="*/ 545934 h 1810296"/>
                <a:gd name="connsiteX2424" fmla="*/ 6369398 w 9274629"/>
                <a:gd name="connsiteY2424" fmla="*/ 566474 h 1810296"/>
                <a:gd name="connsiteX2425" fmla="*/ 6372635 w 9274629"/>
                <a:gd name="connsiteY2425" fmla="*/ 562592 h 1810296"/>
                <a:gd name="connsiteX2426" fmla="*/ 6383588 w 9274629"/>
                <a:gd name="connsiteY2426" fmla="*/ 548759 h 1810296"/>
                <a:gd name="connsiteX2427" fmla="*/ 6362569 w 9274629"/>
                <a:gd name="connsiteY2427" fmla="*/ 548759 h 1810296"/>
                <a:gd name="connsiteX2428" fmla="*/ 6436465 w 9274629"/>
                <a:gd name="connsiteY2428" fmla="*/ 432790 h 1810296"/>
                <a:gd name="connsiteX2429" fmla="*/ 6483141 w 9274629"/>
                <a:gd name="connsiteY2429" fmla="*/ 521872 h 1810296"/>
                <a:gd name="connsiteX2430" fmla="*/ 6496818 w 9274629"/>
                <a:gd name="connsiteY2430" fmla="*/ 535382 h 1810296"/>
                <a:gd name="connsiteX2431" fmla="*/ 6507168 w 9274629"/>
                <a:gd name="connsiteY2431" fmla="*/ 518626 h 1810296"/>
                <a:gd name="connsiteX2432" fmla="*/ 6522650 w 9274629"/>
                <a:gd name="connsiteY2432" fmla="*/ 481417 h 1810296"/>
                <a:gd name="connsiteX2433" fmla="*/ 6539007 w 9274629"/>
                <a:gd name="connsiteY2433" fmla="*/ 518475 h 1810296"/>
                <a:gd name="connsiteX2434" fmla="*/ 6549226 w 9274629"/>
                <a:gd name="connsiteY2434" fmla="*/ 488984 h 1810296"/>
                <a:gd name="connsiteX2435" fmla="*/ 6560408 w 9274629"/>
                <a:gd name="connsiteY2435" fmla="*/ 441081 h 1810296"/>
                <a:gd name="connsiteX2436" fmla="*/ 6570161 w 9274629"/>
                <a:gd name="connsiteY2436" fmla="*/ 480465 h 1810296"/>
                <a:gd name="connsiteX2437" fmla="*/ 6582846 w 9274629"/>
                <a:gd name="connsiteY2437" fmla="*/ 465257 h 1810296"/>
                <a:gd name="connsiteX2438" fmla="*/ 6593799 w 9274629"/>
                <a:gd name="connsiteY2438" fmla="*/ 451425 h 1810296"/>
                <a:gd name="connsiteX2439" fmla="*/ 6572780 w 9274629"/>
                <a:gd name="connsiteY2439" fmla="*/ 451425 h 1810296"/>
                <a:gd name="connsiteX2440" fmla="*/ 6646676 w 9274629"/>
                <a:gd name="connsiteY2440" fmla="*/ 335456 h 1810296"/>
                <a:gd name="connsiteX2441" fmla="*/ 6720574 w 9274629"/>
                <a:gd name="connsiteY2441" fmla="*/ 451425 h 1810296"/>
                <a:gd name="connsiteX2442" fmla="*/ 6682200 w 9274629"/>
                <a:gd name="connsiteY2442" fmla="*/ 451425 h 1810296"/>
                <a:gd name="connsiteX2443" fmla="*/ 6690683 w 9274629"/>
                <a:gd name="connsiteY2443" fmla="*/ 463411 h 1810296"/>
                <a:gd name="connsiteX2444" fmla="*/ 6702052 w 9274629"/>
                <a:gd name="connsiteY2444" fmla="*/ 474642 h 1810296"/>
                <a:gd name="connsiteX2445" fmla="*/ 6721861 w 9274629"/>
                <a:gd name="connsiteY2445" fmla="*/ 450894 h 1810296"/>
                <a:gd name="connsiteX2446" fmla="*/ 6774752 w 9274629"/>
                <a:gd name="connsiteY2446" fmla="*/ 360110 h 1810296"/>
                <a:gd name="connsiteX2447" fmla="*/ 6801880 w 9274629"/>
                <a:gd name="connsiteY2447" fmla="*/ 421568 h 1810296"/>
                <a:gd name="connsiteX2448" fmla="*/ 6819852 w 9274629"/>
                <a:gd name="connsiteY2448" fmla="*/ 446964 h 1810296"/>
                <a:gd name="connsiteX2449" fmla="*/ 6834866 w 9274629"/>
                <a:gd name="connsiteY2449" fmla="*/ 428964 h 1810296"/>
                <a:gd name="connsiteX2450" fmla="*/ 6845819 w 9274629"/>
                <a:gd name="connsiteY2450" fmla="*/ 415132 h 1810296"/>
                <a:gd name="connsiteX2451" fmla="*/ 6824799 w 9274629"/>
                <a:gd name="connsiteY2451" fmla="*/ 415132 h 1810296"/>
                <a:gd name="connsiteX2452" fmla="*/ 6898697 w 9274629"/>
                <a:gd name="connsiteY2452" fmla="*/ 299163 h 1810296"/>
                <a:gd name="connsiteX2453" fmla="*/ 6972594 w 9274629"/>
                <a:gd name="connsiteY2453" fmla="*/ 415132 h 1810296"/>
                <a:gd name="connsiteX2454" fmla="*/ 6934220 w 9274629"/>
                <a:gd name="connsiteY2454" fmla="*/ 415132 h 1810296"/>
                <a:gd name="connsiteX2455" fmla="*/ 6942703 w 9274629"/>
                <a:gd name="connsiteY2455" fmla="*/ 427119 h 1810296"/>
                <a:gd name="connsiteX2456" fmla="*/ 6964896 w 9274629"/>
                <a:gd name="connsiteY2456" fmla="*/ 449041 h 1810296"/>
                <a:gd name="connsiteX2457" fmla="*/ 6974597 w 9274629"/>
                <a:gd name="connsiteY2457" fmla="*/ 419442 h 1810296"/>
                <a:gd name="connsiteX2458" fmla="*/ 6985980 w 9274629"/>
                <a:gd name="connsiteY2458" fmla="*/ 452182 h 1810296"/>
                <a:gd name="connsiteX2459" fmla="*/ 7017816 w 9274629"/>
                <a:gd name="connsiteY2459" fmla="*/ 415094 h 1810296"/>
                <a:gd name="connsiteX2460" fmla="*/ 7047070 w 9274629"/>
                <a:gd name="connsiteY2460" fmla="*/ 360110 h 1810296"/>
                <a:gd name="connsiteX2461" fmla="*/ 7069280 w 9274629"/>
                <a:gd name="connsiteY2461" fmla="*/ 407777 h 1810296"/>
                <a:gd name="connsiteX2462" fmla="*/ 7078979 w 9274629"/>
                <a:gd name="connsiteY2462" fmla="*/ 394029 h 1810296"/>
                <a:gd name="connsiteX2463" fmla="*/ 7096663 w 9274629"/>
                <a:gd name="connsiteY2463" fmla="*/ 356820 h 1810296"/>
                <a:gd name="connsiteX2464" fmla="*/ 7118785 w 9274629"/>
                <a:gd name="connsiteY2464" fmla="*/ 403878 h 1810296"/>
                <a:gd name="connsiteX2465" fmla="*/ 7139311 w 9274629"/>
                <a:gd name="connsiteY2465" fmla="*/ 431531 h 1810296"/>
                <a:gd name="connsiteX2466" fmla="*/ 7156928 w 9274629"/>
                <a:gd name="connsiteY2466" fmla="*/ 398469 h 1810296"/>
                <a:gd name="connsiteX2467" fmla="*/ 7157726 w 9274629"/>
                <a:gd name="connsiteY2467" fmla="*/ 396498 h 1810296"/>
                <a:gd name="connsiteX2468" fmla="*/ 7138332 w 9274629"/>
                <a:gd name="connsiteY2468" fmla="*/ 396498 h 1810296"/>
                <a:gd name="connsiteX2469" fmla="*/ 7182402 w 9274629"/>
                <a:gd name="connsiteY2469" fmla="*/ 299936 h 1810296"/>
                <a:gd name="connsiteX2470" fmla="*/ 7226473 w 9274629"/>
                <a:gd name="connsiteY2470" fmla="*/ 396498 h 1810296"/>
                <a:gd name="connsiteX2471" fmla="*/ 7206624 w 9274629"/>
                <a:gd name="connsiteY2471" fmla="*/ 396498 h 1810296"/>
                <a:gd name="connsiteX2472" fmla="*/ 7212204 w 9274629"/>
                <a:gd name="connsiteY2472" fmla="*/ 412237 h 1810296"/>
                <a:gd name="connsiteX2473" fmla="*/ 7216657 w 9274629"/>
                <a:gd name="connsiteY2473" fmla="*/ 421086 h 1810296"/>
                <a:gd name="connsiteX2474" fmla="*/ 7242054 w 9274629"/>
                <a:gd name="connsiteY2474" fmla="*/ 372791 h 1810296"/>
                <a:gd name="connsiteX2475" fmla="*/ 7251233 w 9274629"/>
                <a:gd name="connsiteY2475" fmla="*/ 392319 h 1810296"/>
                <a:gd name="connsiteX2476" fmla="*/ 7284436 w 9274629"/>
                <a:gd name="connsiteY2476" fmla="*/ 358958 h 1810296"/>
                <a:gd name="connsiteX2477" fmla="*/ 7317568 w 9274629"/>
                <a:gd name="connsiteY2477" fmla="*/ 305251 h 1810296"/>
                <a:gd name="connsiteX2478" fmla="*/ 7318036 w 9274629"/>
                <a:gd name="connsiteY2478" fmla="*/ 306235 h 1810296"/>
                <a:gd name="connsiteX2479" fmla="*/ 7324692 w 9274629"/>
                <a:gd name="connsiteY2479" fmla="*/ 281110 h 1810296"/>
                <a:gd name="connsiteX2480" fmla="*/ 7337132 w 9274629"/>
                <a:gd name="connsiteY2480" fmla="*/ 326067 h 1810296"/>
                <a:gd name="connsiteX2481" fmla="*/ 7349216 w 9274629"/>
                <a:gd name="connsiteY2481" fmla="*/ 360149 h 1810296"/>
                <a:gd name="connsiteX2482" fmla="*/ 7352483 w 9274629"/>
                <a:gd name="connsiteY2482" fmla="*/ 365045 h 1810296"/>
                <a:gd name="connsiteX2483" fmla="*/ 7352784 w 9274629"/>
                <a:gd name="connsiteY2483" fmla="*/ 364214 h 1810296"/>
                <a:gd name="connsiteX2484" fmla="*/ 7353510 w 9274629"/>
                <a:gd name="connsiteY2484" fmla="*/ 366584 h 1810296"/>
                <a:gd name="connsiteX2485" fmla="*/ 7353538 w 9274629"/>
                <a:gd name="connsiteY2485" fmla="*/ 366626 h 1810296"/>
                <a:gd name="connsiteX2486" fmla="*/ 7391168 w 9274629"/>
                <a:gd name="connsiteY2486" fmla="*/ 399619 h 1810296"/>
                <a:gd name="connsiteX2487" fmla="*/ 7368032 w 9274629"/>
                <a:gd name="connsiteY2487" fmla="*/ 399619 h 1810296"/>
                <a:gd name="connsiteX2488" fmla="*/ 7371180 w 9274629"/>
                <a:gd name="connsiteY2488" fmla="*/ 405875 h 1810296"/>
                <a:gd name="connsiteX2489" fmla="*/ 7379215 w 9274629"/>
                <a:gd name="connsiteY2489" fmla="*/ 417036 h 1810296"/>
                <a:gd name="connsiteX2490" fmla="*/ 7392441 w 9274629"/>
                <a:gd name="connsiteY2490" fmla="*/ 403152 h 1810296"/>
                <a:gd name="connsiteX2491" fmla="*/ 7404951 w 9274629"/>
                <a:gd name="connsiteY2491" fmla="*/ 389320 h 1810296"/>
                <a:gd name="connsiteX2492" fmla="*/ 7380942 w 9274629"/>
                <a:gd name="connsiteY2492" fmla="*/ 389320 h 1810296"/>
                <a:gd name="connsiteX2493" fmla="*/ 7397255 w 9274629"/>
                <a:gd name="connsiteY2493" fmla="*/ 371757 h 1810296"/>
                <a:gd name="connsiteX2494" fmla="*/ 7368959 w 9274629"/>
                <a:gd name="connsiteY2494" fmla="*/ 371757 h 1810296"/>
                <a:gd name="connsiteX2495" fmla="*/ 7416445 w 9274629"/>
                <a:gd name="connsiteY2495" fmla="*/ 348464 h 1810296"/>
                <a:gd name="connsiteX2496" fmla="*/ 7422555 w 9274629"/>
                <a:gd name="connsiteY2496" fmla="*/ 344519 h 1810296"/>
                <a:gd name="connsiteX2497" fmla="*/ 7427352 w 9274629"/>
                <a:gd name="connsiteY2497" fmla="*/ 339354 h 1810296"/>
                <a:gd name="connsiteX2498" fmla="*/ 7428974 w 9274629"/>
                <a:gd name="connsiteY2498" fmla="*/ 337054 h 1810296"/>
                <a:gd name="connsiteX2499" fmla="*/ 7415374 w 9274629"/>
                <a:gd name="connsiteY2499" fmla="*/ 337054 h 1810296"/>
                <a:gd name="connsiteX2500" fmla="*/ 7428982 w 9274629"/>
                <a:gd name="connsiteY2500" fmla="*/ 313322 h 1810296"/>
                <a:gd name="connsiteX2501" fmla="*/ 7435991 w 9274629"/>
                <a:gd name="connsiteY2501" fmla="*/ 300447 h 1810296"/>
                <a:gd name="connsiteX2502" fmla="*/ 7419776 w 9274629"/>
                <a:gd name="connsiteY2502" fmla="*/ 300447 h 1810296"/>
                <a:gd name="connsiteX2503" fmla="*/ 7454613 w 9274629"/>
                <a:gd name="connsiteY2503" fmla="*/ 234867 h 1810296"/>
                <a:gd name="connsiteX2504" fmla="*/ 7456496 w 9274629"/>
                <a:gd name="connsiteY2504" fmla="*/ 229228 h 1810296"/>
                <a:gd name="connsiteX2505" fmla="*/ 7470910 w 9274629"/>
                <a:gd name="connsiteY2505" fmla="*/ 229228 h 1810296"/>
                <a:gd name="connsiteX2506" fmla="*/ 7471295 w 9274629"/>
                <a:gd name="connsiteY2506" fmla="*/ 230612 h 1810296"/>
                <a:gd name="connsiteX2507" fmla="*/ 7507917 w 9274629"/>
                <a:gd name="connsiteY2507" fmla="*/ 300447 h 1810296"/>
                <a:gd name="connsiteX2508" fmla="*/ 7489528 w 9274629"/>
                <a:gd name="connsiteY2508" fmla="*/ 300447 h 1810296"/>
                <a:gd name="connsiteX2509" fmla="*/ 7511121 w 9274629"/>
                <a:gd name="connsiteY2509" fmla="*/ 337054 h 1810296"/>
                <a:gd name="connsiteX2510" fmla="*/ 7498146 w 9274629"/>
                <a:gd name="connsiteY2510" fmla="*/ 337054 h 1810296"/>
                <a:gd name="connsiteX2511" fmla="*/ 7516250 w 9274629"/>
                <a:gd name="connsiteY2511" fmla="*/ 359450 h 1810296"/>
                <a:gd name="connsiteX2512" fmla="*/ 7524249 w 9274629"/>
                <a:gd name="connsiteY2512" fmla="*/ 350608 h 1810296"/>
                <a:gd name="connsiteX2513" fmla="*/ 7562245 w 9274629"/>
                <a:gd name="connsiteY2513" fmla="*/ 284607 h 1810296"/>
                <a:gd name="connsiteX2514" fmla="*/ 7563049 w 9274629"/>
                <a:gd name="connsiteY2514" fmla="*/ 286417 h 1810296"/>
                <a:gd name="connsiteX2515" fmla="*/ 7570620 w 9274629"/>
                <a:gd name="connsiteY2515" fmla="*/ 268516 h 1810296"/>
                <a:gd name="connsiteX2516" fmla="*/ 7587202 w 9274629"/>
                <a:gd name="connsiteY2516" fmla="*/ 312370 h 1810296"/>
                <a:gd name="connsiteX2517" fmla="*/ 7622010 w 9274629"/>
                <a:gd name="connsiteY2517" fmla="*/ 269564 h 1810296"/>
                <a:gd name="connsiteX2518" fmla="*/ 7655275 w 9274629"/>
                <a:gd name="connsiteY2518" fmla="*/ 203562 h 1810296"/>
                <a:gd name="connsiteX2519" fmla="*/ 7674643 w 9274629"/>
                <a:gd name="connsiteY2519" fmla="*/ 250621 h 1810296"/>
                <a:gd name="connsiteX2520" fmla="*/ 7693450 w 9274629"/>
                <a:gd name="connsiteY2520" fmla="*/ 279563 h 1810296"/>
                <a:gd name="connsiteX2521" fmla="*/ 7700506 w 9274629"/>
                <a:gd name="connsiteY2521" fmla="*/ 262880 h 1810296"/>
                <a:gd name="connsiteX2522" fmla="*/ 7716398 w 9274629"/>
                <a:gd name="connsiteY2522" fmla="*/ 304908 h 1810296"/>
                <a:gd name="connsiteX2523" fmla="*/ 7725978 w 9274629"/>
                <a:gd name="connsiteY2523" fmla="*/ 289398 h 1810296"/>
                <a:gd name="connsiteX2524" fmla="*/ 7741460 w 9274629"/>
                <a:gd name="connsiteY2524" fmla="*/ 252189 h 1810296"/>
                <a:gd name="connsiteX2525" fmla="*/ 7767887 w 9274629"/>
                <a:gd name="connsiteY2525" fmla="*/ 312060 h 1810296"/>
                <a:gd name="connsiteX2526" fmla="*/ 7782361 w 9274629"/>
                <a:gd name="connsiteY2526" fmla="*/ 292553 h 1810296"/>
                <a:gd name="connsiteX2527" fmla="*/ 7794177 w 9274629"/>
                <a:gd name="connsiteY2527" fmla="*/ 271589 h 1810296"/>
                <a:gd name="connsiteX2528" fmla="*/ 7797323 w 9274629"/>
                <a:gd name="connsiteY2528" fmla="*/ 263305 h 1810296"/>
                <a:gd name="connsiteX2529" fmla="*/ 7778905 w 9274629"/>
                <a:gd name="connsiteY2529" fmla="*/ 263305 h 1810296"/>
                <a:gd name="connsiteX2530" fmla="*/ 7801656 w 9274629"/>
                <a:gd name="connsiteY2530" fmla="*/ 236029 h 1810296"/>
                <a:gd name="connsiteX2531" fmla="*/ 7812609 w 9274629"/>
                <a:gd name="connsiteY2531" fmla="*/ 222197 h 1810296"/>
                <a:gd name="connsiteX2532" fmla="*/ 7791590 w 9274629"/>
                <a:gd name="connsiteY2532" fmla="*/ 222197 h 1810296"/>
                <a:gd name="connsiteX2533" fmla="*/ 7865486 w 9274629"/>
                <a:gd name="connsiteY2533" fmla="*/ 106228 h 1810296"/>
                <a:gd name="connsiteX2534" fmla="*/ 7939384 w 9274629"/>
                <a:gd name="connsiteY2534" fmla="*/ 222197 h 1810296"/>
                <a:gd name="connsiteX2535" fmla="*/ 7901010 w 9274629"/>
                <a:gd name="connsiteY2535" fmla="*/ 222197 h 1810296"/>
                <a:gd name="connsiteX2536" fmla="*/ 7905986 w 9274629"/>
                <a:gd name="connsiteY2536" fmla="*/ 229228 h 1810296"/>
                <a:gd name="connsiteX2537" fmla="*/ 7909548 w 9274629"/>
                <a:gd name="connsiteY2537" fmla="*/ 229228 h 1810296"/>
                <a:gd name="connsiteX2538" fmla="*/ 7912288 w 9274629"/>
                <a:gd name="connsiteY2538" fmla="*/ 236944 h 1810296"/>
                <a:gd name="connsiteX2539" fmla="*/ 7920862 w 9274629"/>
                <a:gd name="connsiteY2539" fmla="*/ 245414 h 1810296"/>
                <a:gd name="connsiteX2540" fmla="*/ 7940671 w 9274629"/>
                <a:gd name="connsiteY2540" fmla="*/ 221666 h 1810296"/>
                <a:gd name="connsiteX2541" fmla="*/ 7993562 w 9274629"/>
                <a:gd name="connsiteY2541" fmla="*/ 130882 h 1810296"/>
                <a:gd name="connsiteX2542" fmla="*/ 8020690 w 9274629"/>
                <a:gd name="connsiteY2542" fmla="*/ 192340 h 1810296"/>
                <a:gd name="connsiteX2543" fmla="*/ 8038662 w 9274629"/>
                <a:gd name="connsiteY2543" fmla="*/ 217736 h 1810296"/>
                <a:gd name="connsiteX2544" fmla="*/ 8053676 w 9274629"/>
                <a:gd name="connsiteY2544" fmla="*/ 199736 h 1810296"/>
                <a:gd name="connsiteX2545" fmla="*/ 8064629 w 9274629"/>
                <a:gd name="connsiteY2545" fmla="*/ 185904 h 1810296"/>
                <a:gd name="connsiteX2546" fmla="*/ 8043609 w 9274629"/>
                <a:gd name="connsiteY2546" fmla="*/ 185904 h 1810296"/>
                <a:gd name="connsiteX2547" fmla="*/ 8117507 w 9274629"/>
                <a:gd name="connsiteY2547" fmla="*/ 69935 h 1810296"/>
                <a:gd name="connsiteX2548" fmla="*/ 8191404 w 9274629"/>
                <a:gd name="connsiteY2548" fmla="*/ 185904 h 1810296"/>
                <a:gd name="connsiteX2549" fmla="*/ 8153030 w 9274629"/>
                <a:gd name="connsiteY2549" fmla="*/ 185904 h 1810296"/>
                <a:gd name="connsiteX2550" fmla="*/ 8161513 w 9274629"/>
                <a:gd name="connsiteY2550" fmla="*/ 197891 h 1810296"/>
                <a:gd name="connsiteX2551" fmla="*/ 8190994 w 9274629"/>
                <a:gd name="connsiteY2551" fmla="*/ 227012 h 1810296"/>
                <a:gd name="connsiteX2552" fmla="*/ 8154148 w 9274629"/>
                <a:gd name="connsiteY2552" fmla="*/ 227012 h 1810296"/>
                <a:gd name="connsiteX2553" fmla="*/ 8157636 w 9274629"/>
                <a:gd name="connsiteY2553" fmla="*/ 231941 h 1810296"/>
                <a:gd name="connsiteX2554" fmla="*/ 8184856 w 9274629"/>
                <a:gd name="connsiteY2554" fmla="*/ 258829 h 1810296"/>
                <a:gd name="connsiteX2555" fmla="*/ 8160881 w 9274629"/>
                <a:gd name="connsiteY2555" fmla="*/ 258829 h 1810296"/>
                <a:gd name="connsiteX2556" fmla="*/ 8165022 w 9274629"/>
                <a:gd name="connsiteY2556" fmla="*/ 264681 h 1810296"/>
                <a:gd name="connsiteX2557" fmla="*/ 8196550 w 9274629"/>
                <a:gd name="connsiteY2557" fmla="*/ 295823 h 1810296"/>
                <a:gd name="connsiteX2558" fmla="*/ 8179229 w 9274629"/>
                <a:gd name="connsiteY2558" fmla="*/ 295823 h 1810296"/>
                <a:gd name="connsiteX2559" fmla="*/ 8181260 w 9274629"/>
                <a:gd name="connsiteY2559" fmla="*/ 298692 h 1810296"/>
                <a:gd name="connsiteX2560" fmla="*/ 8192775 w 9274629"/>
                <a:gd name="connsiteY2560" fmla="*/ 310067 h 1810296"/>
                <a:gd name="connsiteX2561" fmla="*/ 8206250 w 9274629"/>
                <a:gd name="connsiteY2561" fmla="*/ 294763 h 1810296"/>
                <a:gd name="connsiteX2562" fmla="*/ 8211699 w 9274629"/>
                <a:gd name="connsiteY2562" fmla="*/ 288244 h 1810296"/>
                <a:gd name="connsiteX2563" fmla="*/ 8195138 w 9274629"/>
                <a:gd name="connsiteY2563" fmla="*/ 288244 h 1810296"/>
                <a:gd name="connsiteX2564" fmla="*/ 8213610 w 9274629"/>
                <a:gd name="connsiteY2564" fmla="*/ 267264 h 1810296"/>
                <a:gd name="connsiteX2565" fmla="*/ 8218229 w 9274629"/>
                <a:gd name="connsiteY2565" fmla="*/ 261739 h 1810296"/>
                <a:gd name="connsiteX2566" fmla="*/ 8189740 w 9274629"/>
                <a:gd name="connsiteY2566" fmla="*/ 261739 h 1810296"/>
                <a:gd name="connsiteX2567" fmla="*/ 8209747 w 9274629"/>
                <a:gd name="connsiteY2567" fmla="*/ 239016 h 1810296"/>
                <a:gd name="connsiteX2568" fmla="*/ 8219380 w 9274629"/>
                <a:gd name="connsiteY2568" fmla="*/ 227492 h 1810296"/>
                <a:gd name="connsiteX2569" fmla="*/ 8200895 w 9274629"/>
                <a:gd name="connsiteY2569" fmla="*/ 227492 h 1810296"/>
                <a:gd name="connsiteX2570" fmla="*/ 8265880 w 9274629"/>
                <a:gd name="connsiteY2570" fmla="*/ 130882 h 1810296"/>
                <a:gd name="connsiteX2571" fmla="*/ 8330865 w 9274629"/>
                <a:gd name="connsiteY2571" fmla="*/ 227492 h 1810296"/>
                <a:gd name="connsiteX2572" fmla="*/ 8297118 w 9274629"/>
                <a:gd name="connsiteY2572" fmla="*/ 227492 h 1810296"/>
                <a:gd name="connsiteX2573" fmla="*/ 8304579 w 9274629"/>
                <a:gd name="connsiteY2573" fmla="*/ 237479 h 1810296"/>
                <a:gd name="connsiteX2574" fmla="*/ 8326570 w 9274629"/>
                <a:gd name="connsiteY2574" fmla="*/ 258057 h 1810296"/>
                <a:gd name="connsiteX2575" fmla="*/ 8344698 w 9274629"/>
                <a:gd name="connsiteY2575" fmla="*/ 227494 h 1810296"/>
                <a:gd name="connsiteX2576" fmla="*/ 8375738 w 9274629"/>
                <a:gd name="connsiteY2576" fmla="*/ 169241 h 1810296"/>
                <a:gd name="connsiteX2577" fmla="*/ 8376536 w 9274629"/>
                <a:gd name="connsiteY2577" fmla="*/ 167270 h 1810296"/>
                <a:gd name="connsiteX2578" fmla="*/ 8357142 w 9274629"/>
                <a:gd name="connsiteY2578" fmla="*/ 167270 h 1810296"/>
                <a:gd name="connsiteX2579" fmla="*/ 8401212 w 9274629"/>
                <a:gd name="connsiteY2579" fmla="*/ 70708 h 1810296"/>
                <a:gd name="connsiteX2580" fmla="*/ 8445283 w 9274629"/>
                <a:gd name="connsiteY2580" fmla="*/ 167270 h 1810296"/>
                <a:gd name="connsiteX2581" fmla="*/ 8425434 w 9274629"/>
                <a:gd name="connsiteY2581" fmla="*/ 167270 h 1810296"/>
                <a:gd name="connsiteX2582" fmla="*/ 8431014 w 9274629"/>
                <a:gd name="connsiteY2582" fmla="*/ 183009 h 1810296"/>
                <a:gd name="connsiteX2583" fmla="*/ 8452101 w 9274629"/>
                <a:gd name="connsiteY2583" fmla="*/ 224910 h 1810296"/>
                <a:gd name="connsiteX2584" fmla="*/ 8465713 w 9274629"/>
                <a:gd name="connsiteY2584" fmla="*/ 243818 h 1810296"/>
                <a:gd name="connsiteX2585" fmla="*/ 8481280 w 9274629"/>
                <a:gd name="connsiteY2585" fmla="*/ 217572 h 1810296"/>
                <a:gd name="connsiteX2586" fmla="*/ 8483120 w 9274629"/>
                <a:gd name="connsiteY2586" fmla="*/ 214305 h 1810296"/>
                <a:gd name="connsiteX2587" fmla="*/ 8469902 w 9274629"/>
                <a:gd name="connsiteY2587" fmla="*/ 214305 h 1810296"/>
                <a:gd name="connsiteX2588" fmla="*/ 8490824 w 9274629"/>
                <a:gd name="connsiteY2588" fmla="*/ 179032 h 1810296"/>
                <a:gd name="connsiteX2589" fmla="*/ 8495690 w 9274629"/>
                <a:gd name="connsiteY2589" fmla="*/ 170391 h 1810296"/>
                <a:gd name="connsiteX2590" fmla="*/ 8462778 w 9274629"/>
                <a:gd name="connsiteY2590" fmla="*/ 170391 h 1810296"/>
                <a:gd name="connsiteX2591" fmla="*/ 8536378 w 9274629"/>
                <a:gd name="connsiteY2591" fmla="*/ 76023 h 1810296"/>
                <a:gd name="connsiteX2592" fmla="*/ 8536846 w 9274629"/>
                <a:gd name="connsiteY2592" fmla="*/ 77007 h 1810296"/>
                <a:gd name="connsiteX2593" fmla="*/ 8543502 w 9274629"/>
                <a:gd name="connsiteY2593" fmla="*/ 51882 h 1810296"/>
                <a:gd name="connsiteX2594" fmla="*/ 8555942 w 9274629"/>
                <a:gd name="connsiteY2594" fmla="*/ 96839 h 1810296"/>
                <a:gd name="connsiteX2595" fmla="*/ 8568026 w 9274629"/>
                <a:gd name="connsiteY2595" fmla="*/ 130921 h 1810296"/>
                <a:gd name="connsiteX2596" fmla="*/ 8572348 w 9274629"/>
                <a:gd name="connsiteY2596" fmla="*/ 137398 h 1810296"/>
                <a:gd name="connsiteX2597" fmla="*/ 8609978 w 9274629"/>
                <a:gd name="connsiteY2597" fmla="*/ 170391 h 1810296"/>
                <a:gd name="connsiteX2598" fmla="*/ 8586842 w 9274629"/>
                <a:gd name="connsiteY2598" fmla="*/ 170391 h 1810296"/>
                <a:gd name="connsiteX2599" fmla="*/ 8589990 w 9274629"/>
                <a:gd name="connsiteY2599" fmla="*/ 176647 h 1810296"/>
                <a:gd name="connsiteX2600" fmla="*/ 8616591 w 9274629"/>
                <a:gd name="connsiteY2600" fmla="*/ 213596 h 1810296"/>
                <a:gd name="connsiteX2601" fmla="*/ 8629437 w 9274629"/>
                <a:gd name="connsiteY2601" fmla="*/ 186709 h 1810296"/>
                <a:gd name="connsiteX2602" fmla="*/ 8609977 w 9274629"/>
                <a:gd name="connsiteY2602" fmla="*/ 186709 h 1810296"/>
                <a:gd name="connsiteX2603" fmla="*/ 8630899 w 9274629"/>
                <a:gd name="connsiteY2603" fmla="*/ 151437 h 1810296"/>
                <a:gd name="connsiteX2604" fmla="*/ 8635915 w 9274629"/>
                <a:gd name="connsiteY2604" fmla="*/ 142529 h 1810296"/>
                <a:gd name="connsiteX2605" fmla="*/ 8587769 w 9274629"/>
                <a:gd name="connsiteY2605" fmla="*/ 142529 h 1810296"/>
                <a:gd name="connsiteX2606" fmla="*/ 8635255 w 9274629"/>
                <a:gd name="connsiteY2606" fmla="*/ 119236 h 1810296"/>
                <a:gd name="connsiteX2607" fmla="*/ 8652923 w 9274629"/>
                <a:gd name="connsiteY2607" fmla="*/ 107826 h 1810296"/>
                <a:gd name="connsiteX2608" fmla="*/ 8634184 w 9274629"/>
                <a:gd name="connsiteY2608" fmla="*/ 107826 h 1810296"/>
                <a:gd name="connsiteX2609" fmla="*/ 8647792 w 9274629"/>
                <a:gd name="connsiteY2609" fmla="*/ 84094 h 1810296"/>
                <a:gd name="connsiteX2610" fmla="*/ 8654801 w 9274629"/>
                <a:gd name="connsiteY2610" fmla="*/ 71219 h 1810296"/>
                <a:gd name="connsiteX2611" fmla="*/ 8638586 w 9274629"/>
                <a:gd name="connsiteY2611" fmla="*/ 71219 h 1810296"/>
                <a:gd name="connsiteX2612" fmla="*/ 8673423 w 9274629"/>
                <a:gd name="connsiteY2612" fmla="*/ 5639 h 18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</a:cxnLst>
              <a:rect l="l" t="t" r="r" b="b"/>
              <a:pathLst>
                <a:path w="9274629" h="1810296">
                  <a:moveTo>
                    <a:pt x="4441158" y="1125882"/>
                  </a:moveTo>
                  <a:lnTo>
                    <a:pt x="4440368" y="1126339"/>
                  </a:lnTo>
                  <a:lnTo>
                    <a:pt x="4438868" y="1126866"/>
                  </a:lnTo>
                  <a:lnTo>
                    <a:pt x="4438050" y="1127094"/>
                  </a:lnTo>
                  <a:lnTo>
                    <a:pt x="4439096" y="1130253"/>
                  </a:lnTo>
                  <a:lnTo>
                    <a:pt x="4439232" y="1130390"/>
                  </a:lnTo>
                  <a:lnTo>
                    <a:pt x="4439551" y="1130575"/>
                  </a:lnTo>
                  <a:lnTo>
                    <a:pt x="4439900" y="1130643"/>
                  </a:lnTo>
                  <a:lnTo>
                    <a:pt x="4440238" y="1130614"/>
                  </a:lnTo>
                  <a:lnTo>
                    <a:pt x="4440558" y="1130487"/>
                  </a:lnTo>
                  <a:lnTo>
                    <a:pt x="4440838" y="1130282"/>
                  </a:lnTo>
                  <a:lnTo>
                    <a:pt x="4441032" y="1129980"/>
                  </a:lnTo>
                  <a:lnTo>
                    <a:pt x="4441148" y="1129628"/>
                  </a:lnTo>
                  <a:lnTo>
                    <a:pt x="4441158" y="1129433"/>
                  </a:lnTo>
                  <a:close/>
                  <a:moveTo>
                    <a:pt x="4450283" y="1123246"/>
                  </a:moveTo>
                  <a:lnTo>
                    <a:pt x="4450283" y="1127872"/>
                  </a:lnTo>
                  <a:lnTo>
                    <a:pt x="4450303" y="1128067"/>
                  </a:lnTo>
                  <a:lnTo>
                    <a:pt x="4450409" y="1128418"/>
                  </a:lnTo>
                  <a:lnTo>
                    <a:pt x="4450602" y="1128701"/>
                  </a:lnTo>
                  <a:lnTo>
                    <a:pt x="4450883" y="1128916"/>
                  </a:lnTo>
                  <a:lnTo>
                    <a:pt x="4451193" y="1129043"/>
                  </a:lnTo>
                  <a:lnTo>
                    <a:pt x="4451541" y="1129082"/>
                  </a:lnTo>
                  <a:lnTo>
                    <a:pt x="4451870" y="1129014"/>
                  </a:lnTo>
                  <a:lnTo>
                    <a:pt x="4452199" y="1128828"/>
                  </a:lnTo>
                  <a:lnTo>
                    <a:pt x="4452335" y="1128692"/>
                  </a:lnTo>
                  <a:lnTo>
                    <a:pt x="4455617" y="1124803"/>
                  </a:lnTo>
                  <a:lnTo>
                    <a:pt x="4454382" y="1124270"/>
                  </a:lnTo>
                  <a:lnTo>
                    <a:pt x="4452862" y="1123762"/>
                  </a:lnTo>
                  <a:lnTo>
                    <a:pt x="4451285" y="1123401"/>
                  </a:lnTo>
                  <a:close/>
                  <a:moveTo>
                    <a:pt x="4458654" y="1121206"/>
                  </a:moveTo>
                  <a:lnTo>
                    <a:pt x="4458312" y="1121215"/>
                  </a:lnTo>
                  <a:lnTo>
                    <a:pt x="4458224" y="1121420"/>
                  </a:lnTo>
                  <a:lnTo>
                    <a:pt x="4458191" y="1121754"/>
                  </a:lnTo>
                  <a:close/>
                  <a:moveTo>
                    <a:pt x="4507585" y="1090101"/>
                  </a:moveTo>
                  <a:lnTo>
                    <a:pt x="4506796" y="1090558"/>
                  </a:lnTo>
                  <a:lnTo>
                    <a:pt x="4505295" y="1091085"/>
                  </a:lnTo>
                  <a:lnTo>
                    <a:pt x="4504477" y="1091313"/>
                  </a:lnTo>
                  <a:lnTo>
                    <a:pt x="4505524" y="1094472"/>
                  </a:lnTo>
                  <a:lnTo>
                    <a:pt x="4505659" y="1094608"/>
                  </a:lnTo>
                  <a:lnTo>
                    <a:pt x="4505978" y="1094794"/>
                  </a:lnTo>
                  <a:lnTo>
                    <a:pt x="4506327" y="1094862"/>
                  </a:lnTo>
                  <a:lnTo>
                    <a:pt x="4506665" y="1094833"/>
                  </a:lnTo>
                  <a:lnTo>
                    <a:pt x="4506985" y="1094706"/>
                  </a:lnTo>
                  <a:lnTo>
                    <a:pt x="4507266" y="1094501"/>
                  </a:lnTo>
                  <a:lnTo>
                    <a:pt x="4507459" y="1094198"/>
                  </a:lnTo>
                  <a:lnTo>
                    <a:pt x="4507575" y="1093847"/>
                  </a:lnTo>
                  <a:lnTo>
                    <a:pt x="4507585" y="1093652"/>
                  </a:lnTo>
                  <a:close/>
                  <a:moveTo>
                    <a:pt x="4516711" y="1087465"/>
                  </a:moveTo>
                  <a:lnTo>
                    <a:pt x="4516711" y="1092090"/>
                  </a:lnTo>
                  <a:lnTo>
                    <a:pt x="4516730" y="1092286"/>
                  </a:lnTo>
                  <a:lnTo>
                    <a:pt x="4516836" y="1092637"/>
                  </a:lnTo>
                  <a:lnTo>
                    <a:pt x="4517030" y="1092920"/>
                  </a:lnTo>
                  <a:lnTo>
                    <a:pt x="4517311" y="1093135"/>
                  </a:lnTo>
                  <a:lnTo>
                    <a:pt x="4517620" y="1093262"/>
                  </a:lnTo>
                  <a:lnTo>
                    <a:pt x="4517969" y="1093301"/>
                  </a:lnTo>
                  <a:lnTo>
                    <a:pt x="4518297" y="1093232"/>
                  </a:lnTo>
                  <a:lnTo>
                    <a:pt x="4518627" y="1093047"/>
                  </a:lnTo>
                  <a:lnTo>
                    <a:pt x="4518762" y="1092910"/>
                  </a:lnTo>
                  <a:lnTo>
                    <a:pt x="4522045" y="1089021"/>
                  </a:lnTo>
                  <a:lnTo>
                    <a:pt x="4520809" y="1088489"/>
                  </a:lnTo>
                  <a:lnTo>
                    <a:pt x="4519290" y="1087981"/>
                  </a:lnTo>
                  <a:lnTo>
                    <a:pt x="4517712" y="1087620"/>
                  </a:lnTo>
                  <a:close/>
                  <a:moveTo>
                    <a:pt x="4525082" y="1085424"/>
                  </a:moveTo>
                  <a:lnTo>
                    <a:pt x="4524739" y="1085434"/>
                  </a:lnTo>
                  <a:lnTo>
                    <a:pt x="4524652" y="1085639"/>
                  </a:lnTo>
                  <a:lnTo>
                    <a:pt x="4524618" y="1085973"/>
                  </a:lnTo>
                  <a:close/>
                  <a:moveTo>
                    <a:pt x="4587863" y="1061283"/>
                  </a:moveTo>
                  <a:lnTo>
                    <a:pt x="4587033" y="1061764"/>
                  </a:lnTo>
                  <a:lnTo>
                    <a:pt x="4585455" y="1062318"/>
                  </a:lnTo>
                  <a:lnTo>
                    <a:pt x="4584594" y="1062558"/>
                  </a:lnTo>
                  <a:lnTo>
                    <a:pt x="4585695" y="1065880"/>
                  </a:lnTo>
                  <a:lnTo>
                    <a:pt x="4585838" y="1066024"/>
                  </a:lnTo>
                  <a:lnTo>
                    <a:pt x="4586174" y="1066219"/>
                  </a:lnTo>
                  <a:lnTo>
                    <a:pt x="4586540" y="1066291"/>
                  </a:lnTo>
                  <a:lnTo>
                    <a:pt x="4586896" y="1066260"/>
                  </a:lnTo>
                  <a:lnTo>
                    <a:pt x="4587232" y="1066127"/>
                  </a:lnTo>
                  <a:lnTo>
                    <a:pt x="4587527" y="1065911"/>
                  </a:lnTo>
                  <a:lnTo>
                    <a:pt x="4587731" y="1065593"/>
                  </a:lnTo>
                  <a:lnTo>
                    <a:pt x="4587853" y="1065224"/>
                  </a:lnTo>
                  <a:lnTo>
                    <a:pt x="4587863" y="1065018"/>
                  </a:lnTo>
                  <a:close/>
                  <a:moveTo>
                    <a:pt x="4597461" y="1058511"/>
                  </a:moveTo>
                  <a:lnTo>
                    <a:pt x="4597461" y="1063376"/>
                  </a:lnTo>
                  <a:lnTo>
                    <a:pt x="4597481" y="1063581"/>
                  </a:lnTo>
                  <a:lnTo>
                    <a:pt x="4597594" y="1063951"/>
                  </a:lnTo>
                  <a:lnTo>
                    <a:pt x="4597797" y="1064248"/>
                  </a:lnTo>
                  <a:lnTo>
                    <a:pt x="4598092" y="1064474"/>
                  </a:lnTo>
                  <a:lnTo>
                    <a:pt x="4598418" y="1064608"/>
                  </a:lnTo>
                  <a:lnTo>
                    <a:pt x="4598784" y="1064648"/>
                  </a:lnTo>
                  <a:lnTo>
                    <a:pt x="4599131" y="1064577"/>
                  </a:lnTo>
                  <a:lnTo>
                    <a:pt x="4599477" y="1064382"/>
                  </a:lnTo>
                  <a:lnTo>
                    <a:pt x="4599619" y="1064238"/>
                  </a:lnTo>
                  <a:lnTo>
                    <a:pt x="4603072" y="1060148"/>
                  </a:lnTo>
                  <a:lnTo>
                    <a:pt x="4601772" y="1059587"/>
                  </a:lnTo>
                  <a:lnTo>
                    <a:pt x="4600174" y="1059054"/>
                  </a:lnTo>
                  <a:lnTo>
                    <a:pt x="4598515" y="1058674"/>
                  </a:lnTo>
                  <a:close/>
                  <a:moveTo>
                    <a:pt x="4606266" y="1056365"/>
                  </a:moveTo>
                  <a:lnTo>
                    <a:pt x="4605905" y="1056374"/>
                  </a:lnTo>
                  <a:lnTo>
                    <a:pt x="4605813" y="1056590"/>
                  </a:lnTo>
                  <a:lnTo>
                    <a:pt x="4605778" y="1056942"/>
                  </a:lnTo>
                  <a:close/>
                  <a:moveTo>
                    <a:pt x="4674121" y="1041790"/>
                  </a:moveTo>
                  <a:lnTo>
                    <a:pt x="4673036" y="1042419"/>
                  </a:lnTo>
                  <a:lnTo>
                    <a:pt x="4670973" y="1043144"/>
                  </a:lnTo>
                  <a:lnTo>
                    <a:pt x="4669847" y="1043457"/>
                  </a:lnTo>
                  <a:lnTo>
                    <a:pt x="4671286" y="1047801"/>
                  </a:lnTo>
                  <a:lnTo>
                    <a:pt x="4671473" y="1047989"/>
                  </a:lnTo>
                  <a:lnTo>
                    <a:pt x="4671912" y="1048244"/>
                  </a:lnTo>
                  <a:lnTo>
                    <a:pt x="4672391" y="1048338"/>
                  </a:lnTo>
                  <a:lnTo>
                    <a:pt x="4672857" y="1048297"/>
                  </a:lnTo>
                  <a:lnTo>
                    <a:pt x="4673296" y="1048123"/>
                  </a:lnTo>
                  <a:lnTo>
                    <a:pt x="4673682" y="1047841"/>
                  </a:lnTo>
                  <a:lnTo>
                    <a:pt x="4673948" y="1047425"/>
                  </a:lnTo>
                  <a:lnTo>
                    <a:pt x="4674108" y="1046942"/>
                  </a:lnTo>
                  <a:lnTo>
                    <a:pt x="4674121" y="1046674"/>
                  </a:lnTo>
                  <a:close/>
                  <a:moveTo>
                    <a:pt x="4929927" y="1039929"/>
                  </a:moveTo>
                  <a:lnTo>
                    <a:pt x="4944639" y="1052198"/>
                  </a:lnTo>
                  <a:lnTo>
                    <a:pt x="4915960" y="1052198"/>
                  </a:lnTo>
                  <a:lnTo>
                    <a:pt x="4918200" y="1054870"/>
                  </a:lnTo>
                  <a:lnTo>
                    <a:pt x="4933783" y="1067866"/>
                  </a:lnTo>
                  <a:lnTo>
                    <a:pt x="5048105" y="1046166"/>
                  </a:lnTo>
                  <a:lnTo>
                    <a:pt x="5051451" y="1042779"/>
                  </a:lnTo>
                  <a:lnTo>
                    <a:pt x="5030116" y="1042779"/>
                  </a:lnTo>
                  <a:lnTo>
                    <a:pt x="5032932" y="1039929"/>
                  </a:lnTo>
                  <a:close/>
                  <a:moveTo>
                    <a:pt x="4686669" y="1038166"/>
                  </a:moveTo>
                  <a:lnTo>
                    <a:pt x="4686669" y="1044527"/>
                  </a:lnTo>
                  <a:lnTo>
                    <a:pt x="4686696" y="1044795"/>
                  </a:lnTo>
                  <a:lnTo>
                    <a:pt x="4686842" y="1045278"/>
                  </a:lnTo>
                  <a:lnTo>
                    <a:pt x="4687108" y="1045667"/>
                  </a:lnTo>
                  <a:lnTo>
                    <a:pt x="4687494" y="1045962"/>
                  </a:lnTo>
                  <a:lnTo>
                    <a:pt x="4687920" y="1046137"/>
                  </a:lnTo>
                  <a:lnTo>
                    <a:pt x="4688399" y="1046190"/>
                  </a:lnTo>
                  <a:lnTo>
                    <a:pt x="4688851" y="1046097"/>
                  </a:lnTo>
                  <a:lnTo>
                    <a:pt x="4689304" y="1045842"/>
                  </a:lnTo>
                  <a:lnTo>
                    <a:pt x="4689490" y="1045654"/>
                  </a:lnTo>
                  <a:lnTo>
                    <a:pt x="4694004" y="1040307"/>
                  </a:lnTo>
                  <a:lnTo>
                    <a:pt x="4692305" y="1039574"/>
                  </a:lnTo>
                  <a:lnTo>
                    <a:pt x="4690216" y="1038876"/>
                  </a:lnTo>
                  <a:lnTo>
                    <a:pt x="4688047" y="1038380"/>
                  </a:lnTo>
                  <a:close/>
                  <a:moveTo>
                    <a:pt x="4702243" y="1035776"/>
                  </a:moveTo>
                  <a:lnTo>
                    <a:pt x="4702823" y="1038407"/>
                  </a:lnTo>
                  <a:lnTo>
                    <a:pt x="4702863" y="1038636"/>
                  </a:lnTo>
                  <a:lnTo>
                    <a:pt x="4702849" y="1039118"/>
                  </a:lnTo>
                  <a:lnTo>
                    <a:pt x="4702677" y="1039561"/>
                  </a:lnTo>
                  <a:lnTo>
                    <a:pt x="4702410" y="1039937"/>
                  </a:lnTo>
                  <a:lnTo>
                    <a:pt x="4702319" y="1040005"/>
                  </a:lnTo>
                  <a:lnTo>
                    <a:pt x="4702552" y="1040191"/>
                  </a:lnTo>
                  <a:lnTo>
                    <a:pt x="4702938" y="1040621"/>
                  </a:lnTo>
                  <a:lnTo>
                    <a:pt x="4703191" y="1041104"/>
                  </a:lnTo>
                  <a:lnTo>
                    <a:pt x="4703284" y="1041614"/>
                  </a:lnTo>
                  <a:lnTo>
                    <a:pt x="4703258" y="1041909"/>
                  </a:lnTo>
                  <a:lnTo>
                    <a:pt x="4703217" y="1042137"/>
                  </a:lnTo>
                  <a:lnTo>
                    <a:pt x="4703058" y="1042553"/>
                  </a:lnTo>
                  <a:lnTo>
                    <a:pt x="4702805" y="1042902"/>
                  </a:lnTo>
                  <a:lnTo>
                    <a:pt x="4702459" y="1043184"/>
                  </a:lnTo>
                  <a:lnTo>
                    <a:pt x="4701860" y="1043520"/>
                  </a:lnTo>
                  <a:lnTo>
                    <a:pt x="4700942" y="1043694"/>
                  </a:lnTo>
                  <a:lnTo>
                    <a:pt x="4700489" y="1043654"/>
                  </a:lnTo>
                  <a:lnTo>
                    <a:pt x="4700024" y="1043574"/>
                  </a:lnTo>
                  <a:lnTo>
                    <a:pt x="4699185" y="1043265"/>
                  </a:lnTo>
                  <a:lnTo>
                    <a:pt x="4699024" y="1043171"/>
                  </a:lnTo>
                  <a:lnTo>
                    <a:pt x="4698472" y="1043802"/>
                  </a:lnTo>
                  <a:lnTo>
                    <a:pt x="4697062" y="1045600"/>
                  </a:lnTo>
                  <a:lnTo>
                    <a:pt x="4695598" y="1047680"/>
                  </a:lnTo>
                  <a:lnTo>
                    <a:pt x="4694107" y="1050095"/>
                  </a:lnTo>
                  <a:lnTo>
                    <a:pt x="4692670" y="1052779"/>
                  </a:lnTo>
                  <a:lnTo>
                    <a:pt x="4691286" y="1055799"/>
                  </a:lnTo>
                  <a:lnTo>
                    <a:pt x="4690049" y="1059086"/>
                  </a:lnTo>
                  <a:lnTo>
                    <a:pt x="4688998" y="1062656"/>
                  </a:lnTo>
                  <a:lnTo>
                    <a:pt x="4688146" y="1066521"/>
                  </a:lnTo>
                  <a:lnTo>
                    <a:pt x="4687574" y="1070654"/>
                  </a:lnTo>
                  <a:lnTo>
                    <a:pt x="4687361" y="1073942"/>
                  </a:lnTo>
                  <a:lnTo>
                    <a:pt x="4687321" y="1076223"/>
                  </a:lnTo>
                  <a:lnTo>
                    <a:pt x="4687387" y="1078558"/>
                  </a:lnTo>
                  <a:lnTo>
                    <a:pt x="4687560" y="1080947"/>
                  </a:lnTo>
                  <a:lnTo>
                    <a:pt x="4687800" y="1083429"/>
                  </a:lnTo>
                  <a:lnTo>
                    <a:pt x="4688186" y="1085952"/>
                  </a:lnTo>
                  <a:lnTo>
                    <a:pt x="4688439" y="1087253"/>
                  </a:lnTo>
                  <a:lnTo>
                    <a:pt x="4688452" y="1087361"/>
                  </a:lnTo>
                  <a:lnTo>
                    <a:pt x="4688492" y="1087482"/>
                  </a:lnTo>
                  <a:lnTo>
                    <a:pt x="4688652" y="1088099"/>
                  </a:lnTo>
                  <a:lnTo>
                    <a:pt x="4689197" y="1090326"/>
                  </a:lnTo>
                  <a:lnTo>
                    <a:pt x="4689836" y="1092299"/>
                  </a:lnTo>
                  <a:lnTo>
                    <a:pt x="4690754" y="1094607"/>
                  </a:lnTo>
                  <a:lnTo>
                    <a:pt x="4692018" y="1097130"/>
                  </a:lnTo>
                  <a:lnTo>
                    <a:pt x="4693242" y="1099089"/>
                  </a:lnTo>
                  <a:lnTo>
                    <a:pt x="4694201" y="1100404"/>
                  </a:lnTo>
                  <a:lnTo>
                    <a:pt x="4695252" y="1101719"/>
                  </a:lnTo>
                  <a:lnTo>
                    <a:pt x="4696463" y="1103021"/>
                  </a:lnTo>
                  <a:lnTo>
                    <a:pt x="4697115" y="1103652"/>
                  </a:lnTo>
                  <a:lnTo>
                    <a:pt x="4697274" y="1103826"/>
                  </a:lnTo>
                  <a:lnTo>
                    <a:pt x="4697500" y="1104215"/>
                  </a:lnTo>
                  <a:lnTo>
                    <a:pt x="4697620" y="1104645"/>
                  </a:lnTo>
                  <a:lnTo>
                    <a:pt x="4697620" y="1105061"/>
                  </a:lnTo>
                  <a:lnTo>
                    <a:pt x="4697514" y="1105477"/>
                  </a:lnTo>
                  <a:lnTo>
                    <a:pt x="4697301" y="1105852"/>
                  </a:lnTo>
                  <a:lnTo>
                    <a:pt x="4697022" y="1106161"/>
                  </a:lnTo>
                  <a:lnTo>
                    <a:pt x="4696636" y="1106376"/>
                  </a:lnTo>
                  <a:lnTo>
                    <a:pt x="4696410" y="1106456"/>
                  </a:lnTo>
                  <a:lnTo>
                    <a:pt x="4694985" y="1106819"/>
                  </a:lnTo>
                  <a:lnTo>
                    <a:pt x="4692005" y="1107677"/>
                  </a:lnTo>
                  <a:lnTo>
                    <a:pt x="4690674" y="1108120"/>
                  </a:lnTo>
                  <a:lnTo>
                    <a:pt x="4690222" y="1108268"/>
                  </a:lnTo>
                  <a:lnTo>
                    <a:pt x="4689264" y="1108469"/>
                  </a:lnTo>
                  <a:lnTo>
                    <a:pt x="4688279" y="1108536"/>
                  </a:lnTo>
                  <a:lnTo>
                    <a:pt x="4687308" y="1108509"/>
                  </a:lnTo>
                  <a:lnTo>
                    <a:pt x="4685791" y="1108295"/>
                  </a:lnTo>
                  <a:lnTo>
                    <a:pt x="4683821" y="1107745"/>
                  </a:lnTo>
                  <a:lnTo>
                    <a:pt x="4681918" y="1106980"/>
                  </a:lnTo>
                  <a:lnTo>
                    <a:pt x="4680175" y="1106121"/>
                  </a:lnTo>
                  <a:lnTo>
                    <a:pt x="4677993" y="1104833"/>
                  </a:lnTo>
                  <a:lnTo>
                    <a:pt x="4677035" y="1104175"/>
                  </a:lnTo>
                  <a:lnTo>
                    <a:pt x="4676849" y="1104054"/>
                  </a:lnTo>
                  <a:lnTo>
                    <a:pt x="4676436" y="1103920"/>
                  </a:lnTo>
                  <a:lnTo>
                    <a:pt x="4676037" y="1103880"/>
                  </a:lnTo>
                  <a:lnTo>
                    <a:pt x="4675612" y="1103960"/>
                  </a:lnTo>
                  <a:lnTo>
                    <a:pt x="4675425" y="1104041"/>
                  </a:lnTo>
                  <a:lnTo>
                    <a:pt x="4674334" y="1104564"/>
                  </a:lnTo>
                  <a:lnTo>
                    <a:pt x="4671114" y="1105933"/>
                  </a:lnTo>
                  <a:lnTo>
                    <a:pt x="4668319" y="1106939"/>
                  </a:lnTo>
                  <a:lnTo>
                    <a:pt x="4666497" y="1107463"/>
                  </a:lnTo>
                  <a:lnTo>
                    <a:pt x="4664806" y="1107772"/>
                  </a:lnTo>
                  <a:lnTo>
                    <a:pt x="4663742" y="1107825"/>
                  </a:lnTo>
                  <a:lnTo>
                    <a:pt x="4663103" y="1107772"/>
                  </a:lnTo>
                  <a:lnTo>
                    <a:pt x="4662837" y="1107691"/>
                  </a:lnTo>
                  <a:lnTo>
                    <a:pt x="4661453" y="1107288"/>
                  </a:lnTo>
                  <a:lnTo>
                    <a:pt x="4660389" y="1106886"/>
                  </a:lnTo>
                  <a:lnTo>
                    <a:pt x="4660176" y="1106805"/>
                  </a:lnTo>
                  <a:lnTo>
                    <a:pt x="4659830" y="1106550"/>
                  </a:lnTo>
                  <a:lnTo>
                    <a:pt x="4659563" y="1106242"/>
                  </a:lnTo>
                  <a:lnTo>
                    <a:pt x="4659390" y="1105879"/>
                  </a:lnTo>
                  <a:lnTo>
                    <a:pt x="4659311" y="1105477"/>
                  </a:lnTo>
                  <a:lnTo>
                    <a:pt x="4659324" y="1105061"/>
                  </a:lnTo>
                  <a:lnTo>
                    <a:pt x="4659457" y="1104672"/>
                  </a:lnTo>
                  <a:lnTo>
                    <a:pt x="4659670" y="1104309"/>
                  </a:lnTo>
                  <a:lnTo>
                    <a:pt x="4659843" y="1104162"/>
                  </a:lnTo>
                  <a:lnTo>
                    <a:pt x="4660415" y="1103571"/>
                  </a:lnTo>
                  <a:lnTo>
                    <a:pt x="4661586" y="1102095"/>
                  </a:lnTo>
                  <a:lnTo>
                    <a:pt x="4662757" y="1100163"/>
                  </a:lnTo>
                  <a:lnTo>
                    <a:pt x="4663968" y="1097720"/>
                  </a:lnTo>
                  <a:lnTo>
                    <a:pt x="4665206" y="1094768"/>
                  </a:lnTo>
                  <a:lnTo>
                    <a:pt x="4666457" y="1091266"/>
                  </a:lnTo>
                  <a:lnTo>
                    <a:pt x="4667747" y="1087160"/>
                  </a:lnTo>
                  <a:lnTo>
                    <a:pt x="4669038" y="1082422"/>
                  </a:lnTo>
                  <a:lnTo>
                    <a:pt x="4669690" y="1079779"/>
                  </a:lnTo>
                  <a:lnTo>
                    <a:pt x="4669716" y="1079698"/>
                  </a:lnTo>
                  <a:lnTo>
                    <a:pt x="4669730" y="1079618"/>
                  </a:lnTo>
                  <a:lnTo>
                    <a:pt x="4669863" y="1078665"/>
                  </a:lnTo>
                  <a:lnTo>
                    <a:pt x="4670275" y="1074250"/>
                  </a:lnTo>
                  <a:lnTo>
                    <a:pt x="4670448" y="1070077"/>
                  </a:lnTo>
                  <a:lnTo>
                    <a:pt x="4670409" y="1065044"/>
                  </a:lnTo>
                  <a:lnTo>
                    <a:pt x="4670142" y="1060818"/>
                  </a:lnTo>
                  <a:lnTo>
                    <a:pt x="4669823" y="1057879"/>
                  </a:lnTo>
                  <a:lnTo>
                    <a:pt x="4669384" y="1054833"/>
                  </a:lnTo>
                  <a:lnTo>
                    <a:pt x="4668838" y="1051719"/>
                  </a:lnTo>
                  <a:lnTo>
                    <a:pt x="4668106" y="1048552"/>
                  </a:lnTo>
                  <a:lnTo>
                    <a:pt x="4667202" y="1045386"/>
                  </a:lnTo>
                  <a:lnTo>
                    <a:pt x="4666816" y="1044237"/>
                  </a:lnTo>
                  <a:lnTo>
                    <a:pt x="4666102" y="1044419"/>
                  </a:lnTo>
                  <a:lnTo>
                    <a:pt x="4662655" y="1045305"/>
                  </a:lnTo>
                  <a:lnTo>
                    <a:pt x="4661711" y="1045546"/>
                  </a:lnTo>
                  <a:lnTo>
                    <a:pt x="4660260" y="1045734"/>
                  </a:lnTo>
                  <a:lnTo>
                    <a:pt x="4659315" y="1045654"/>
                  </a:lnTo>
                  <a:lnTo>
                    <a:pt x="4658863" y="1045546"/>
                  </a:lnTo>
                  <a:lnTo>
                    <a:pt x="4658437" y="1045385"/>
                  </a:lnTo>
                  <a:lnTo>
                    <a:pt x="4657652" y="1044929"/>
                  </a:lnTo>
                  <a:lnTo>
                    <a:pt x="4656574" y="1044070"/>
                  </a:lnTo>
                  <a:lnTo>
                    <a:pt x="4655855" y="1043520"/>
                  </a:lnTo>
                  <a:lnTo>
                    <a:pt x="4655256" y="1043144"/>
                  </a:lnTo>
                  <a:lnTo>
                    <a:pt x="4654005" y="1042567"/>
                  </a:lnTo>
                  <a:lnTo>
                    <a:pt x="4652688" y="1042204"/>
                  </a:lnTo>
                  <a:lnTo>
                    <a:pt x="4651330" y="1041990"/>
                  </a:lnTo>
                  <a:lnTo>
                    <a:pt x="4649201" y="1041856"/>
                  </a:lnTo>
                  <a:lnTo>
                    <a:pt x="4647563" y="1041878"/>
                  </a:lnTo>
                  <a:lnTo>
                    <a:pt x="4647914" y="1042177"/>
                  </a:lnTo>
                  <a:lnTo>
                    <a:pt x="4648524" y="1043019"/>
                  </a:lnTo>
                  <a:lnTo>
                    <a:pt x="4648972" y="1044004"/>
                  </a:lnTo>
                  <a:lnTo>
                    <a:pt x="4649257" y="1045103"/>
                  </a:lnTo>
                  <a:lnTo>
                    <a:pt x="4649420" y="1046273"/>
                  </a:lnTo>
                  <a:lnTo>
                    <a:pt x="4649512" y="1048039"/>
                  </a:lnTo>
                  <a:lnTo>
                    <a:pt x="4649471" y="1049198"/>
                  </a:lnTo>
                  <a:lnTo>
                    <a:pt x="4649420" y="1049876"/>
                  </a:lnTo>
                  <a:lnTo>
                    <a:pt x="4649206" y="1050862"/>
                  </a:lnTo>
                  <a:lnTo>
                    <a:pt x="4648881" y="1051426"/>
                  </a:lnTo>
                  <a:lnTo>
                    <a:pt x="4648647" y="1051652"/>
                  </a:lnTo>
                  <a:lnTo>
                    <a:pt x="4648392" y="1051857"/>
                  </a:lnTo>
                  <a:lnTo>
                    <a:pt x="4647842" y="1052063"/>
                  </a:lnTo>
                  <a:lnTo>
                    <a:pt x="4647222" y="1052093"/>
                  </a:lnTo>
                  <a:lnTo>
                    <a:pt x="4646581" y="1052001"/>
                  </a:lnTo>
                  <a:lnTo>
                    <a:pt x="4645583" y="1051755"/>
                  </a:lnTo>
                  <a:lnTo>
                    <a:pt x="4644554" y="1051529"/>
                  </a:lnTo>
                  <a:lnTo>
                    <a:pt x="4643862" y="1051457"/>
                  </a:lnTo>
                  <a:lnTo>
                    <a:pt x="4643547" y="1051488"/>
                  </a:lnTo>
                  <a:lnTo>
                    <a:pt x="4643221" y="1051529"/>
                  </a:lnTo>
                  <a:lnTo>
                    <a:pt x="4642651" y="1051734"/>
                  </a:lnTo>
                  <a:lnTo>
                    <a:pt x="4642163" y="1052032"/>
                  </a:lnTo>
                  <a:lnTo>
                    <a:pt x="4641725" y="1052442"/>
                  </a:lnTo>
                  <a:lnTo>
                    <a:pt x="4641155" y="1053182"/>
                  </a:lnTo>
                  <a:lnTo>
                    <a:pt x="4640544" y="1054372"/>
                  </a:lnTo>
                  <a:lnTo>
                    <a:pt x="4639954" y="1055666"/>
                  </a:lnTo>
                  <a:lnTo>
                    <a:pt x="4639353" y="1056939"/>
                  </a:lnTo>
                  <a:lnTo>
                    <a:pt x="4638824" y="1057811"/>
                  </a:lnTo>
                  <a:lnTo>
                    <a:pt x="4638417" y="1058325"/>
                  </a:lnTo>
                  <a:lnTo>
                    <a:pt x="4637958" y="1058776"/>
                  </a:lnTo>
                  <a:lnTo>
                    <a:pt x="4637429" y="1059126"/>
                  </a:lnTo>
                  <a:lnTo>
                    <a:pt x="4637134" y="1059259"/>
                  </a:lnTo>
                  <a:lnTo>
                    <a:pt x="4636819" y="1059382"/>
                  </a:lnTo>
                  <a:lnTo>
                    <a:pt x="4636188" y="1059516"/>
                  </a:lnTo>
                  <a:lnTo>
                    <a:pt x="4635190" y="1059516"/>
                  </a:lnTo>
                  <a:lnTo>
                    <a:pt x="4633154" y="1059115"/>
                  </a:lnTo>
                  <a:lnTo>
                    <a:pt x="4631790" y="1058859"/>
                  </a:lnTo>
                  <a:lnTo>
                    <a:pt x="4631454" y="1058848"/>
                  </a:lnTo>
                  <a:lnTo>
                    <a:pt x="4630752" y="1058910"/>
                  </a:lnTo>
                  <a:lnTo>
                    <a:pt x="4630039" y="1059095"/>
                  </a:lnTo>
                  <a:lnTo>
                    <a:pt x="4629418" y="1059413"/>
                  </a:lnTo>
                  <a:lnTo>
                    <a:pt x="4628859" y="1059803"/>
                  </a:lnTo>
                  <a:lnTo>
                    <a:pt x="4628462" y="1060296"/>
                  </a:lnTo>
                  <a:lnTo>
                    <a:pt x="4628227" y="1060840"/>
                  </a:lnTo>
                  <a:lnTo>
                    <a:pt x="4628207" y="1061446"/>
                  </a:lnTo>
                  <a:lnTo>
                    <a:pt x="4628319" y="1061764"/>
                  </a:lnTo>
                  <a:lnTo>
                    <a:pt x="4628665" y="1062442"/>
                  </a:lnTo>
                  <a:lnTo>
                    <a:pt x="4629103" y="1063293"/>
                  </a:lnTo>
                  <a:lnTo>
                    <a:pt x="4629185" y="1063601"/>
                  </a:lnTo>
                  <a:lnTo>
                    <a:pt x="4629164" y="1063889"/>
                  </a:lnTo>
                  <a:lnTo>
                    <a:pt x="4629032" y="1064135"/>
                  </a:lnTo>
                  <a:lnTo>
                    <a:pt x="4628899" y="1064228"/>
                  </a:lnTo>
                  <a:lnTo>
                    <a:pt x="4624706" y="1062144"/>
                  </a:lnTo>
                  <a:lnTo>
                    <a:pt x="4620532" y="1060070"/>
                  </a:lnTo>
                  <a:lnTo>
                    <a:pt x="4620461" y="1061004"/>
                  </a:lnTo>
                  <a:lnTo>
                    <a:pt x="4620125" y="1062852"/>
                  </a:lnTo>
                  <a:lnTo>
                    <a:pt x="4619860" y="1063755"/>
                  </a:lnTo>
                  <a:lnTo>
                    <a:pt x="4619605" y="1063858"/>
                  </a:lnTo>
                  <a:lnTo>
                    <a:pt x="4619107" y="1063920"/>
                  </a:lnTo>
                  <a:lnTo>
                    <a:pt x="4618629" y="1063786"/>
                  </a:lnTo>
                  <a:lnTo>
                    <a:pt x="4618160" y="1063530"/>
                  </a:lnTo>
                  <a:lnTo>
                    <a:pt x="4617499" y="1062955"/>
                  </a:lnTo>
                  <a:lnTo>
                    <a:pt x="4616705" y="1061979"/>
                  </a:lnTo>
                  <a:lnTo>
                    <a:pt x="4616379" y="1061497"/>
                  </a:lnTo>
                  <a:lnTo>
                    <a:pt x="4615941" y="1060860"/>
                  </a:lnTo>
                  <a:lnTo>
                    <a:pt x="4614913" y="1059721"/>
                  </a:lnTo>
                  <a:lnTo>
                    <a:pt x="4613763" y="1058725"/>
                  </a:lnTo>
                  <a:lnTo>
                    <a:pt x="4612481" y="1057904"/>
                  </a:lnTo>
                  <a:lnTo>
                    <a:pt x="4611106" y="1057237"/>
                  </a:lnTo>
                  <a:lnTo>
                    <a:pt x="4609671" y="1056744"/>
                  </a:lnTo>
                  <a:lnTo>
                    <a:pt x="4609373" y="1056683"/>
                  </a:lnTo>
                  <a:lnTo>
                    <a:pt x="4609818" y="1058695"/>
                  </a:lnTo>
                  <a:lnTo>
                    <a:pt x="4609848" y="1058870"/>
                  </a:lnTo>
                  <a:lnTo>
                    <a:pt x="4609838" y="1059239"/>
                  </a:lnTo>
                  <a:lnTo>
                    <a:pt x="4609705" y="1059578"/>
                  </a:lnTo>
                  <a:lnTo>
                    <a:pt x="4609502" y="1059865"/>
                  </a:lnTo>
                  <a:lnTo>
                    <a:pt x="4609432" y="1059917"/>
                  </a:lnTo>
                  <a:lnTo>
                    <a:pt x="4609610" y="1060060"/>
                  </a:lnTo>
                  <a:lnTo>
                    <a:pt x="4609905" y="1060388"/>
                  </a:lnTo>
                  <a:lnTo>
                    <a:pt x="4610098" y="1060758"/>
                  </a:lnTo>
                  <a:lnTo>
                    <a:pt x="4610170" y="1061148"/>
                  </a:lnTo>
                  <a:lnTo>
                    <a:pt x="4610149" y="1061374"/>
                  </a:lnTo>
                  <a:lnTo>
                    <a:pt x="4610119" y="1061548"/>
                  </a:lnTo>
                  <a:lnTo>
                    <a:pt x="4609997" y="1061866"/>
                  </a:lnTo>
                  <a:lnTo>
                    <a:pt x="4609803" y="1062133"/>
                  </a:lnTo>
                  <a:lnTo>
                    <a:pt x="4609538" y="1062349"/>
                  </a:lnTo>
                  <a:lnTo>
                    <a:pt x="4609081" y="1062606"/>
                  </a:lnTo>
                  <a:lnTo>
                    <a:pt x="4608378" y="1062739"/>
                  </a:lnTo>
                  <a:lnTo>
                    <a:pt x="4608032" y="1062708"/>
                  </a:lnTo>
                  <a:lnTo>
                    <a:pt x="4607676" y="1062647"/>
                  </a:lnTo>
                  <a:lnTo>
                    <a:pt x="4607035" y="1062411"/>
                  </a:lnTo>
                  <a:lnTo>
                    <a:pt x="4606911" y="1062339"/>
                  </a:lnTo>
                  <a:lnTo>
                    <a:pt x="4606489" y="1062822"/>
                  </a:lnTo>
                  <a:lnTo>
                    <a:pt x="4605410" y="1064197"/>
                  </a:lnTo>
                  <a:lnTo>
                    <a:pt x="4604291" y="1065788"/>
                  </a:lnTo>
                  <a:lnTo>
                    <a:pt x="4603151" y="1067636"/>
                  </a:lnTo>
                  <a:lnTo>
                    <a:pt x="4602052" y="1069688"/>
                  </a:lnTo>
                  <a:lnTo>
                    <a:pt x="4600993" y="1071998"/>
                  </a:lnTo>
                  <a:lnTo>
                    <a:pt x="4600047" y="1074513"/>
                  </a:lnTo>
                  <a:lnTo>
                    <a:pt x="4599243" y="1077243"/>
                  </a:lnTo>
                  <a:lnTo>
                    <a:pt x="4598591" y="1080199"/>
                  </a:lnTo>
                  <a:lnTo>
                    <a:pt x="4598153" y="1083360"/>
                  </a:lnTo>
                  <a:lnTo>
                    <a:pt x="4597990" y="1085875"/>
                  </a:lnTo>
                  <a:lnTo>
                    <a:pt x="4597960" y="1087620"/>
                  </a:lnTo>
                  <a:lnTo>
                    <a:pt x="4598011" y="1089406"/>
                  </a:lnTo>
                  <a:lnTo>
                    <a:pt x="4598143" y="1091233"/>
                  </a:lnTo>
                  <a:lnTo>
                    <a:pt x="4598326" y="1093132"/>
                  </a:lnTo>
                  <a:lnTo>
                    <a:pt x="4598622" y="1095062"/>
                  </a:lnTo>
                  <a:lnTo>
                    <a:pt x="4598815" y="1096057"/>
                  </a:lnTo>
                  <a:lnTo>
                    <a:pt x="4598826" y="1096139"/>
                  </a:lnTo>
                  <a:lnTo>
                    <a:pt x="4598855" y="1096232"/>
                  </a:lnTo>
                  <a:lnTo>
                    <a:pt x="4598978" y="1096704"/>
                  </a:lnTo>
                  <a:lnTo>
                    <a:pt x="4599395" y="1098408"/>
                  </a:lnTo>
                  <a:lnTo>
                    <a:pt x="4599884" y="1099917"/>
                  </a:lnTo>
                  <a:lnTo>
                    <a:pt x="4600586" y="1101682"/>
                  </a:lnTo>
                  <a:lnTo>
                    <a:pt x="4601553" y="1103612"/>
                  </a:lnTo>
                  <a:lnTo>
                    <a:pt x="4602489" y="1105110"/>
                  </a:lnTo>
                  <a:lnTo>
                    <a:pt x="4603222" y="1106116"/>
                  </a:lnTo>
                  <a:lnTo>
                    <a:pt x="4604026" y="1107122"/>
                  </a:lnTo>
                  <a:lnTo>
                    <a:pt x="4604952" y="1108118"/>
                  </a:lnTo>
                  <a:lnTo>
                    <a:pt x="4605451" y="1108600"/>
                  </a:lnTo>
                  <a:lnTo>
                    <a:pt x="4605573" y="1108734"/>
                  </a:lnTo>
                  <a:lnTo>
                    <a:pt x="4605746" y="1109031"/>
                  </a:lnTo>
                  <a:lnTo>
                    <a:pt x="4605838" y="1109360"/>
                  </a:lnTo>
                  <a:lnTo>
                    <a:pt x="4605838" y="1109678"/>
                  </a:lnTo>
                  <a:lnTo>
                    <a:pt x="4605756" y="1109996"/>
                  </a:lnTo>
                  <a:lnTo>
                    <a:pt x="4605593" y="1110283"/>
                  </a:lnTo>
                  <a:lnTo>
                    <a:pt x="4605380" y="1110520"/>
                  </a:lnTo>
                  <a:lnTo>
                    <a:pt x="4605084" y="1110684"/>
                  </a:lnTo>
                  <a:lnTo>
                    <a:pt x="4604912" y="1110745"/>
                  </a:lnTo>
                  <a:lnTo>
                    <a:pt x="4603823" y="1111023"/>
                  </a:lnTo>
                  <a:lnTo>
                    <a:pt x="4601542" y="1111679"/>
                  </a:lnTo>
                  <a:lnTo>
                    <a:pt x="4600525" y="1112018"/>
                  </a:lnTo>
                  <a:lnTo>
                    <a:pt x="4600179" y="1112131"/>
                  </a:lnTo>
                  <a:lnTo>
                    <a:pt x="4599446" y="1112285"/>
                  </a:lnTo>
                  <a:lnTo>
                    <a:pt x="4598692" y="1112336"/>
                  </a:lnTo>
                  <a:lnTo>
                    <a:pt x="4597950" y="1112316"/>
                  </a:lnTo>
                  <a:lnTo>
                    <a:pt x="4596789" y="1112152"/>
                  </a:lnTo>
                  <a:lnTo>
                    <a:pt x="4595283" y="1111731"/>
                  </a:lnTo>
                  <a:lnTo>
                    <a:pt x="4593827" y="1111146"/>
                  </a:lnTo>
                  <a:lnTo>
                    <a:pt x="4592494" y="1110489"/>
                  </a:lnTo>
                  <a:lnTo>
                    <a:pt x="4590824" y="1109503"/>
                  </a:lnTo>
                  <a:lnTo>
                    <a:pt x="4590092" y="1109001"/>
                  </a:lnTo>
                  <a:lnTo>
                    <a:pt x="4589950" y="1108908"/>
                  </a:lnTo>
                  <a:lnTo>
                    <a:pt x="4589634" y="1108806"/>
                  </a:lnTo>
                  <a:lnTo>
                    <a:pt x="4589329" y="1108775"/>
                  </a:lnTo>
                  <a:lnTo>
                    <a:pt x="4589003" y="1108836"/>
                  </a:lnTo>
                  <a:lnTo>
                    <a:pt x="4588861" y="1108898"/>
                  </a:lnTo>
                  <a:lnTo>
                    <a:pt x="4588026" y="1109298"/>
                  </a:lnTo>
                  <a:lnTo>
                    <a:pt x="4585563" y="1110345"/>
                  </a:lnTo>
                  <a:lnTo>
                    <a:pt x="4583426" y="1111115"/>
                  </a:lnTo>
                  <a:lnTo>
                    <a:pt x="4582031" y="1111515"/>
                  </a:lnTo>
                  <a:lnTo>
                    <a:pt x="4580738" y="1111751"/>
                  </a:lnTo>
                  <a:lnTo>
                    <a:pt x="4579924" y="1111793"/>
                  </a:lnTo>
                  <a:lnTo>
                    <a:pt x="4579436" y="1111751"/>
                  </a:lnTo>
                  <a:lnTo>
                    <a:pt x="4579232" y="1111690"/>
                  </a:lnTo>
                  <a:lnTo>
                    <a:pt x="4578174" y="1111382"/>
                  </a:lnTo>
                  <a:lnTo>
                    <a:pt x="4577359" y="1111074"/>
                  </a:lnTo>
                  <a:lnTo>
                    <a:pt x="4577196" y="1111012"/>
                  </a:lnTo>
                  <a:lnTo>
                    <a:pt x="4576932" y="1110817"/>
                  </a:lnTo>
                  <a:lnTo>
                    <a:pt x="4576728" y="1110581"/>
                  </a:lnTo>
                  <a:lnTo>
                    <a:pt x="4576596" y="1110304"/>
                  </a:lnTo>
                  <a:lnTo>
                    <a:pt x="4576535" y="1109996"/>
                  </a:lnTo>
                  <a:lnTo>
                    <a:pt x="4576545" y="1109678"/>
                  </a:lnTo>
                  <a:lnTo>
                    <a:pt x="4576647" y="1109380"/>
                  </a:lnTo>
                  <a:lnTo>
                    <a:pt x="4576810" y="1109103"/>
                  </a:lnTo>
                  <a:lnTo>
                    <a:pt x="4576942" y="1108990"/>
                  </a:lnTo>
                  <a:lnTo>
                    <a:pt x="4577380" y="1108539"/>
                  </a:lnTo>
                  <a:lnTo>
                    <a:pt x="4578275" y="1107410"/>
                  </a:lnTo>
                  <a:lnTo>
                    <a:pt x="4579171" y="1105931"/>
                  </a:lnTo>
                  <a:lnTo>
                    <a:pt x="4580097" y="1104063"/>
                  </a:lnTo>
                  <a:lnTo>
                    <a:pt x="4581044" y="1101805"/>
                  </a:lnTo>
                  <a:lnTo>
                    <a:pt x="4582000" y="1099126"/>
                  </a:lnTo>
                  <a:lnTo>
                    <a:pt x="4582988" y="1095985"/>
                  </a:lnTo>
                  <a:lnTo>
                    <a:pt x="4583975" y="1092362"/>
                  </a:lnTo>
                  <a:lnTo>
                    <a:pt x="4584474" y="1090340"/>
                  </a:lnTo>
                  <a:lnTo>
                    <a:pt x="4584494" y="1090278"/>
                  </a:lnTo>
                  <a:lnTo>
                    <a:pt x="4584504" y="1090217"/>
                  </a:lnTo>
                  <a:lnTo>
                    <a:pt x="4584606" y="1089488"/>
                  </a:lnTo>
                  <a:lnTo>
                    <a:pt x="4584921" y="1086111"/>
                  </a:lnTo>
                  <a:lnTo>
                    <a:pt x="4585054" y="1082919"/>
                  </a:lnTo>
                  <a:lnTo>
                    <a:pt x="4585023" y="1079070"/>
                  </a:lnTo>
                  <a:lnTo>
                    <a:pt x="4584820" y="1075837"/>
                  </a:lnTo>
                  <a:lnTo>
                    <a:pt x="4584576" y="1073589"/>
                  </a:lnTo>
                  <a:lnTo>
                    <a:pt x="4584240" y="1071259"/>
                  </a:lnTo>
                  <a:lnTo>
                    <a:pt x="4583823" y="1068877"/>
                  </a:lnTo>
                  <a:lnTo>
                    <a:pt x="4583262" y="1066455"/>
                  </a:lnTo>
                  <a:lnTo>
                    <a:pt x="4582570" y="1064033"/>
                  </a:lnTo>
                  <a:lnTo>
                    <a:pt x="4582275" y="1063154"/>
                  </a:lnTo>
                  <a:lnTo>
                    <a:pt x="4581730" y="1063293"/>
                  </a:lnTo>
                  <a:lnTo>
                    <a:pt x="4579093" y="1063971"/>
                  </a:lnTo>
                  <a:lnTo>
                    <a:pt x="4578371" y="1064156"/>
                  </a:lnTo>
                  <a:lnTo>
                    <a:pt x="4577261" y="1064299"/>
                  </a:lnTo>
                  <a:lnTo>
                    <a:pt x="4576538" y="1064238"/>
                  </a:lnTo>
                  <a:lnTo>
                    <a:pt x="4576192" y="1064156"/>
                  </a:lnTo>
                  <a:lnTo>
                    <a:pt x="4575867" y="1064033"/>
                  </a:lnTo>
                  <a:lnTo>
                    <a:pt x="4575266" y="1063684"/>
                  </a:lnTo>
                  <a:lnTo>
                    <a:pt x="4574441" y="1063026"/>
                  </a:lnTo>
                  <a:lnTo>
                    <a:pt x="4573891" y="1062606"/>
                  </a:lnTo>
                  <a:lnTo>
                    <a:pt x="4573433" y="1062318"/>
                  </a:lnTo>
                  <a:lnTo>
                    <a:pt x="4572476" y="1061877"/>
                  </a:lnTo>
                  <a:lnTo>
                    <a:pt x="4571469" y="1061600"/>
                  </a:lnTo>
                  <a:lnTo>
                    <a:pt x="4570431" y="1061435"/>
                  </a:lnTo>
                  <a:lnTo>
                    <a:pt x="4568802" y="1061333"/>
                  </a:lnTo>
                  <a:lnTo>
                    <a:pt x="4566594" y="1061363"/>
                  </a:lnTo>
                  <a:lnTo>
                    <a:pt x="4565504" y="1061343"/>
                  </a:lnTo>
                  <a:lnTo>
                    <a:pt x="4564964" y="1061333"/>
                  </a:lnTo>
                  <a:lnTo>
                    <a:pt x="4563845" y="1061199"/>
                  </a:lnTo>
                  <a:lnTo>
                    <a:pt x="4563056" y="1061030"/>
                  </a:lnTo>
                  <a:lnTo>
                    <a:pt x="4562842" y="1062028"/>
                  </a:lnTo>
                  <a:lnTo>
                    <a:pt x="4562126" y="1065093"/>
                  </a:lnTo>
                  <a:lnTo>
                    <a:pt x="4561709" y="1067143"/>
                  </a:lnTo>
                  <a:lnTo>
                    <a:pt x="4561555" y="1068167"/>
                  </a:lnTo>
                  <a:lnTo>
                    <a:pt x="4561516" y="1068451"/>
                  </a:lnTo>
                  <a:lnTo>
                    <a:pt x="4561477" y="1069026"/>
                  </a:lnTo>
                  <a:lnTo>
                    <a:pt x="4561525" y="1069573"/>
                  </a:lnTo>
                  <a:lnTo>
                    <a:pt x="4561729" y="1070080"/>
                  </a:lnTo>
                  <a:lnTo>
                    <a:pt x="4561893" y="1070285"/>
                  </a:lnTo>
                  <a:lnTo>
                    <a:pt x="4562048" y="1070442"/>
                  </a:lnTo>
                  <a:lnTo>
                    <a:pt x="4562406" y="1070666"/>
                  </a:lnTo>
                  <a:lnTo>
                    <a:pt x="4563035" y="1070910"/>
                  </a:lnTo>
                  <a:lnTo>
                    <a:pt x="4563452" y="1071076"/>
                  </a:lnTo>
                  <a:lnTo>
                    <a:pt x="4563693" y="1071183"/>
                  </a:lnTo>
                  <a:lnTo>
                    <a:pt x="4564119" y="1071457"/>
                  </a:lnTo>
                  <a:lnTo>
                    <a:pt x="4564680" y="1071935"/>
                  </a:lnTo>
                  <a:lnTo>
                    <a:pt x="4565261" y="1072735"/>
                  </a:lnTo>
                  <a:lnTo>
                    <a:pt x="4565687" y="1073672"/>
                  </a:lnTo>
                  <a:lnTo>
                    <a:pt x="4565958" y="1074717"/>
                  </a:lnTo>
                  <a:lnTo>
                    <a:pt x="4566113" y="1075829"/>
                  </a:lnTo>
                  <a:lnTo>
                    <a:pt x="4566200" y="1077508"/>
                  </a:lnTo>
                  <a:lnTo>
                    <a:pt x="4566161" y="1078611"/>
                  </a:lnTo>
                  <a:lnTo>
                    <a:pt x="4566113" y="1079255"/>
                  </a:lnTo>
                  <a:lnTo>
                    <a:pt x="4565910" y="1080192"/>
                  </a:lnTo>
                  <a:lnTo>
                    <a:pt x="4565600" y="1080729"/>
                  </a:lnTo>
                  <a:lnTo>
                    <a:pt x="4565377" y="1080944"/>
                  </a:lnTo>
                  <a:lnTo>
                    <a:pt x="4565135" y="1081139"/>
                  </a:lnTo>
                  <a:lnTo>
                    <a:pt x="4564613" y="1081334"/>
                  </a:lnTo>
                  <a:lnTo>
                    <a:pt x="4564023" y="1081364"/>
                  </a:lnTo>
                  <a:lnTo>
                    <a:pt x="4563412" y="1081276"/>
                  </a:lnTo>
                  <a:lnTo>
                    <a:pt x="4562464" y="1081041"/>
                  </a:lnTo>
                  <a:lnTo>
                    <a:pt x="4561487" y="1080827"/>
                  </a:lnTo>
                  <a:lnTo>
                    <a:pt x="4560828" y="1080759"/>
                  </a:lnTo>
                  <a:lnTo>
                    <a:pt x="4560528" y="1080788"/>
                  </a:lnTo>
                  <a:lnTo>
                    <a:pt x="4560219" y="1080827"/>
                  </a:lnTo>
                  <a:lnTo>
                    <a:pt x="4559677" y="1081022"/>
                  </a:lnTo>
                  <a:lnTo>
                    <a:pt x="4559212" y="1081305"/>
                  </a:lnTo>
                  <a:lnTo>
                    <a:pt x="4558796" y="1081695"/>
                  </a:lnTo>
                  <a:lnTo>
                    <a:pt x="4558254" y="1082398"/>
                  </a:lnTo>
                  <a:lnTo>
                    <a:pt x="4557674" y="1083530"/>
                  </a:lnTo>
                  <a:lnTo>
                    <a:pt x="4557112" y="1084760"/>
                  </a:lnTo>
                  <a:lnTo>
                    <a:pt x="4556541" y="1085971"/>
                  </a:lnTo>
                  <a:lnTo>
                    <a:pt x="4556038" y="1086800"/>
                  </a:lnTo>
                  <a:lnTo>
                    <a:pt x="4555651" y="1087288"/>
                  </a:lnTo>
                  <a:lnTo>
                    <a:pt x="4555215" y="1087718"/>
                  </a:lnTo>
                  <a:lnTo>
                    <a:pt x="4554712" y="1088049"/>
                  </a:lnTo>
                  <a:lnTo>
                    <a:pt x="4554431" y="1088176"/>
                  </a:lnTo>
                  <a:lnTo>
                    <a:pt x="4554131" y="1088293"/>
                  </a:lnTo>
                  <a:lnTo>
                    <a:pt x="4553531" y="1088421"/>
                  </a:lnTo>
                  <a:lnTo>
                    <a:pt x="4552583" y="1088421"/>
                  </a:lnTo>
                  <a:lnTo>
                    <a:pt x="4550647" y="1088040"/>
                  </a:lnTo>
                  <a:lnTo>
                    <a:pt x="4549350" y="1087796"/>
                  </a:lnTo>
                  <a:lnTo>
                    <a:pt x="4549031" y="1087786"/>
                  </a:lnTo>
                  <a:lnTo>
                    <a:pt x="4548363" y="1087844"/>
                  </a:lnTo>
                  <a:lnTo>
                    <a:pt x="4547686" y="1088020"/>
                  </a:lnTo>
                  <a:lnTo>
                    <a:pt x="4547095" y="1088323"/>
                  </a:lnTo>
                  <a:lnTo>
                    <a:pt x="4546563" y="1088694"/>
                  </a:lnTo>
                  <a:lnTo>
                    <a:pt x="4546185" y="1089162"/>
                  </a:lnTo>
                  <a:lnTo>
                    <a:pt x="4545963" y="1089680"/>
                  </a:lnTo>
                  <a:lnTo>
                    <a:pt x="4545944" y="1090255"/>
                  </a:lnTo>
                  <a:lnTo>
                    <a:pt x="4546050" y="1090558"/>
                  </a:lnTo>
                  <a:lnTo>
                    <a:pt x="4546379" y="1091202"/>
                  </a:lnTo>
                  <a:lnTo>
                    <a:pt x="4546795" y="1092012"/>
                  </a:lnTo>
                  <a:lnTo>
                    <a:pt x="4546873" y="1092305"/>
                  </a:lnTo>
                  <a:lnTo>
                    <a:pt x="4546853" y="1092578"/>
                  </a:lnTo>
                  <a:lnTo>
                    <a:pt x="4546728" y="1092813"/>
                  </a:lnTo>
                  <a:lnTo>
                    <a:pt x="4546602" y="1092900"/>
                  </a:lnTo>
                  <a:lnTo>
                    <a:pt x="4542614" y="1090919"/>
                  </a:lnTo>
                  <a:lnTo>
                    <a:pt x="4538647" y="1088947"/>
                  </a:lnTo>
                  <a:lnTo>
                    <a:pt x="4538579" y="1089836"/>
                  </a:lnTo>
                  <a:lnTo>
                    <a:pt x="4538259" y="1091592"/>
                  </a:lnTo>
                  <a:lnTo>
                    <a:pt x="4538008" y="1092451"/>
                  </a:lnTo>
                  <a:lnTo>
                    <a:pt x="4537766" y="1092549"/>
                  </a:lnTo>
                  <a:lnTo>
                    <a:pt x="4537291" y="1092608"/>
                  </a:lnTo>
                  <a:lnTo>
                    <a:pt x="4536837" y="1092481"/>
                  </a:lnTo>
                  <a:lnTo>
                    <a:pt x="4536391" y="1092237"/>
                  </a:lnTo>
                  <a:lnTo>
                    <a:pt x="4535762" y="1091690"/>
                  </a:lnTo>
                  <a:lnTo>
                    <a:pt x="4535007" y="1090763"/>
                  </a:lnTo>
                  <a:lnTo>
                    <a:pt x="4534698" y="1090304"/>
                  </a:lnTo>
                  <a:lnTo>
                    <a:pt x="4534281" y="1089699"/>
                  </a:lnTo>
                  <a:lnTo>
                    <a:pt x="4533304" y="1088616"/>
                  </a:lnTo>
                  <a:lnTo>
                    <a:pt x="4532210" y="1087669"/>
                  </a:lnTo>
                  <a:lnTo>
                    <a:pt x="4530991" y="1086888"/>
                  </a:lnTo>
                  <a:lnTo>
                    <a:pt x="4529685" y="1086254"/>
                  </a:lnTo>
                  <a:lnTo>
                    <a:pt x="4528320" y="1085785"/>
                  </a:lnTo>
                  <a:lnTo>
                    <a:pt x="4528036" y="1085727"/>
                  </a:lnTo>
                  <a:lnTo>
                    <a:pt x="4528459" y="1087640"/>
                  </a:lnTo>
                  <a:lnTo>
                    <a:pt x="4528488" y="1087806"/>
                  </a:lnTo>
                  <a:lnTo>
                    <a:pt x="4528478" y="1088157"/>
                  </a:lnTo>
                  <a:lnTo>
                    <a:pt x="4528352" y="1088480"/>
                  </a:lnTo>
                  <a:lnTo>
                    <a:pt x="4528159" y="1088753"/>
                  </a:lnTo>
                  <a:lnTo>
                    <a:pt x="4528092" y="1088802"/>
                  </a:lnTo>
                  <a:lnTo>
                    <a:pt x="4528262" y="1088938"/>
                  </a:lnTo>
                  <a:lnTo>
                    <a:pt x="4528542" y="1089250"/>
                  </a:lnTo>
                  <a:lnTo>
                    <a:pt x="4528726" y="1089601"/>
                  </a:lnTo>
                  <a:lnTo>
                    <a:pt x="4528794" y="1089972"/>
                  </a:lnTo>
                  <a:lnTo>
                    <a:pt x="4528775" y="1090187"/>
                  </a:lnTo>
                  <a:lnTo>
                    <a:pt x="4528746" y="1090353"/>
                  </a:lnTo>
                  <a:lnTo>
                    <a:pt x="4528629" y="1090655"/>
                  </a:lnTo>
                  <a:lnTo>
                    <a:pt x="4528445" y="1090909"/>
                  </a:lnTo>
                  <a:lnTo>
                    <a:pt x="4528194" y="1091114"/>
                  </a:lnTo>
                  <a:lnTo>
                    <a:pt x="4527758" y="1091358"/>
                  </a:lnTo>
                  <a:lnTo>
                    <a:pt x="4527091" y="1091485"/>
                  </a:lnTo>
                  <a:lnTo>
                    <a:pt x="4526762" y="1091456"/>
                  </a:lnTo>
                  <a:lnTo>
                    <a:pt x="4526423" y="1091397"/>
                  </a:lnTo>
                  <a:lnTo>
                    <a:pt x="4525813" y="1091173"/>
                  </a:lnTo>
                  <a:lnTo>
                    <a:pt x="4525696" y="1091104"/>
                  </a:lnTo>
                  <a:lnTo>
                    <a:pt x="4525294" y="1091564"/>
                  </a:lnTo>
                  <a:lnTo>
                    <a:pt x="4524268" y="1092871"/>
                  </a:lnTo>
                  <a:lnTo>
                    <a:pt x="4523203" y="1094384"/>
                  </a:lnTo>
                  <a:lnTo>
                    <a:pt x="4522120" y="1096141"/>
                  </a:lnTo>
                  <a:lnTo>
                    <a:pt x="4521075" y="1098092"/>
                  </a:lnTo>
                  <a:lnTo>
                    <a:pt x="4520069" y="1100288"/>
                  </a:lnTo>
                  <a:lnTo>
                    <a:pt x="4519169" y="1102679"/>
                  </a:lnTo>
                  <a:lnTo>
                    <a:pt x="4518405" y="1105275"/>
                  </a:lnTo>
                  <a:lnTo>
                    <a:pt x="4517785" y="1108086"/>
                  </a:lnTo>
                  <a:lnTo>
                    <a:pt x="4517369" y="1111092"/>
                  </a:lnTo>
                  <a:lnTo>
                    <a:pt x="4517214" y="1113482"/>
                  </a:lnTo>
                  <a:lnTo>
                    <a:pt x="4517185" y="1115142"/>
                  </a:lnTo>
                  <a:lnTo>
                    <a:pt x="4517233" y="1116840"/>
                  </a:lnTo>
                  <a:lnTo>
                    <a:pt x="4517359" y="1118577"/>
                  </a:lnTo>
                  <a:lnTo>
                    <a:pt x="4517533" y="1120382"/>
                  </a:lnTo>
                  <a:lnTo>
                    <a:pt x="4517814" y="1122217"/>
                  </a:lnTo>
                  <a:lnTo>
                    <a:pt x="4517998" y="1123164"/>
                  </a:lnTo>
                  <a:lnTo>
                    <a:pt x="4518007" y="1123242"/>
                  </a:lnTo>
                  <a:lnTo>
                    <a:pt x="4518036" y="1123330"/>
                  </a:lnTo>
                  <a:lnTo>
                    <a:pt x="4518153" y="1123779"/>
                  </a:lnTo>
                  <a:lnTo>
                    <a:pt x="4518549" y="1125399"/>
                  </a:lnTo>
                  <a:lnTo>
                    <a:pt x="4519014" y="1126833"/>
                  </a:lnTo>
                  <a:lnTo>
                    <a:pt x="4519681" y="1128512"/>
                  </a:lnTo>
                  <a:lnTo>
                    <a:pt x="4520601" y="1130346"/>
                  </a:lnTo>
                  <a:lnTo>
                    <a:pt x="4521491" y="1131771"/>
                  </a:lnTo>
                  <a:lnTo>
                    <a:pt x="4522188" y="1132728"/>
                  </a:lnTo>
                  <a:lnTo>
                    <a:pt x="4522953" y="1133684"/>
                  </a:lnTo>
                  <a:lnTo>
                    <a:pt x="4523833" y="1134631"/>
                  </a:lnTo>
                  <a:lnTo>
                    <a:pt x="4524307" y="1135089"/>
                  </a:lnTo>
                  <a:lnTo>
                    <a:pt x="4524424" y="1135216"/>
                  </a:lnTo>
                  <a:lnTo>
                    <a:pt x="4524588" y="1135499"/>
                  </a:lnTo>
                  <a:lnTo>
                    <a:pt x="4524675" y="1135812"/>
                  </a:lnTo>
                  <a:lnTo>
                    <a:pt x="4524675" y="1136114"/>
                  </a:lnTo>
                  <a:lnTo>
                    <a:pt x="4524598" y="1136417"/>
                  </a:lnTo>
                  <a:lnTo>
                    <a:pt x="4524443" y="1136690"/>
                  </a:lnTo>
                  <a:lnTo>
                    <a:pt x="4524240" y="1136914"/>
                  </a:lnTo>
                  <a:lnTo>
                    <a:pt x="4523959" y="1137070"/>
                  </a:lnTo>
                  <a:lnTo>
                    <a:pt x="4523794" y="1137129"/>
                  </a:lnTo>
                  <a:lnTo>
                    <a:pt x="4522759" y="1137393"/>
                  </a:lnTo>
                  <a:lnTo>
                    <a:pt x="4520591" y="1138017"/>
                  </a:lnTo>
                  <a:lnTo>
                    <a:pt x="4519624" y="1138339"/>
                  </a:lnTo>
                  <a:lnTo>
                    <a:pt x="4519295" y="1138447"/>
                  </a:lnTo>
                  <a:lnTo>
                    <a:pt x="4518598" y="1138593"/>
                  </a:lnTo>
                  <a:lnTo>
                    <a:pt x="4517882" y="1138642"/>
                  </a:lnTo>
                  <a:lnTo>
                    <a:pt x="4517175" y="1138622"/>
                  </a:lnTo>
                  <a:lnTo>
                    <a:pt x="4516072" y="1138466"/>
                  </a:lnTo>
                  <a:lnTo>
                    <a:pt x="4514639" y="1138066"/>
                  </a:lnTo>
                  <a:lnTo>
                    <a:pt x="4513256" y="1137510"/>
                  </a:lnTo>
                  <a:lnTo>
                    <a:pt x="4511988" y="1136885"/>
                  </a:lnTo>
                  <a:lnTo>
                    <a:pt x="4510401" y="1135948"/>
                  </a:lnTo>
                  <a:lnTo>
                    <a:pt x="4509704" y="1135470"/>
                  </a:lnTo>
                  <a:lnTo>
                    <a:pt x="4509569" y="1135382"/>
                  </a:lnTo>
                  <a:lnTo>
                    <a:pt x="4509268" y="1135284"/>
                  </a:lnTo>
                  <a:lnTo>
                    <a:pt x="4508979" y="1135255"/>
                  </a:lnTo>
                  <a:lnTo>
                    <a:pt x="4508669" y="1135314"/>
                  </a:lnTo>
                  <a:lnTo>
                    <a:pt x="4508534" y="1135373"/>
                  </a:lnTo>
                  <a:lnTo>
                    <a:pt x="4507739" y="1135753"/>
                  </a:lnTo>
                  <a:lnTo>
                    <a:pt x="4505398" y="1136748"/>
                  </a:lnTo>
                  <a:lnTo>
                    <a:pt x="4503366" y="1137480"/>
                  </a:lnTo>
                  <a:lnTo>
                    <a:pt x="4502040" y="1137861"/>
                  </a:lnTo>
                  <a:lnTo>
                    <a:pt x="4500811" y="1138086"/>
                  </a:lnTo>
                  <a:lnTo>
                    <a:pt x="4500037" y="1138124"/>
                  </a:lnTo>
                  <a:lnTo>
                    <a:pt x="4499572" y="1138086"/>
                  </a:lnTo>
                  <a:lnTo>
                    <a:pt x="4499379" y="1138027"/>
                  </a:lnTo>
                  <a:lnTo>
                    <a:pt x="4498372" y="1137734"/>
                  </a:lnTo>
                  <a:lnTo>
                    <a:pt x="4497598" y="1137441"/>
                  </a:lnTo>
                  <a:lnTo>
                    <a:pt x="4497443" y="1137383"/>
                  </a:lnTo>
                  <a:lnTo>
                    <a:pt x="4497191" y="1137197"/>
                  </a:lnTo>
                  <a:lnTo>
                    <a:pt x="4496998" y="1136973"/>
                  </a:lnTo>
                  <a:lnTo>
                    <a:pt x="4496872" y="1136709"/>
                  </a:lnTo>
                  <a:lnTo>
                    <a:pt x="4496814" y="1136417"/>
                  </a:lnTo>
                  <a:lnTo>
                    <a:pt x="4496824" y="1136114"/>
                  </a:lnTo>
                  <a:lnTo>
                    <a:pt x="4496921" y="1135831"/>
                  </a:lnTo>
                  <a:lnTo>
                    <a:pt x="4497075" y="1135568"/>
                  </a:lnTo>
                  <a:lnTo>
                    <a:pt x="4497201" y="1135460"/>
                  </a:lnTo>
                  <a:lnTo>
                    <a:pt x="4497617" y="1135031"/>
                  </a:lnTo>
                  <a:lnTo>
                    <a:pt x="4498469" y="1133957"/>
                  </a:lnTo>
                  <a:lnTo>
                    <a:pt x="4499321" y="1132552"/>
                  </a:lnTo>
                  <a:lnTo>
                    <a:pt x="4500201" y="1130776"/>
                  </a:lnTo>
                  <a:lnTo>
                    <a:pt x="4501101" y="1128629"/>
                  </a:lnTo>
                  <a:lnTo>
                    <a:pt x="4502011" y="1126082"/>
                  </a:lnTo>
                  <a:lnTo>
                    <a:pt x="4502950" y="1123095"/>
                  </a:lnTo>
                  <a:lnTo>
                    <a:pt x="4503888" y="1119650"/>
                  </a:lnTo>
                  <a:lnTo>
                    <a:pt x="4504363" y="1117728"/>
                  </a:lnTo>
                  <a:lnTo>
                    <a:pt x="4504382" y="1117669"/>
                  </a:lnTo>
                  <a:lnTo>
                    <a:pt x="4504392" y="1117611"/>
                  </a:lnTo>
                  <a:lnTo>
                    <a:pt x="4504488" y="1116918"/>
                  </a:lnTo>
                  <a:lnTo>
                    <a:pt x="4504788" y="1113707"/>
                  </a:lnTo>
                  <a:lnTo>
                    <a:pt x="4504914" y="1110672"/>
                  </a:lnTo>
                  <a:lnTo>
                    <a:pt x="4504885" y="1107012"/>
                  </a:lnTo>
                  <a:lnTo>
                    <a:pt x="4504691" y="1103938"/>
                  </a:lnTo>
                  <a:lnTo>
                    <a:pt x="4504459" y="1101801"/>
                  </a:lnTo>
                  <a:lnTo>
                    <a:pt x="4504140" y="1099585"/>
                  </a:lnTo>
                  <a:lnTo>
                    <a:pt x="4503743" y="1097321"/>
                  </a:lnTo>
                  <a:lnTo>
                    <a:pt x="4503211" y="1095018"/>
                  </a:lnTo>
                  <a:lnTo>
                    <a:pt x="4502553" y="1092715"/>
                  </a:lnTo>
                  <a:lnTo>
                    <a:pt x="4502273" y="1091880"/>
                  </a:lnTo>
                  <a:lnTo>
                    <a:pt x="4501754" y="1092012"/>
                  </a:lnTo>
                  <a:lnTo>
                    <a:pt x="4499247" y="1092656"/>
                  </a:lnTo>
                  <a:lnTo>
                    <a:pt x="4498560" y="1092832"/>
                  </a:lnTo>
                  <a:lnTo>
                    <a:pt x="4497504" y="1092969"/>
                  </a:lnTo>
                  <a:lnTo>
                    <a:pt x="4497335" y="1092954"/>
                  </a:lnTo>
                  <a:lnTo>
                    <a:pt x="4497072" y="1094745"/>
                  </a:lnTo>
                  <a:lnTo>
                    <a:pt x="4496414" y="1097810"/>
                  </a:lnTo>
                  <a:lnTo>
                    <a:pt x="4495698" y="1100874"/>
                  </a:lnTo>
                  <a:lnTo>
                    <a:pt x="4495282" y="1102924"/>
                  </a:lnTo>
                  <a:lnTo>
                    <a:pt x="4495127" y="1103949"/>
                  </a:lnTo>
                  <a:lnTo>
                    <a:pt x="4495088" y="1104232"/>
                  </a:lnTo>
                  <a:lnTo>
                    <a:pt x="4495049" y="1104808"/>
                  </a:lnTo>
                  <a:lnTo>
                    <a:pt x="4495098" y="1105354"/>
                  </a:lnTo>
                  <a:lnTo>
                    <a:pt x="4495301" y="1105862"/>
                  </a:lnTo>
                  <a:lnTo>
                    <a:pt x="4495465" y="1106067"/>
                  </a:lnTo>
                  <a:lnTo>
                    <a:pt x="4495620" y="1106223"/>
                  </a:lnTo>
                  <a:lnTo>
                    <a:pt x="4495979" y="1106447"/>
                  </a:lnTo>
                  <a:lnTo>
                    <a:pt x="4496608" y="1106691"/>
                  </a:lnTo>
                  <a:lnTo>
                    <a:pt x="4497024" y="1106857"/>
                  </a:lnTo>
                  <a:lnTo>
                    <a:pt x="4497266" y="1106965"/>
                  </a:lnTo>
                  <a:lnTo>
                    <a:pt x="4497692" y="1107238"/>
                  </a:lnTo>
                  <a:lnTo>
                    <a:pt x="4498253" y="1107716"/>
                  </a:lnTo>
                  <a:lnTo>
                    <a:pt x="4498833" y="1108517"/>
                  </a:lnTo>
                  <a:lnTo>
                    <a:pt x="4499260" y="1109454"/>
                  </a:lnTo>
                  <a:lnTo>
                    <a:pt x="4499531" y="1110498"/>
                  </a:lnTo>
                  <a:lnTo>
                    <a:pt x="4499685" y="1111611"/>
                  </a:lnTo>
                  <a:lnTo>
                    <a:pt x="4499773" y="1113289"/>
                  </a:lnTo>
                  <a:lnTo>
                    <a:pt x="4499734" y="1114392"/>
                  </a:lnTo>
                  <a:lnTo>
                    <a:pt x="4499685" y="1115036"/>
                  </a:lnTo>
                  <a:lnTo>
                    <a:pt x="4499482" y="1115974"/>
                  </a:lnTo>
                  <a:lnTo>
                    <a:pt x="4499172" y="1116510"/>
                  </a:lnTo>
                  <a:lnTo>
                    <a:pt x="4498950" y="1116725"/>
                  </a:lnTo>
                  <a:lnTo>
                    <a:pt x="4498708" y="1116921"/>
                  </a:lnTo>
                  <a:lnTo>
                    <a:pt x="4498185" y="1117116"/>
                  </a:lnTo>
                  <a:lnTo>
                    <a:pt x="4497595" y="1117145"/>
                  </a:lnTo>
                  <a:lnTo>
                    <a:pt x="4496985" y="1117057"/>
                  </a:lnTo>
                  <a:lnTo>
                    <a:pt x="4496037" y="1116823"/>
                  </a:lnTo>
                  <a:lnTo>
                    <a:pt x="4495059" y="1116608"/>
                  </a:lnTo>
                  <a:lnTo>
                    <a:pt x="4494401" y="1116540"/>
                  </a:lnTo>
                  <a:lnTo>
                    <a:pt x="4494101" y="1116569"/>
                  </a:lnTo>
                  <a:lnTo>
                    <a:pt x="4493791" y="1116608"/>
                  </a:lnTo>
                  <a:lnTo>
                    <a:pt x="4493249" y="1116803"/>
                  </a:lnTo>
                  <a:lnTo>
                    <a:pt x="4492785" y="1117086"/>
                  </a:lnTo>
                  <a:lnTo>
                    <a:pt x="4492369" y="1117477"/>
                  </a:lnTo>
                  <a:lnTo>
                    <a:pt x="4491827" y="1118180"/>
                  </a:lnTo>
                  <a:lnTo>
                    <a:pt x="4491246" y="1119312"/>
                  </a:lnTo>
                  <a:lnTo>
                    <a:pt x="4490685" y="1120541"/>
                  </a:lnTo>
                  <a:lnTo>
                    <a:pt x="4490114" y="1121752"/>
                  </a:lnTo>
                  <a:lnTo>
                    <a:pt x="4489610" y="1122582"/>
                  </a:lnTo>
                  <a:lnTo>
                    <a:pt x="4489224" y="1123070"/>
                  </a:lnTo>
                  <a:lnTo>
                    <a:pt x="4488788" y="1123499"/>
                  </a:lnTo>
                  <a:lnTo>
                    <a:pt x="4488284" y="1123831"/>
                  </a:lnTo>
                  <a:lnTo>
                    <a:pt x="4488004" y="1123958"/>
                  </a:lnTo>
                  <a:lnTo>
                    <a:pt x="4487704" y="1124075"/>
                  </a:lnTo>
                  <a:lnTo>
                    <a:pt x="4487104" y="1124202"/>
                  </a:lnTo>
                  <a:lnTo>
                    <a:pt x="4486155" y="1124202"/>
                  </a:lnTo>
                  <a:lnTo>
                    <a:pt x="4484220" y="1123821"/>
                  </a:lnTo>
                  <a:lnTo>
                    <a:pt x="4482923" y="1123577"/>
                  </a:lnTo>
                  <a:lnTo>
                    <a:pt x="4482603" y="1123567"/>
                  </a:lnTo>
                  <a:lnTo>
                    <a:pt x="4481936" y="1123626"/>
                  </a:lnTo>
                  <a:lnTo>
                    <a:pt x="4481258" y="1123801"/>
                  </a:lnTo>
                  <a:lnTo>
                    <a:pt x="4480668" y="1124104"/>
                  </a:lnTo>
                  <a:lnTo>
                    <a:pt x="4480135" y="1124475"/>
                  </a:lnTo>
                  <a:lnTo>
                    <a:pt x="4479758" y="1124943"/>
                  </a:lnTo>
                  <a:lnTo>
                    <a:pt x="4479535" y="1125461"/>
                  </a:lnTo>
                  <a:lnTo>
                    <a:pt x="4479516" y="1126037"/>
                  </a:lnTo>
                  <a:lnTo>
                    <a:pt x="4479623" y="1126339"/>
                  </a:lnTo>
                  <a:lnTo>
                    <a:pt x="4479952" y="1126984"/>
                  </a:lnTo>
                  <a:lnTo>
                    <a:pt x="4480368" y="1127794"/>
                  </a:lnTo>
                  <a:lnTo>
                    <a:pt x="4480445" y="1128086"/>
                  </a:lnTo>
                  <a:lnTo>
                    <a:pt x="4480426" y="1128359"/>
                  </a:lnTo>
                  <a:lnTo>
                    <a:pt x="4480300" y="1128594"/>
                  </a:lnTo>
                  <a:lnTo>
                    <a:pt x="4480174" y="1128682"/>
                  </a:lnTo>
                  <a:lnTo>
                    <a:pt x="4476187" y="1126700"/>
                  </a:lnTo>
                  <a:lnTo>
                    <a:pt x="4472219" y="1124729"/>
                  </a:lnTo>
                  <a:lnTo>
                    <a:pt x="4472151" y="1125617"/>
                  </a:lnTo>
                  <a:lnTo>
                    <a:pt x="4471832" y="1127374"/>
                  </a:lnTo>
                  <a:lnTo>
                    <a:pt x="4471580" y="1128233"/>
                  </a:lnTo>
                  <a:lnTo>
                    <a:pt x="4471338" y="1128330"/>
                  </a:lnTo>
                  <a:lnTo>
                    <a:pt x="4470864" y="1128389"/>
                  </a:lnTo>
                  <a:lnTo>
                    <a:pt x="4470409" y="1128262"/>
                  </a:lnTo>
                  <a:lnTo>
                    <a:pt x="4469964" y="1128018"/>
                  </a:lnTo>
                  <a:lnTo>
                    <a:pt x="4469335" y="1127471"/>
                  </a:lnTo>
                  <a:lnTo>
                    <a:pt x="4468580" y="1126544"/>
                  </a:lnTo>
                  <a:lnTo>
                    <a:pt x="4468270" y="1126086"/>
                  </a:lnTo>
                  <a:lnTo>
                    <a:pt x="4467854" y="1125480"/>
                  </a:lnTo>
                  <a:lnTo>
                    <a:pt x="4466876" y="1124397"/>
                  </a:lnTo>
                  <a:lnTo>
                    <a:pt x="4465783" y="1123450"/>
                  </a:lnTo>
                  <a:lnTo>
                    <a:pt x="4464563" y="1122669"/>
                  </a:lnTo>
                  <a:lnTo>
                    <a:pt x="4463257" y="1122035"/>
                  </a:lnTo>
                  <a:lnTo>
                    <a:pt x="4461892" y="1121566"/>
                  </a:lnTo>
                  <a:lnTo>
                    <a:pt x="4461609" y="1121508"/>
                  </a:lnTo>
                  <a:lnTo>
                    <a:pt x="4462031" y="1123421"/>
                  </a:lnTo>
                  <a:lnTo>
                    <a:pt x="4462060" y="1123588"/>
                  </a:lnTo>
                  <a:lnTo>
                    <a:pt x="4462051" y="1123939"/>
                  </a:lnTo>
                  <a:lnTo>
                    <a:pt x="4461924" y="1124261"/>
                  </a:lnTo>
                  <a:lnTo>
                    <a:pt x="4461731" y="1124534"/>
                  </a:lnTo>
                  <a:lnTo>
                    <a:pt x="4461665" y="1124584"/>
                  </a:lnTo>
                  <a:lnTo>
                    <a:pt x="4461834" y="1124719"/>
                  </a:lnTo>
                  <a:lnTo>
                    <a:pt x="4462115" y="1125031"/>
                  </a:lnTo>
                  <a:lnTo>
                    <a:pt x="4462299" y="1125383"/>
                  </a:lnTo>
                  <a:lnTo>
                    <a:pt x="4462367" y="1125753"/>
                  </a:lnTo>
                  <a:lnTo>
                    <a:pt x="4462347" y="1125968"/>
                  </a:lnTo>
                  <a:lnTo>
                    <a:pt x="4462318" y="1126134"/>
                  </a:lnTo>
                  <a:lnTo>
                    <a:pt x="4462202" y="1126437"/>
                  </a:lnTo>
                  <a:lnTo>
                    <a:pt x="4462018" y="1126691"/>
                  </a:lnTo>
                  <a:lnTo>
                    <a:pt x="4461766" y="1126895"/>
                  </a:lnTo>
                  <a:lnTo>
                    <a:pt x="4461331" y="1127140"/>
                  </a:lnTo>
                  <a:lnTo>
                    <a:pt x="4460663" y="1127266"/>
                  </a:lnTo>
                  <a:lnTo>
                    <a:pt x="4460334" y="1127237"/>
                  </a:lnTo>
                  <a:lnTo>
                    <a:pt x="4459995" y="1127179"/>
                  </a:lnTo>
                  <a:lnTo>
                    <a:pt x="4459386" y="1126954"/>
                  </a:lnTo>
                  <a:lnTo>
                    <a:pt x="4459269" y="1126886"/>
                  </a:lnTo>
                  <a:lnTo>
                    <a:pt x="4458867" y="1127345"/>
                  </a:lnTo>
                  <a:lnTo>
                    <a:pt x="4457841" y="1128652"/>
                  </a:lnTo>
                  <a:lnTo>
                    <a:pt x="4456777" y="1130165"/>
                  </a:lnTo>
                  <a:lnTo>
                    <a:pt x="4455693" y="1131922"/>
                  </a:lnTo>
                  <a:lnTo>
                    <a:pt x="4454648" y="1133874"/>
                  </a:lnTo>
                  <a:lnTo>
                    <a:pt x="4453641" y="1136069"/>
                  </a:lnTo>
                  <a:lnTo>
                    <a:pt x="4452741" y="1138460"/>
                  </a:lnTo>
                  <a:lnTo>
                    <a:pt x="4451976" y="1141056"/>
                  </a:lnTo>
                  <a:lnTo>
                    <a:pt x="4451358" y="1143867"/>
                  </a:lnTo>
                  <a:lnTo>
                    <a:pt x="4450941" y="1146873"/>
                  </a:lnTo>
                  <a:lnTo>
                    <a:pt x="4450787" y="1149264"/>
                  </a:lnTo>
                  <a:lnTo>
                    <a:pt x="4450758" y="1150923"/>
                  </a:lnTo>
                  <a:lnTo>
                    <a:pt x="4450806" y="1152621"/>
                  </a:lnTo>
                  <a:lnTo>
                    <a:pt x="4450931" y="1154358"/>
                  </a:lnTo>
                  <a:lnTo>
                    <a:pt x="4451064" y="1155722"/>
                  </a:lnTo>
                  <a:lnTo>
                    <a:pt x="4722444" y="1106503"/>
                  </a:lnTo>
                  <a:lnTo>
                    <a:pt x="4739745" y="1088989"/>
                  </a:lnTo>
                  <a:lnTo>
                    <a:pt x="4742740" y="1085796"/>
                  </a:lnTo>
                  <a:lnTo>
                    <a:pt x="4727135" y="1085796"/>
                  </a:lnTo>
                  <a:cubicBezTo>
                    <a:pt x="4733142" y="1079473"/>
                    <a:pt x="4739021" y="1073717"/>
                    <a:pt x="4744707" y="1068008"/>
                  </a:cubicBezTo>
                  <a:lnTo>
                    <a:pt x="4749182" y="1063236"/>
                  </a:lnTo>
                  <a:lnTo>
                    <a:pt x="4735580" y="1063236"/>
                  </a:lnTo>
                  <a:cubicBezTo>
                    <a:pt x="4740766" y="1057777"/>
                    <a:pt x="4745842" y="1052807"/>
                    <a:pt x="4750752" y="1047878"/>
                  </a:cubicBezTo>
                  <a:lnTo>
                    <a:pt x="4754545" y="1043834"/>
                  </a:lnTo>
                  <a:lnTo>
                    <a:pt x="4731147" y="1043834"/>
                  </a:lnTo>
                  <a:lnTo>
                    <a:pt x="4735537" y="1039390"/>
                  </a:lnTo>
                  <a:lnTo>
                    <a:pt x="4733333" y="1038957"/>
                  </a:lnTo>
                  <a:lnTo>
                    <a:pt x="4731550" y="1038621"/>
                  </a:lnTo>
                  <a:lnTo>
                    <a:pt x="4731111" y="1038608"/>
                  </a:lnTo>
                  <a:lnTo>
                    <a:pt x="4730193" y="1038688"/>
                  </a:lnTo>
                  <a:lnTo>
                    <a:pt x="4729261" y="1038930"/>
                  </a:lnTo>
                  <a:lnTo>
                    <a:pt x="4728450" y="1039346"/>
                  </a:lnTo>
                  <a:lnTo>
                    <a:pt x="4727718" y="1039856"/>
                  </a:lnTo>
                  <a:lnTo>
                    <a:pt x="4727198" y="1040500"/>
                  </a:lnTo>
                  <a:lnTo>
                    <a:pt x="4726892" y="1041211"/>
                  </a:lnTo>
                  <a:lnTo>
                    <a:pt x="4726865" y="1042003"/>
                  </a:lnTo>
                  <a:lnTo>
                    <a:pt x="4727012" y="1042419"/>
                  </a:lnTo>
                  <a:lnTo>
                    <a:pt x="4727464" y="1043305"/>
                  </a:lnTo>
                  <a:lnTo>
                    <a:pt x="4728037" y="1044419"/>
                  </a:lnTo>
                  <a:lnTo>
                    <a:pt x="4728143" y="1044822"/>
                  </a:lnTo>
                  <a:lnTo>
                    <a:pt x="4728117" y="1045197"/>
                  </a:lnTo>
                  <a:lnTo>
                    <a:pt x="4727943" y="1045519"/>
                  </a:lnTo>
                  <a:lnTo>
                    <a:pt x="4727771" y="1045640"/>
                  </a:lnTo>
                  <a:lnTo>
                    <a:pt x="4722288" y="1042916"/>
                  </a:lnTo>
                  <a:lnTo>
                    <a:pt x="4716831" y="1040205"/>
                  </a:lnTo>
                  <a:lnTo>
                    <a:pt x="4716738" y="1041426"/>
                  </a:lnTo>
                  <a:lnTo>
                    <a:pt x="4716299" y="1043842"/>
                  </a:lnTo>
                  <a:lnTo>
                    <a:pt x="4715953" y="1045023"/>
                  </a:lnTo>
                  <a:lnTo>
                    <a:pt x="4715621" y="1045157"/>
                  </a:lnTo>
                  <a:lnTo>
                    <a:pt x="4714969" y="1045238"/>
                  </a:lnTo>
                  <a:lnTo>
                    <a:pt x="4714343" y="1045063"/>
                  </a:lnTo>
                  <a:lnTo>
                    <a:pt x="4713731" y="1044727"/>
                  </a:lnTo>
                  <a:lnTo>
                    <a:pt x="4712866" y="1043976"/>
                  </a:lnTo>
                  <a:lnTo>
                    <a:pt x="4711828" y="1042701"/>
                  </a:lnTo>
                  <a:lnTo>
                    <a:pt x="4711402" y="1042070"/>
                  </a:lnTo>
                  <a:lnTo>
                    <a:pt x="4710830" y="1041238"/>
                  </a:lnTo>
                  <a:lnTo>
                    <a:pt x="4709485" y="1039748"/>
                  </a:lnTo>
                  <a:lnTo>
                    <a:pt x="4707982" y="1038447"/>
                  </a:lnTo>
                  <a:lnTo>
                    <a:pt x="4706305" y="1037373"/>
                  </a:lnTo>
                  <a:lnTo>
                    <a:pt x="4704508" y="1036501"/>
                  </a:lnTo>
                  <a:lnTo>
                    <a:pt x="4702632" y="1035856"/>
                  </a:lnTo>
                  <a:close/>
                  <a:moveTo>
                    <a:pt x="4698179" y="1035361"/>
                  </a:moveTo>
                  <a:lnTo>
                    <a:pt x="4697708" y="1035373"/>
                  </a:lnTo>
                  <a:lnTo>
                    <a:pt x="4697588" y="1035655"/>
                  </a:lnTo>
                  <a:lnTo>
                    <a:pt x="4697543" y="1036114"/>
                  </a:lnTo>
                  <a:close/>
                  <a:moveTo>
                    <a:pt x="4745119" y="1029691"/>
                  </a:moveTo>
                  <a:lnTo>
                    <a:pt x="4745110" y="1029696"/>
                  </a:lnTo>
                  <a:lnTo>
                    <a:pt x="4744539" y="1030233"/>
                  </a:lnTo>
                  <a:lnTo>
                    <a:pt x="4744379" y="1030440"/>
                  </a:lnTo>
                  <a:close/>
                  <a:moveTo>
                    <a:pt x="4915839" y="1027653"/>
                  </a:moveTo>
                  <a:lnTo>
                    <a:pt x="4917305" y="1029402"/>
                  </a:lnTo>
                  <a:lnTo>
                    <a:pt x="4917982" y="1029967"/>
                  </a:lnTo>
                  <a:lnTo>
                    <a:pt x="4920268" y="1027653"/>
                  </a:lnTo>
                  <a:close/>
                  <a:moveTo>
                    <a:pt x="4753816" y="1018765"/>
                  </a:moveTo>
                  <a:lnTo>
                    <a:pt x="4754014" y="1019201"/>
                  </a:lnTo>
                  <a:lnTo>
                    <a:pt x="4754245" y="1020092"/>
                  </a:lnTo>
                  <a:lnTo>
                    <a:pt x="4755490" y="1018765"/>
                  </a:lnTo>
                  <a:close/>
                  <a:moveTo>
                    <a:pt x="5159677" y="1016215"/>
                  </a:moveTo>
                  <a:lnTo>
                    <a:pt x="5161248" y="1018089"/>
                  </a:lnTo>
                  <a:lnTo>
                    <a:pt x="5167695" y="1023466"/>
                  </a:lnTo>
                  <a:lnTo>
                    <a:pt x="5205895" y="1016215"/>
                  </a:lnTo>
                  <a:close/>
                  <a:moveTo>
                    <a:pt x="5050643" y="1015417"/>
                  </a:moveTo>
                  <a:lnTo>
                    <a:pt x="5054173" y="1018361"/>
                  </a:lnTo>
                  <a:lnTo>
                    <a:pt x="5056934" y="1015417"/>
                  </a:lnTo>
                  <a:close/>
                  <a:moveTo>
                    <a:pt x="5044480" y="995892"/>
                  </a:moveTo>
                  <a:lnTo>
                    <a:pt x="5052203" y="1002333"/>
                  </a:lnTo>
                  <a:lnTo>
                    <a:pt x="5058567" y="995892"/>
                  </a:lnTo>
                  <a:close/>
                  <a:moveTo>
                    <a:pt x="5158887" y="990871"/>
                  </a:moveTo>
                  <a:lnTo>
                    <a:pt x="5160353" y="992621"/>
                  </a:lnTo>
                  <a:lnTo>
                    <a:pt x="5164347" y="995952"/>
                  </a:lnTo>
                  <a:lnTo>
                    <a:pt x="5168761" y="991484"/>
                  </a:lnTo>
                  <a:lnTo>
                    <a:pt x="5169335" y="990871"/>
                  </a:lnTo>
                  <a:close/>
                  <a:moveTo>
                    <a:pt x="5169787" y="989287"/>
                  </a:moveTo>
                  <a:lnTo>
                    <a:pt x="5170325" y="989816"/>
                  </a:lnTo>
                  <a:lnTo>
                    <a:pt x="5170821" y="989287"/>
                  </a:lnTo>
                  <a:close/>
                  <a:moveTo>
                    <a:pt x="4900188" y="985691"/>
                  </a:moveTo>
                  <a:lnTo>
                    <a:pt x="4919903" y="1005093"/>
                  </a:lnTo>
                  <a:lnTo>
                    <a:pt x="4905425" y="1005093"/>
                  </a:lnTo>
                  <a:lnTo>
                    <a:pt x="4924252" y="1023620"/>
                  </a:lnTo>
                  <a:lnTo>
                    <a:pt x="4932572" y="1015198"/>
                  </a:lnTo>
                  <a:lnTo>
                    <a:pt x="4934632" y="1013001"/>
                  </a:lnTo>
                  <a:lnTo>
                    <a:pt x="4916587" y="1013001"/>
                  </a:lnTo>
                  <a:lnTo>
                    <a:pt x="4933489" y="995892"/>
                  </a:lnTo>
                  <a:lnTo>
                    <a:pt x="4912154" y="995892"/>
                  </a:lnTo>
                  <a:lnTo>
                    <a:pt x="4922231" y="985691"/>
                  </a:lnTo>
                  <a:close/>
                  <a:moveTo>
                    <a:pt x="4813443" y="985691"/>
                  </a:moveTo>
                  <a:lnTo>
                    <a:pt x="4823018" y="995113"/>
                  </a:lnTo>
                  <a:lnTo>
                    <a:pt x="4828331" y="989736"/>
                  </a:lnTo>
                  <a:lnTo>
                    <a:pt x="4832124" y="985691"/>
                  </a:lnTo>
                  <a:close/>
                  <a:moveTo>
                    <a:pt x="5280669" y="972178"/>
                  </a:moveTo>
                  <a:lnTo>
                    <a:pt x="5284246" y="975161"/>
                  </a:lnTo>
                  <a:lnTo>
                    <a:pt x="5285642" y="972178"/>
                  </a:lnTo>
                  <a:close/>
                  <a:moveTo>
                    <a:pt x="5152401" y="972178"/>
                  </a:moveTo>
                  <a:lnTo>
                    <a:pt x="5161162" y="980799"/>
                  </a:lnTo>
                  <a:lnTo>
                    <a:pt x="5169678" y="972178"/>
                  </a:lnTo>
                  <a:close/>
                  <a:moveTo>
                    <a:pt x="5041045" y="968531"/>
                  </a:moveTo>
                  <a:lnTo>
                    <a:pt x="5043284" y="971202"/>
                  </a:lnTo>
                  <a:lnTo>
                    <a:pt x="5056392" y="982134"/>
                  </a:lnTo>
                  <a:lnTo>
                    <a:pt x="5065333" y="973084"/>
                  </a:lnTo>
                  <a:lnTo>
                    <a:pt x="5069603" y="968531"/>
                  </a:lnTo>
                  <a:close/>
                  <a:moveTo>
                    <a:pt x="5148472" y="968312"/>
                  </a:moveTo>
                  <a:lnTo>
                    <a:pt x="5150344" y="970153"/>
                  </a:lnTo>
                  <a:lnTo>
                    <a:pt x="5152163" y="968312"/>
                  </a:lnTo>
                  <a:close/>
                  <a:moveTo>
                    <a:pt x="5069460" y="968312"/>
                  </a:moveTo>
                  <a:lnTo>
                    <a:pt x="5069656" y="968475"/>
                  </a:lnTo>
                  <a:lnTo>
                    <a:pt x="5069809" y="968312"/>
                  </a:lnTo>
                  <a:close/>
                  <a:moveTo>
                    <a:pt x="5277234" y="944817"/>
                  </a:moveTo>
                  <a:lnTo>
                    <a:pt x="5279473" y="947488"/>
                  </a:lnTo>
                  <a:lnTo>
                    <a:pt x="5280880" y="948662"/>
                  </a:lnTo>
                  <a:lnTo>
                    <a:pt x="5282680" y="944817"/>
                  </a:lnTo>
                  <a:close/>
                  <a:moveTo>
                    <a:pt x="5163225" y="944817"/>
                  </a:moveTo>
                  <a:lnTo>
                    <a:pt x="5167384" y="948910"/>
                  </a:lnTo>
                  <a:lnTo>
                    <a:pt x="5143235" y="948910"/>
                  </a:lnTo>
                  <a:lnTo>
                    <a:pt x="5157480" y="962929"/>
                  </a:lnTo>
                  <a:lnTo>
                    <a:pt x="5171188" y="949053"/>
                  </a:lnTo>
                  <a:lnTo>
                    <a:pt x="5175161" y="944817"/>
                  </a:lnTo>
                  <a:close/>
                  <a:moveTo>
                    <a:pt x="5535315" y="928474"/>
                  </a:moveTo>
                  <a:lnTo>
                    <a:pt x="5539377" y="935121"/>
                  </a:lnTo>
                  <a:lnTo>
                    <a:pt x="5551646" y="949157"/>
                  </a:lnTo>
                  <a:lnTo>
                    <a:pt x="5566140" y="946273"/>
                  </a:lnTo>
                  <a:lnTo>
                    <a:pt x="5566550" y="945703"/>
                  </a:lnTo>
                  <a:lnTo>
                    <a:pt x="5570617" y="939754"/>
                  </a:lnTo>
                  <a:lnTo>
                    <a:pt x="5549426" y="939754"/>
                  </a:lnTo>
                  <a:lnTo>
                    <a:pt x="5557549" y="928474"/>
                  </a:lnTo>
                  <a:close/>
                  <a:moveTo>
                    <a:pt x="5682326" y="897733"/>
                  </a:moveTo>
                  <a:lnTo>
                    <a:pt x="5683703" y="899985"/>
                  </a:lnTo>
                  <a:lnTo>
                    <a:pt x="5685182" y="897733"/>
                  </a:lnTo>
                  <a:close/>
                  <a:moveTo>
                    <a:pt x="5528712" y="892335"/>
                  </a:moveTo>
                  <a:lnTo>
                    <a:pt x="5532133" y="897933"/>
                  </a:lnTo>
                  <a:lnTo>
                    <a:pt x="5558127" y="927671"/>
                  </a:lnTo>
                  <a:lnTo>
                    <a:pt x="5573287" y="906621"/>
                  </a:lnTo>
                  <a:lnTo>
                    <a:pt x="5579364" y="897733"/>
                  </a:lnTo>
                  <a:lnTo>
                    <a:pt x="5560894" y="897733"/>
                  </a:lnTo>
                  <a:lnTo>
                    <a:pt x="5564781" y="892335"/>
                  </a:lnTo>
                  <a:close/>
                  <a:moveTo>
                    <a:pt x="5279737" y="872530"/>
                  </a:moveTo>
                  <a:lnTo>
                    <a:pt x="5285610" y="878310"/>
                  </a:lnTo>
                  <a:lnTo>
                    <a:pt x="5261461" y="878310"/>
                  </a:lnTo>
                  <a:lnTo>
                    <a:pt x="5281177" y="897712"/>
                  </a:lnTo>
                  <a:lnTo>
                    <a:pt x="5266698" y="897712"/>
                  </a:lnTo>
                  <a:lnTo>
                    <a:pt x="5289623" y="920271"/>
                  </a:lnTo>
                  <a:lnTo>
                    <a:pt x="5277113" y="920271"/>
                  </a:lnTo>
                  <a:lnTo>
                    <a:pt x="5278579" y="922021"/>
                  </a:lnTo>
                  <a:lnTo>
                    <a:pt x="5289202" y="930880"/>
                  </a:lnTo>
                  <a:lnTo>
                    <a:pt x="5292624" y="923565"/>
                  </a:lnTo>
                  <a:lnTo>
                    <a:pt x="5297099" y="913492"/>
                  </a:lnTo>
                  <a:lnTo>
                    <a:pt x="5283498" y="913492"/>
                  </a:lnTo>
                  <a:cubicBezTo>
                    <a:pt x="5288684" y="901967"/>
                    <a:pt x="5293760" y="891475"/>
                    <a:pt x="5298669" y="881069"/>
                  </a:cubicBezTo>
                  <a:lnTo>
                    <a:pt x="5302462" y="872530"/>
                  </a:lnTo>
                  <a:close/>
                  <a:moveTo>
                    <a:pt x="5674626" y="814901"/>
                  </a:moveTo>
                  <a:lnTo>
                    <a:pt x="5682946" y="828517"/>
                  </a:lnTo>
                  <a:lnTo>
                    <a:pt x="5683735" y="829420"/>
                  </a:lnTo>
                  <a:lnTo>
                    <a:pt x="5684351" y="829344"/>
                  </a:lnTo>
                  <a:lnTo>
                    <a:pt x="5685232" y="829188"/>
                  </a:lnTo>
                  <a:lnTo>
                    <a:pt x="5686093" y="829130"/>
                  </a:lnTo>
                  <a:lnTo>
                    <a:pt x="5686292" y="829157"/>
                  </a:lnTo>
                  <a:lnTo>
                    <a:pt x="5686390" y="828886"/>
                  </a:lnTo>
                  <a:lnTo>
                    <a:pt x="5686796" y="828281"/>
                  </a:lnTo>
                  <a:lnTo>
                    <a:pt x="5687367" y="827822"/>
                  </a:lnTo>
                  <a:lnTo>
                    <a:pt x="5687716" y="827657"/>
                  </a:lnTo>
                  <a:lnTo>
                    <a:pt x="5688035" y="827559"/>
                  </a:lnTo>
                  <a:lnTo>
                    <a:pt x="5688693" y="827461"/>
                  </a:lnTo>
                  <a:lnTo>
                    <a:pt x="5689690" y="827442"/>
                  </a:lnTo>
                  <a:lnTo>
                    <a:pt x="5690377" y="827432"/>
                  </a:lnTo>
                  <a:lnTo>
                    <a:pt x="5690822" y="827373"/>
                  </a:lnTo>
                  <a:lnTo>
                    <a:pt x="5691674" y="827129"/>
                  </a:lnTo>
                  <a:lnTo>
                    <a:pt x="5692468" y="826729"/>
                  </a:lnTo>
                  <a:lnTo>
                    <a:pt x="5693175" y="826192"/>
                  </a:lnTo>
                  <a:lnTo>
                    <a:pt x="5693793" y="825528"/>
                  </a:lnTo>
                  <a:lnTo>
                    <a:pt x="5694297" y="824787"/>
                  </a:lnTo>
                  <a:lnTo>
                    <a:pt x="5694645" y="823967"/>
                  </a:lnTo>
                  <a:lnTo>
                    <a:pt x="5694849" y="823098"/>
                  </a:lnTo>
                  <a:lnTo>
                    <a:pt x="5694878" y="822649"/>
                  </a:lnTo>
                  <a:lnTo>
                    <a:pt x="5694878" y="822161"/>
                  </a:lnTo>
                  <a:lnTo>
                    <a:pt x="5694771" y="821175"/>
                  </a:lnTo>
                  <a:lnTo>
                    <a:pt x="5694645" y="820209"/>
                  </a:lnTo>
                  <a:lnTo>
                    <a:pt x="5694597" y="819223"/>
                  </a:lnTo>
                  <a:lnTo>
                    <a:pt x="5694655" y="818745"/>
                  </a:lnTo>
                  <a:lnTo>
                    <a:pt x="5694713" y="818491"/>
                  </a:lnTo>
                  <a:lnTo>
                    <a:pt x="5694897" y="818023"/>
                  </a:lnTo>
                  <a:lnTo>
                    <a:pt x="5695168" y="817593"/>
                  </a:lnTo>
                  <a:lnTo>
                    <a:pt x="5695516" y="817222"/>
                  </a:lnTo>
                  <a:lnTo>
                    <a:pt x="5695913" y="816949"/>
                  </a:lnTo>
                  <a:lnTo>
                    <a:pt x="5696339" y="816764"/>
                  </a:lnTo>
                  <a:lnTo>
                    <a:pt x="5696775" y="816725"/>
                  </a:lnTo>
                  <a:lnTo>
                    <a:pt x="5697210" y="816822"/>
                  </a:lnTo>
                  <a:lnTo>
                    <a:pt x="5697414" y="816949"/>
                  </a:lnTo>
                  <a:lnTo>
                    <a:pt x="5697287" y="815163"/>
                  </a:lnTo>
                  <a:lnTo>
                    <a:pt x="5697269" y="814901"/>
                  </a:lnTo>
                  <a:close/>
                  <a:moveTo>
                    <a:pt x="5783768" y="764638"/>
                  </a:moveTo>
                  <a:lnTo>
                    <a:pt x="5787394" y="771145"/>
                  </a:lnTo>
                  <a:lnTo>
                    <a:pt x="5788386" y="771896"/>
                  </a:lnTo>
                  <a:lnTo>
                    <a:pt x="5788674" y="772110"/>
                  </a:lnTo>
                  <a:lnTo>
                    <a:pt x="5790291" y="770413"/>
                  </a:lnTo>
                  <a:lnTo>
                    <a:pt x="5790248" y="770377"/>
                  </a:lnTo>
                  <a:lnTo>
                    <a:pt x="5789811" y="769844"/>
                  </a:lnTo>
                  <a:lnTo>
                    <a:pt x="5789445" y="769207"/>
                  </a:lnTo>
                  <a:lnTo>
                    <a:pt x="5789149" y="768529"/>
                  </a:lnTo>
                  <a:lnTo>
                    <a:pt x="5788813" y="767452"/>
                  </a:lnTo>
                  <a:lnTo>
                    <a:pt x="5788651" y="766723"/>
                  </a:lnTo>
                  <a:lnTo>
                    <a:pt x="5788569" y="766302"/>
                  </a:lnTo>
                  <a:lnTo>
                    <a:pt x="5788447" y="765429"/>
                  </a:lnTo>
                  <a:lnTo>
                    <a:pt x="5788447" y="764638"/>
                  </a:lnTo>
                  <a:close/>
                  <a:moveTo>
                    <a:pt x="5796838" y="743124"/>
                  </a:moveTo>
                  <a:lnTo>
                    <a:pt x="5805700" y="754238"/>
                  </a:lnTo>
                  <a:lnTo>
                    <a:pt x="5809969" y="749757"/>
                  </a:lnTo>
                  <a:lnTo>
                    <a:pt x="5815961" y="743124"/>
                  </a:lnTo>
                  <a:close/>
                  <a:moveTo>
                    <a:pt x="6609993" y="718677"/>
                  </a:moveTo>
                  <a:lnTo>
                    <a:pt x="6617497" y="731890"/>
                  </a:lnTo>
                  <a:lnTo>
                    <a:pt x="6608388" y="731890"/>
                  </a:lnTo>
                  <a:lnTo>
                    <a:pt x="6613369" y="736811"/>
                  </a:lnTo>
                  <a:lnTo>
                    <a:pt x="6626326" y="734183"/>
                  </a:lnTo>
                  <a:lnTo>
                    <a:pt x="6637493" y="718677"/>
                  </a:lnTo>
                  <a:close/>
                  <a:moveTo>
                    <a:pt x="5918428" y="702016"/>
                  </a:moveTo>
                  <a:lnTo>
                    <a:pt x="5928117" y="714003"/>
                  </a:lnTo>
                  <a:lnTo>
                    <a:pt x="5938154" y="722683"/>
                  </a:lnTo>
                  <a:lnTo>
                    <a:pt x="5939447" y="722210"/>
                  </a:lnTo>
                  <a:lnTo>
                    <a:pt x="5940685" y="721781"/>
                  </a:lnTo>
                  <a:lnTo>
                    <a:pt x="5941311" y="721633"/>
                  </a:lnTo>
                  <a:lnTo>
                    <a:pt x="5942322" y="721593"/>
                  </a:lnTo>
                  <a:lnTo>
                    <a:pt x="5942974" y="721687"/>
                  </a:lnTo>
                  <a:lnTo>
                    <a:pt x="5943600" y="721861"/>
                  </a:lnTo>
                  <a:lnTo>
                    <a:pt x="5944145" y="722156"/>
                  </a:lnTo>
                  <a:lnTo>
                    <a:pt x="5944585" y="722559"/>
                  </a:lnTo>
                  <a:lnTo>
                    <a:pt x="5944890" y="723056"/>
                  </a:lnTo>
                  <a:lnTo>
                    <a:pt x="5944970" y="723364"/>
                  </a:lnTo>
                  <a:lnTo>
                    <a:pt x="5945050" y="723941"/>
                  </a:lnTo>
                  <a:lnTo>
                    <a:pt x="5944970" y="725123"/>
                  </a:lnTo>
                  <a:lnTo>
                    <a:pt x="5945050" y="725699"/>
                  </a:lnTo>
                  <a:lnTo>
                    <a:pt x="5945130" y="725995"/>
                  </a:lnTo>
                  <a:lnTo>
                    <a:pt x="5945396" y="726478"/>
                  </a:lnTo>
                  <a:lnTo>
                    <a:pt x="5945782" y="726881"/>
                  </a:lnTo>
                  <a:lnTo>
                    <a:pt x="5946261" y="727230"/>
                  </a:lnTo>
                  <a:lnTo>
                    <a:pt x="5947632" y="727887"/>
                  </a:lnTo>
                  <a:lnTo>
                    <a:pt x="5948803" y="728357"/>
                  </a:lnTo>
                  <a:lnTo>
                    <a:pt x="5949069" y="728491"/>
                  </a:lnTo>
                  <a:lnTo>
                    <a:pt x="5949574" y="728880"/>
                  </a:lnTo>
                  <a:lnTo>
                    <a:pt x="5950014" y="729337"/>
                  </a:lnTo>
                  <a:lnTo>
                    <a:pt x="5950360" y="729873"/>
                  </a:lnTo>
                  <a:lnTo>
                    <a:pt x="5950586" y="730424"/>
                  </a:lnTo>
                  <a:lnTo>
                    <a:pt x="5950666" y="730961"/>
                  </a:lnTo>
                  <a:lnTo>
                    <a:pt x="5950573" y="731471"/>
                  </a:lnTo>
                  <a:lnTo>
                    <a:pt x="5950267" y="731873"/>
                  </a:lnTo>
                  <a:lnTo>
                    <a:pt x="5950014" y="732021"/>
                  </a:lnTo>
                  <a:lnTo>
                    <a:pt x="5950163" y="732001"/>
                  </a:lnTo>
                  <a:lnTo>
                    <a:pt x="5950335" y="731820"/>
                  </a:lnTo>
                  <a:lnTo>
                    <a:pt x="5962846" y="717988"/>
                  </a:lnTo>
                  <a:lnTo>
                    <a:pt x="5938837" y="717988"/>
                  </a:lnTo>
                  <a:lnTo>
                    <a:pt x="5954054" y="702016"/>
                  </a:lnTo>
                  <a:close/>
                  <a:moveTo>
                    <a:pt x="6165299" y="672795"/>
                  </a:moveTo>
                  <a:lnTo>
                    <a:pt x="6167937" y="677530"/>
                  </a:lnTo>
                  <a:lnTo>
                    <a:pt x="6172449" y="672795"/>
                  </a:lnTo>
                  <a:close/>
                  <a:moveTo>
                    <a:pt x="6157980" y="659657"/>
                  </a:moveTo>
                  <a:lnTo>
                    <a:pt x="6160728" y="664589"/>
                  </a:lnTo>
                  <a:lnTo>
                    <a:pt x="6165600" y="659657"/>
                  </a:lnTo>
                  <a:close/>
                  <a:moveTo>
                    <a:pt x="6471988" y="548759"/>
                  </a:moveTo>
                  <a:lnTo>
                    <a:pt x="6479697" y="559652"/>
                  </a:lnTo>
                  <a:lnTo>
                    <a:pt x="6488322" y="548759"/>
                  </a:lnTo>
                  <a:close/>
                  <a:moveTo>
                    <a:pt x="6817852" y="525051"/>
                  </a:moveTo>
                  <a:lnTo>
                    <a:pt x="6823629" y="530757"/>
                  </a:lnTo>
                  <a:lnTo>
                    <a:pt x="6824019" y="530289"/>
                  </a:lnTo>
                  <a:lnTo>
                    <a:pt x="6827762" y="525563"/>
                  </a:lnTo>
                  <a:lnTo>
                    <a:pt x="6828035" y="525051"/>
                  </a:lnTo>
                  <a:close/>
                  <a:moveTo>
                    <a:pt x="6690051" y="524349"/>
                  </a:moveTo>
                  <a:lnTo>
                    <a:pt x="6694192" y="530201"/>
                  </a:lnTo>
                  <a:lnTo>
                    <a:pt x="6694506" y="530511"/>
                  </a:lnTo>
                  <a:lnTo>
                    <a:pt x="6696403" y="526954"/>
                  </a:lnTo>
                  <a:lnTo>
                    <a:pt x="6697339" y="524349"/>
                  </a:lnTo>
                  <a:close/>
                  <a:moveTo>
                    <a:pt x="6581997" y="524349"/>
                  </a:moveTo>
                  <a:lnTo>
                    <a:pt x="6583157" y="526760"/>
                  </a:lnTo>
                  <a:lnTo>
                    <a:pt x="6585066" y="524349"/>
                  </a:lnTo>
                  <a:close/>
                  <a:moveTo>
                    <a:pt x="6811393" y="517187"/>
                  </a:moveTo>
                  <a:lnTo>
                    <a:pt x="6812185" y="518306"/>
                  </a:lnTo>
                  <a:lnTo>
                    <a:pt x="6813118" y="517187"/>
                  </a:lnTo>
                  <a:close/>
                  <a:moveTo>
                    <a:pt x="6683318" y="492533"/>
                  </a:moveTo>
                  <a:lnTo>
                    <a:pt x="6686806" y="497462"/>
                  </a:lnTo>
                  <a:lnTo>
                    <a:pt x="6696575" y="507111"/>
                  </a:lnTo>
                  <a:lnTo>
                    <a:pt x="6708734" y="492533"/>
                  </a:lnTo>
                  <a:close/>
                  <a:moveTo>
                    <a:pt x="6573149" y="492533"/>
                  </a:moveTo>
                  <a:lnTo>
                    <a:pt x="6577641" y="510672"/>
                  </a:lnTo>
                  <a:lnTo>
                    <a:pt x="6587239" y="499165"/>
                  </a:lnTo>
                  <a:lnTo>
                    <a:pt x="6592490" y="492533"/>
                  </a:lnTo>
                  <a:close/>
                  <a:moveTo>
                    <a:pt x="6942071" y="488057"/>
                  </a:moveTo>
                  <a:lnTo>
                    <a:pt x="6944511" y="491505"/>
                  </a:lnTo>
                  <a:lnTo>
                    <a:pt x="6946719" y="488057"/>
                  </a:lnTo>
                  <a:close/>
                  <a:moveTo>
                    <a:pt x="6818751" y="488057"/>
                  </a:moveTo>
                  <a:lnTo>
                    <a:pt x="6818758" y="488066"/>
                  </a:lnTo>
                  <a:lnTo>
                    <a:pt x="6828983" y="498166"/>
                  </a:lnTo>
                  <a:lnTo>
                    <a:pt x="6830889" y="495882"/>
                  </a:lnTo>
                  <a:lnTo>
                    <a:pt x="6837085" y="488057"/>
                  </a:lnTo>
                  <a:close/>
                  <a:moveTo>
                    <a:pt x="6810274" y="476079"/>
                  </a:moveTo>
                  <a:lnTo>
                    <a:pt x="6818522" y="487733"/>
                  </a:lnTo>
                  <a:lnTo>
                    <a:pt x="6828244" y="476079"/>
                  </a:lnTo>
                  <a:close/>
                  <a:moveTo>
                    <a:pt x="6703506" y="476079"/>
                  </a:moveTo>
                  <a:lnTo>
                    <a:pt x="6713812" y="486259"/>
                  </a:lnTo>
                  <a:lnTo>
                    <a:pt x="6721874" y="476079"/>
                  </a:lnTo>
                  <a:close/>
                  <a:moveTo>
                    <a:pt x="6987558" y="456720"/>
                  </a:moveTo>
                  <a:lnTo>
                    <a:pt x="6991380" y="467714"/>
                  </a:lnTo>
                  <a:lnTo>
                    <a:pt x="7000570" y="456720"/>
                  </a:lnTo>
                  <a:close/>
                  <a:moveTo>
                    <a:pt x="6935338" y="456240"/>
                  </a:moveTo>
                  <a:lnTo>
                    <a:pt x="6938826" y="461169"/>
                  </a:lnTo>
                  <a:lnTo>
                    <a:pt x="6953264" y="475431"/>
                  </a:lnTo>
                  <a:lnTo>
                    <a:pt x="6962402" y="456651"/>
                  </a:lnTo>
                  <a:lnTo>
                    <a:pt x="6962536" y="456240"/>
                  </a:lnTo>
                  <a:close/>
                  <a:moveTo>
                    <a:pt x="6828565" y="456240"/>
                  </a:moveTo>
                  <a:lnTo>
                    <a:pt x="6837461" y="465028"/>
                  </a:lnTo>
                  <a:lnTo>
                    <a:pt x="6839258" y="462872"/>
                  </a:lnTo>
                  <a:lnTo>
                    <a:pt x="6844510" y="456240"/>
                  </a:lnTo>
                  <a:close/>
                  <a:moveTo>
                    <a:pt x="7384090" y="443533"/>
                  </a:moveTo>
                  <a:lnTo>
                    <a:pt x="7386747" y="448302"/>
                  </a:lnTo>
                  <a:lnTo>
                    <a:pt x="7391292" y="443533"/>
                  </a:lnTo>
                  <a:close/>
                  <a:moveTo>
                    <a:pt x="7388857" y="430429"/>
                  </a:moveTo>
                  <a:lnTo>
                    <a:pt x="7395279" y="439349"/>
                  </a:lnTo>
                  <a:lnTo>
                    <a:pt x="7397459" y="437061"/>
                  </a:lnTo>
                  <a:lnTo>
                    <a:pt x="7403456" y="430429"/>
                  </a:lnTo>
                  <a:close/>
                  <a:moveTo>
                    <a:pt x="7254665" y="399619"/>
                  </a:moveTo>
                  <a:lnTo>
                    <a:pt x="7264174" y="419850"/>
                  </a:lnTo>
                  <a:lnTo>
                    <a:pt x="7264711" y="420573"/>
                  </a:lnTo>
                  <a:lnTo>
                    <a:pt x="7272014" y="408260"/>
                  </a:lnTo>
                  <a:lnTo>
                    <a:pt x="7276880" y="399619"/>
                  </a:lnTo>
                  <a:close/>
                  <a:moveTo>
                    <a:pt x="8470862" y="364289"/>
                  </a:moveTo>
                  <a:lnTo>
                    <a:pt x="8471267" y="365093"/>
                  </a:lnTo>
                  <a:lnTo>
                    <a:pt x="8471719" y="364289"/>
                  </a:lnTo>
                  <a:close/>
                  <a:moveTo>
                    <a:pt x="8329260" y="362071"/>
                  </a:moveTo>
                  <a:lnTo>
                    <a:pt x="8335001" y="367443"/>
                  </a:lnTo>
                  <a:lnTo>
                    <a:pt x="8338026" y="362071"/>
                  </a:lnTo>
                  <a:close/>
                  <a:moveTo>
                    <a:pt x="8320307" y="352596"/>
                  </a:moveTo>
                  <a:lnTo>
                    <a:pt x="8321320" y="353953"/>
                  </a:lnTo>
                  <a:lnTo>
                    <a:pt x="8322126" y="352596"/>
                  </a:lnTo>
                  <a:close/>
                  <a:moveTo>
                    <a:pt x="8194789" y="352596"/>
                  </a:moveTo>
                  <a:lnTo>
                    <a:pt x="8195465" y="353265"/>
                  </a:lnTo>
                  <a:lnTo>
                    <a:pt x="8196024" y="352596"/>
                  </a:lnTo>
                  <a:close/>
                  <a:moveTo>
                    <a:pt x="8179398" y="336075"/>
                  </a:moveTo>
                  <a:lnTo>
                    <a:pt x="8182498" y="340456"/>
                  </a:lnTo>
                  <a:lnTo>
                    <a:pt x="8183951" y="341891"/>
                  </a:lnTo>
                  <a:lnTo>
                    <a:pt x="8189072" y="336075"/>
                  </a:lnTo>
                  <a:close/>
                  <a:moveTo>
                    <a:pt x="8619924" y="319807"/>
                  </a:moveTo>
                  <a:lnTo>
                    <a:pt x="8631287" y="335592"/>
                  </a:lnTo>
                  <a:lnTo>
                    <a:pt x="8635993" y="327234"/>
                  </a:lnTo>
                  <a:lnTo>
                    <a:pt x="8639542" y="319807"/>
                  </a:lnTo>
                  <a:close/>
                  <a:moveTo>
                    <a:pt x="7590776" y="319531"/>
                  </a:moveTo>
                  <a:lnTo>
                    <a:pt x="7595772" y="327899"/>
                  </a:lnTo>
                  <a:lnTo>
                    <a:pt x="7602398" y="319531"/>
                  </a:lnTo>
                  <a:close/>
                  <a:moveTo>
                    <a:pt x="8456177" y="319261"/>
                  </a:moveTo>
                  <a:lnTo>
                    <a:pt x="8465950" y="332836"/>
                  </a:lnTo>
                  <a:lnTo>
                    <a:pt x="8474002" y="319261"/>
                  </a:lnTo>
                  <a:close/>
                  <a:moveTo>
                    <a:pt x="8201883" y="319064"/>
                  </a:moveTo>
                  <a:lnTo>
                    <a:pt x="8202964" y="320131"/>
                  </a:lnTo>
                  <a:lnTo>
                    <a:pt x="8203856" y="319064"/>
                  </a:lnTo>
                  <a:close/>
                  <a:moveTo>
                    <a:pt x="8451472" y="310259"/>
                  </a:moveTo>
                  <a:lnTo>
                    <a:pt x="8454477" y="316229"/>
                  </a:lnTo>
                  <a:lnTo>
                    <a:pt x="8458019" y="310259"/>
                  </a:lnTo>
                  <a:close/>
                  <a:moveTo>
                    <a:pt x="8036662" y="295823"/>
                  </a:moveTo>
                  <a:lnTo>
                    <a:pt x="8038521" y="297659"/>
                  </a:lnTo>
                  <a:lnTo>
                    <a:pt x="8039928" y="295823"/>
                  </a:lnTo>
                  <a:close/>
                  <a:moveTo>
                    <a:pt x="8030203" y="287959"/>
                  </a:moveTo>
                  <a:lnTo>
                    <a:pt x="8030995" y="289078"/>
                  </a:lnTo>
                  <a:lnTo>
                    <a:pt x="8031928" y="287959"/>
                  </a:lnTo>
                  <a:close/>
                  <a:moveTo>
                    <a:pt x="8846135" y="265176"/>
                  </a:moveTo>
                  <a:lnTo>
                    <a:pt x="8848000" y="268045"/>
                  </a:lnTo>
                  <a:lnTo>
                    <a:pt x="8848113" y="268166"/>
                  </a:lnTo>
                  <a:lnTo>
                    <a:pt x="8850405" y="265176"/>
                  </a:lnTo>
                  <a:close/>
                  <a:moveTo>
                    <a:pt x="8298102" y="261739"/>
                  </a:moveTo>
                  <a:lnTo>
                    <a:pt x="8301170" y="265845"/>
                  </a:lnTo>
                  <a:cubicBezTo>
                    <a:pt x="8307890" y="273367"/>
                    <a:pt x="8315734" y="280787"/>
                    <a:pt x="8325107" y="288244"/>
                  </a:cubicBezTo>
                  <a:lnTo>
                    <a:pt x="8304023" y="288244"/>
                  </a:lnTo>
                  <a:lnTo>
                    <a:pt x="8307665" y="293119"/>
                  </a:lnTo>
                  <a:cubicBezTo>
                    <a:pt x="8315448" y="301832"/>
                    <a:pt x="8324534" y="310426"/>
                    <a:pt x="8335391" y="319064"/>
                  </a:cubicBezTo>
                  <a:lnTo>
                    <a:pt x="8320158" y="319064"/>
                  </a:lnTo>
                  <a:lnTo>
                    <a:pt x="8321944" y="321454"/>
                  </a:lnTo>
                  <a:lnTo>
                    <a:pt x="8333940" y="332678"/>
                  </a:lnTo>
                  <a:lnTo>
                    <a:pt x="8340737" y="321218"/>
                  </a:lnTo>
                  <a:lnTo>
                    <a:pt x="8346908" y="310259"/>
                  </a:lnTo>
                  <a:lnTo>
                    <a:pt x="8328152" y="310259"/>
                  </a:lnTo>
                  <a:cubicBezTo>
                    <a:pt x="8335304" y="297721"/>
                    <a:pt x="8342304" y="286307"/>
                    <a:pt x="8349073" y="274986"/>
                  </a:cubicBezTo>
                  <a:lnTo>
                    <a:pt x="8354304" y="265697"/>
                  </a:lnTo>
                  <a:lnTo>
                    <a:pt x="8322038" y="265697"/>
                  </a:lnTo>
                  <a:lnTo>
                    <a:pt x="8324386" y="261739"/>
                  </a:lnTo>
                  <a:close/>
                  <a:moveTo>
                    <a:pt x="8055819" y="258829"/>
                  </a:moveTo>
                  <a:lnTo>
                    <a:pt x="8055819" y="258925"/>
                  </a:lnTo>
                  <a:lnTo>
                    <a:pt x="8055895" y="258829"/>
                  </a:lnTo>
                  <a:close/>
                  <a:moveTo>
                    <a:pt x="8037561" y="258829"/>
                  </a:moveTo>
                  <a:lnTo>
                    <a:pt x="8037568" y="258838"/>
                  </a:lnTo>
                  <a:lnTo>
                    <a:pt x="8043745" y="264940"/>
                  </a:lnTo>
                  <a:lnTo>
                    <a:pt x="8048428" y="258829"/>
                  </a:lnTo>
                  <a:close/>
                  <a:moveTo>
                    <a:pt x="8586346" y="255775"/>
                  </a:moveTo>
                  <a:lnTo>
                    <a:pt x="8587186" y="258144"/>
                  </a:lnTo>
                  <a:lnTo>
                    <a:pt x="8589258" y="262262"/>
                  </a:lnTo>
                  <a:lnTo>
                    <a:pt x="8592911" y="255775"/>
                  </a:lnTo>
                  <a:close/>
                  <a:moveTo>
                    <a:pt x="8474321" y="255775"/>
                  </a:moveTo>
                  <a:lnTo>
                    <a:pt x="8481464" y="265697"/>
                  </a:lnTo>
                  <a:lnTo>
                    <a:pt x="8444766" y="265697"/>
                  </a:lnTo>
                  <a:lnTo>
                    <a:pt x="8448240" y="272600"/>
                  </a:lnTo>
                  <a:lnTo>
                    <a:pt x="8465848" y="297059"/>
                  </a:lnTo>
                  <a:lnTo>
                    <a:pt x="8476912" y="278406"/>
                  </a:lnTo>
                  <a:lnTo>
                    <a:pt x="8489656" y="255775"/>
                  </a:lnTo>
                  <a:close/>
                  <a:moveTo>
                    <a:pt x="8029084" y="246851"/>
                  </a:moveTo>
                  <a:lnTo>
                    <a:pt x="8037332" y="258505"/>
                  </a:lnTo>
                  <a:lnTo>
                    <a:pt x="8047054" y="246851"/>
                  </a:lnTo>
                  <a:close/>
                  <a:moveTo>
                    <a:pt x="7922316" y="246851"/>
                  </a:moveTo>
                  <a:lnTo>
                    <a:pt x="7932622" y="257031"/>
                  </a:lnTo>
                  <a:lnTo>
                    <a:pt x="7940684" y="246851"/>
                  </a:lnTo>
                  <a:close/>
                  <a:moveTo>
                    <a:pt x="8047375" y="227012"/>
                  </a:moveTo>
                  <a:lnTo>
                    <a:pt x="8056271" y="235800"/>
                  </a:lnTo>
                  <a:lnTo>
                    <a:pt x="8058068" y="233644"/>
                  </a:lnTo>
                  <a:lnTo>
                    <a:pt x="8063320" y="227012"/>
                  </a:lnTo>
                  <a:close/>
                  <a:moveTo>
                    <a:pt x="8959164" y="222545"/>
                  </a:moveTo>
                  <a:lnTo>
                    <a:pt x="8959741" y="223431"/>
                  </a:lnTo>
                  <a:lnTo>
                    <a:pt x="8960415" y="222545"/>
                  </a:lnTo>
                  <a:close/>
                  <a:moveTo>
                    <a:pt x="8846063" y="222545"/>
                  </a:moveTo>
                  <a:lnTo>
                    <a:pt x="8851305" y="228181"/>
                  </a:lnTo>
                  <a:lnTo>
                    <a:pt x="8829279" y="228181"/>
                  </a:lnTo>
                  <a:lnTo>
                    <a:pt x="8833083" y="234033"/>
                  </a:lnTo>
                  <a:lnTo>
                    <a:pt x="8844669" y="246490"/>
                  </a:lnTo>
                  <a:lnTo>
                    <a:pt x="8857022" y="230370"/>
                  </a:lnTo>
                  <a:lnTo>
                    <a:pt x="8862714" y="222545"/>
                  </a:lnTo>
                  <a:close/>
                  <a:moveTo>
                    <a:pt x="8588340" y="214305"/>
                  </a:moveTo>
                  <a:lnTo>
                    <a:pt x="8588684" y="214988"/>
                  </a:lnTo>
                  <a:lnTo>
                    <a:pt x="8603943" y="236184"/>
                  </a:lnTo>
                  <a:lnTo>
                    <a:pt x="8616194" y="214425"/>
                  </a:lnTo>
                  <a:lnTo>
                    <a:pt x="8616252" y="214305"/>
                  </a:lnTo>
                  <a:close/>
                  <a:moveTo>
                    <a:pt x="8968636" y="209047"/>
                  </a:moveTo>
                  <a:lnTo>
                    <a:pt x="8969682" y="210171"/>
                  </a:lnTo>
                  <a:lnTo>
                    <a:pt x="8970494" y="209047"/>
                  </a:lnTo>
                  <a:close/>
                  <a:moveTo>
                    <a:pt x="8720978" y="196364"/>
                  </a:moveTo>
                  <a:lnTo>
                    <a:pt x="8724007" y="204907"/>
                  </a:lnTo>
                  <a:lnTo>
                    <a:pt x="8727715" y="212275"/>
                  </a:lnTo>
                  <a:lnTo>
                    <a:pt x="8734825" y="202997"/>
                  </a:lnTo>
                  <a:lnTo>
                    <a:pt x="8739650" y="196364"/>
                  </a:lnTo>
                  <a:close/>
                  <a:moveTo>
                    <a:pt x="8952979" y="190728"/>
                  </a:moveTo>
                  <a:lnTo>
                    <a:pt x="8956183" y="195657"/>
                  </a:lnTo>
                  <a:lnTo>
                    <a:pt x="8960725" y="200541"/>
                  </a:lnTo>
                  <a:lnTo>
                    <a:pt x="8968194" y="190728"/>
                  </a:lnTo>
                  <a:close/>
                  <a:moveTo>
                    <a:pt x="8851702" y="190728"/>
                  </a:moveTo>
                  <a:lnTo>
                    <a:pt x="8856944" y="196364"/>
                  </a:lnTo>
                  <a:lnTo>
                    <a:pt x="8823093" y="196364"/>
                  </a:lnTo>
                  <a:lnTo>
                    <a:pt x="8826298" y="201293"/>
                  </a:lnTo>
                  <a:lnTo>
                    <a:pt x="8845706" y="222162"/>
                  </a:lnTo>
                  <a:lnTo>
                    <a:pt x="8864711" y="197360"/>
                  </a:lnTo>
                  <a:lnTo>
                    <a:pt x="8869536" y="190728"/>
                  </a:lnTo>
                  <a:close/>
                  <a:moveTo>
                    <a:pt x="9165043" y="181280"/>
                  </a:moveTo>
                  <a:lnTo>
                    <a:pt x="9167103" y="184470"/>
                  </a:lnTo>
                  <a:lnTo>
                    <a:pt x="9169069" y="186598"/>
                  </a:lnTo>
                  <a:lnTo>
                    <a:pt x="9173116" y="181280"/>
                  </a:lnTo>
                  <a:close/>
                  <a:moveTo>
                    <a:pt x="9065280" y="181280"/>
                  </a:moveTo>
                  <a:lnTo>
                    <a:pt x="9065635" y="181828"/>
                  </a:lnTo>
                  <a:lnTo>
                    <a:pt x="9068501" y="184931"/>
                  </a:lnTo>
                  <a:lnTo>
                    <a:pt x="9071139" y="181280"/>
                  </a:lnTo>
                  <a:close/>
                  <a:moveTo>
                    <a:pt x="8734532" y="155257"/>
                  </a:moveTo>
                  <a:lnTo>
                    <a:pt x="8737676" y="159623"/>
                  </a:lnTo>
                  <a:lnTo>
                    <a:pt x="8740852" y="155257"/>
                  </a:lnTo>
                  <a:close/>
                  <a:moveTo>
                    <a:pt x="9249241" y="152057"/>
                  </a:moveTo>
                  <a:lnTo>
                    <a:pt x="9255148" y="159601"/>
                  </a:lnTo>
                  <a:lnTo>
                    <a:pt x="9256915" y="157295"/>
                  </a:lnTo>
                  <a:lnTo>
                    <a:pt x="9260725" y="152057"/>
                  </a:lnTo>
                  <a:close/>
                  <a:moveTo>
                    <a:pt x="9067375" y="151973"/>
                  </a:moveTo>
                  <a:lnTo>
                    <a:pt x="9068025" y="152804"/>
                  </a:lnTo>
                  <a:lnTo>
                    <a:pt x="9054706" y="152804"/>
                  </a:lnTo>
                  <a:lnTo>
                    <a:pt x="9065793" y="166965"/>
                  </a:lnTo>
                  <a:lnTo>
                    <a:pt x="9074301" y="155787"/>
                  </a:lnTo>
                  <a:lnTo>
                    <a:pt x="9077057" y="151973"/>
                  </a:lnTo>
                  <a:close/>
                  <a:moveTo>
                    <a:pt x="8951951" y="149620"/>
                  </a:moveTo>
                  <a:lnTo>
                    <a:pt x="8959745" y="161608"/>
                  </a:lnTo>
                  <a:lnTo>
                    <a:pt x="8968605" y="171134"/>
                  </a:lnTo>
                  <a:lnTo>
                    <a:pt x="8978221" y="158501"/>
                  </a:lnTo>
                  <a:lnTo>
                    <a:pt x="8982338" y="152804"/>
                  </a:lnTo>
                  <a:lnTo>
                    <a:pt x="8969825" y="152804"/>
                  </a:lnTo>
                  <a:lnTo>
                    <a:pt x="8972248" y="149620"/>
                  </a:lnTo>
                  <a:close/>
                  <a:moveTo>
                    <a:pt x="8852078" y="149620"/>
                  </a:moveTo>
                  <a:lnTo>
                    <a:pt x="8857320" y="155257"/>
                  </a:lnTo>
                  <a:lnTo>
                    <a:pt x="8822065" y="155257"/>
                  </a:lnTo>
                  <a:lnTo>
                    <a:pt x="8829859" y="167244"/>
                  </a:lnTo>
                  <a:lnTo>
                    <a:pt x="8845162" y="183697"/>
                  </a:lnTo>
                  <a:lnTo>
                    <a:pt x="8860675" y="163453"/>
                  </a:lnTo>
                  <a:lnTo>
                    <a:pt x="8870738" y="149620"/>
                  </a:lnTo>
                  <a:close/>
                  <a:moveTo>
                    <a:pt x="9174383" y="149347"/>
                  </a:moveTo>
                  <a:lnTo>
                    <a:pt x="9176440" y="151973"/>
                  </a:lnTo>
                  <a:lnTo>
                    <a:pt x="9164930" y="151973"/>
                  </a:lnTo>
                  <a:lnTo>
                    <a:pt x="9166280" y="154062"/>
                  </a:lnTo>
                  <a:lnTo>
                    <a:pt x="9174406" y="162858"/>
                  </a:lnTo>
                  <a:lnTo>
                    <a:pt x="9181014" y="154176"/>
                  </a:lnTo>
                  <a:lnTo>
                    <a:pt x="9184504" y="149347"/>
                  </a:lnTo>
                  <a:close/>
                  <a:moveTo>
                    <a:pt x="8726783" y="142529"/>
                  </a:moveTo>
                  <a:lnTo>
                    <a:pt x="8728572" y="146082"/>
                  </a:lnTo>
                  <a:lnTo>
                    <a:pt x="8731294" y="142529"/>
                  </a:lnTo>
                  <a:close/>
                  <a:moveTo>
                    <a:pt x="8968621" y="129638"/>
                  </a:moveTo>
                  <a:lnTo>
                    <a:pt x="8978980" y="140776"/>
                  </a:lnTo>
                  <a:lnTo>
                    <a:pt x="8983782" y="134467"/>
                  </a:lnTo>
                  <a:lnTo>
                    <a:pt x="8987272" y="129638"/>
                  </a:lnTo>
                  <a:close/>
                  <a:moveTo>
                    <a:pt x="9245900" y="119416"/>
                  </a:moveTo>
                  <a:lnTo>
                    <a:pt x="9256001" y="132316"/>
                  </a:lnTo>
                  <a:lnTo>
                    <a:pt x="9263226" y="122887"/>
                  </a:lnTo>
                  <a:lnTo>
                    <a:pt x="9265752" y="119416"/>
                  </a:lnTo>
                  <a:close/>
                  <a:moveTo>
                    <a:pt x="9266199" y="115062"/>
                  </a:moveTo>
                  <a:lnTo>
                    <a:pt x="9267609" y="116863"/>
                  </a:lnTo>
                  <a:lnTo>
                    <a:pt x="9268919" y="115062"/>
                  </a:lnTo>
                  <a:close/>
                  <a:moveTo>
                    <a:pt x="9048668" y="99707"/>
                  </a:moveTo>
                  <a:lnTo>
                    <a:pt x="9072103" y="129638"/>
                  </a:lnTo>
                  <a:lnTo>
                    <a:pt x="9049887" y="129638"/>
                  </a:lnTo>
                  <a:lnTo>
                    <a:pt x="9065004" y="148946"/>
                  </a:lnTo>
                  <a:lnTo>
                    <a:pt x="9078866" y="130735"/>
                  </a:lnTo>
                  <a:lnTo>
                    <a:pt x="9082983" y="125037"/>
                  </a:lnTo>
                  <a:lnTo>
                    <a:pt x="9070470" y="125037"/>
                  </a:lnTo>
                  <a:cubicBezTo>
                    <a:pt x="9075241" y="118520"/>
                    <a:pt x="9079911" y="112586"/>
                    <a:pt x="9084427" y="106701"/>
                  </a:cubicBezTo>
                  <a:lnTo>
                    <a:pt x="9087917" y="101871"/>
                  </a:lnTo>
                  <a:lnTo>
                    <a:pt x="9066392" y="101871"/>
                  </a:lnTo>
                  <a:lnTo>
                    <a:pt x="9068040" y="99707"/>
                  </a:lnTo>
                  <a:close/>
                  <a:moveTo>
                    <a:pt x="9274629" y="45317"/>
                  </a:moveTo>
                  <a:lnTo>
                    <a:pt x="9274629" y="83246"/>
                  </a:lnTo>
                  <a:lnTo>
                    <a:pt x="9245978" y="83246"/>
                  </a:lnTo>
                  <a:cubicBezTo>
                    <a:pt x="9253124" y="73551"/>
                    <a:pt x="9260116" y="64724"/>
                    <a:pt x="9266880" y="55970"/>
                  </a:cubicBezTo>
                  <a:close/>
                  <a:moveTo>
                    <a:pt x="9274629" y="19956"/>
                  </a:moveTo>
                  <a:lnTo>
                    <a:pt x="9274629" y="42137"/>
                  </a:lnTo>
                  <a:lnTo>
                    <a:pt x="9257632" y="42137"/>
                  </a:lnTo>
                  <a:close/>
                  <a:moveTo>
                    <a:pt x="8675306" y="0"/>
                  </a:moveTo>
                  <a:lnTo>
                    <a:pt x="8689720" y="0"/>
                  </a:lnTo>
                  <a:lnTo>
                    <a:pt x="8690105" y="1384"/>
                  </a:lnTo>
                  <a:cubicBezTo>
                    <a:pt x="8697920" y="26831"/>
                    <a:pt x="8707656" y="48858"/>
                    <a:pt x="8726727" y="71219"/>
                  </a:cubicBezTo>
                  <a:lnTo>
                    <a:pt x="8708338" y="71219"/>
                  </a:lnTo>
                  <a:lnTo>
                    <a:pt x="8729931" y="107826"/>
                  </a:lnTo>
                  <a:lnTo>
                    <a:pt x="8709697" y="107826"/>
                  </a:lnTo>
                  <a:lnTo>
                    <a:pt x="8710596" y="110363"/>
                  </a:lnTo>
                  <a:lnTo>
                    <a:pt x="8717225" y="123535"/>
                  </a:lnTo>
                  <a:lnTo>
                    <a:pt x="8728685" y="129995"/>
                  </a:lnTo>
                  <a:lnTo>
                    <a:pt x="8738066" y="133691"/>
                  </a:lnTo>
                  <a:lnTo>
                    <a:pt x="8740840" y="130072"/>
                  </a:lnTo>
                  <a:cubicBezTo>
                    <a:pt x="8759574" y="105823"/>
                    <a:pt x="8776405" y="82175"/>
                    <a:pt x="8789430" y="39288"/>
                  </a:cubicBezTo>
                  <a:cubicBezTo>
                    <a:pt x="8800764" y="73090"/>
                    <a:pt x="8811252" y="101280"/>
                    <a:pt x="8832312" y="128369"/>
                  </a:cubicBezTo>
                  <a:lnTo>
                    <a:pt x="8851721" y="149237"/>
                  </a:lnTo>
                  <a:lnTo>
                    <a:pt x="8870726" y="124436"/>
                  </a:lnTo>
                  <a:cubicBezTo>
                    <a:pt x="8889460" y="100187"/>
                    <a:pt x="8906291" y="76539"/>
                    <a:pt x="8919316" y="33652"/>
                  </a:cubicBezTo>
                  <a:cubicBezTo>
                    <a:pt x="8930650" y="67453"/>
                    <a:pt x="8941138" y="95644"/>
                    <a:pt x="8962198" y="122732"/>
                  </a:cubicBezTo>
                  <a:lnTo>
                    <a:pt x="8967040" y="127938"/>
                  </a:lnTo>
                  <a:lnTo>
                    <a:pt x="8980863" y="109778"/>
                  </a:lnTo>
                  <a:lnTo>
                    <a:pt x="8988141" y="99707"/>
                  </a:lnTo>
                  <a:lnTo>
                    <a:pt x="8974175" y="99707"/>
                  </a:lnTo>
                  <a:cubicBezTo>
                    <a:pt x="8993260" y="73636"/>
                    <a:pt x="9010714" y="56904"/>
                    <a:pt x="9023274" y="15269"/>
                  </a:cubicBezTo>
                  <a:cubicBezTo>
                    <a:pt x="9028739" y="31677"/>
                    <a:pt x="9033932" y="46268"/>
                    <a:pt x="9041300" y="60017"/>
                  </a:cubicBezTo>
                  <a:lnTo>
                    <a:pt x="9070176" y="96899"/>
                  </a:lnTo>
                  <a:lnTo>
                    <a:pt x="9081508" y="82012"/>
                  </a:lnTo>
                  <a:lnTo>
                    <a:pt x="9088786" y="71940"/>
                  </a:lnTo>
                  <a:lnTo>
                    <a:pt x="9074820" y="71940"/>
                  </a:lnTo>
                  <a:cubicBezTo>
                    <a:pt x="9089134" y="52387"/>
                    <a:pt x="9102530" y="38087"/>
                    <a:pt x="9113632" y="14595"/>
                  </a:cubicBezTo>
                  <a:lnTo>
                    <a:pt x="9119175" y="0"/>
                  </a:lnTo>
                  <a:lnTo>
                    <a:pt x="9128358" y="0"/>
                  </a:lnTo>
                  <a:lnTo>
                    <a:pt x="9132219" y="10874"/>
                  </a:lnTo>
                  <a:cubicBezTo>
                    <a:pt x="9140925" y="33126"/>
                    <a:pt x="9151773" y="52387"/>
                    <a:pt x="9173020" y="71940"/>
                  </a:cubicBezTo>
                  <a:lnTo>
                    <a:pt x="9149313" y="71940"/>
                  </a:lnTo>
                  <a:lnTo>
                    <a:pt x="9172748" y="101871"/>
                  </a:lnTo>
                  <a:lnTo>
                    <a:pt x="9150532" y="101871"/>
                  </a:lnTo>
                  <a:lnTo>
                    <a:pt x="9168670" y="125037"/>
                  </a:lnTo>
                  <a:lnTo>
                    <a:pt x="9155350" y="125037"/>
                  </a:lnTo>
                  <a:lnTo>
                    <a:pt x="9168601" y="141961"/>
                  </a:lnTo>
                  <a:lnTo>
                    <a:pt x="9178096" y="129487"/>
                  </a:lnTo>
                  <a:lnTo>
                    <a:pt x="9185373" y="119416"/>
                  </a:lnTo>
                  <a:lnTo>
                    <a:pt x="9171407" y="119416"/>
                  </a:lnTo>
                  <a:cubicBezTo>
                    <a:pt x="9190493" y="93345"/>
                    <a:pt x="9207946" y="76613"/>
                    <a:pt x="9220507" y="34978"/>
                  </a:cubicBezTo>
                  <a:cubicBezTo>
                    <a:pt x="9225972" y="51386"/>
                    <a:pt x="9231164" y="65977"/>
                    <a:pt x="9238532" y="79726"/>
                  </a:cubicBezTo>
                  <a:lnTo>
                    <a:pt x="9258829" y="105650"/>
                  </a:lnTo>
                  <a:lnTo>
                    <a:pt x="9270916" y="89878"/>
                  </a:lnTo>
                  <a:lnTo>
                    <a:pt x="9274629" y="84773"/>
                  </a:lnTo>
                  <a:lnTo>
                    <a:pt x="9274629" y="314004"/>
                  </a:lnTo>
                  <a:lnTo>
                    <a:pt x="9274628" y="314004"/>
                  </a:lnTo>
                  <a:lnTo>
                    <a:pt x="9274628" y="1810296"/>
                  </a:lnTo>
                  <a:lnTo>
                    <a:pt x="0" y="1810296"/>
                  </a:lnTo>
                  <a:cubicBezTo>
                    <a:pt x="1917665" y="1573097"/>
                    <a:pt x="3266577" y="1365572"/>
                    <a:pt x="4366661" y="1171030"/>
                  </a:cubicBezTo>
                  <a:lnTo>
                    <a:pt x="4436671" y="1158333"/>
                  </a:lnTo>
                  <a:lnTo>
                    <a:pt x="4437461" y="1155432"/>
                  </a:lnTo>
                  <a:lnTo>
                    <a:pt x="4437935" y="1153509"/>
                  </a:lnTo>
                  <a:lnTo>
                    <a:pt x="4437955" y="1153451"/>
                  </a:lnTo>
                  <a:lnTo>
                    <a:pt x="4437964" y="1153392"/>
                  </a:lnTo>
                  <a:lnTo>
                    <a:pt x="4438061" y="1152699"/>
                  </a:lnTo>
                  <a:lnTo>
                    <a:pt x="4438360" y="1149488"/>
                  </a:lnTo>
                  <a:lnTo>
                    <a:pt x="4438487" y="1146453"/>
                  </a:lnTo>
                  <a:lnTo>
                    <a:pt x="4438458" y="1142793"/>
                  </a:lnTo>
                  <a:lnTo>
                    <a:pt x="4438264" y="1139719"/>
                  </a:lnTo>
                  <a:lnTo>
                    <a:pt x="4438032" y="1137582"/>
                  </a:lnTo>
                  <a:lnTo>
                    <a:pt x="4437712" y="1135367"/>
                  </a:lnTo>
                  <a:lnTo>
                    <a:pt x="4437316" y="1133103"/>
                  </a:lnTo>
                  <a:lnTo>
                    <a:pt x="4436783" y="1130800"/>
                  </a:lnTo>
                  <a:lnTo>
                    <a:pt x="4436125" y="1128496"/>
                  </a:lnTo>
                  <a:lnTo>
                    <a:pt x="4435844" y="1127661"/>
                  </a:lnTo>
                  <a:lnTo>
                    <a:pt x="4435326" y="1127794"/>
                  </a:lnTo>
                  <a:lnTo>
                    <a:pt x="4432819" y="1128438"/>
                  </a:lnTo>
                  <a:lnTo>
                    <a:pt x="4432132" y="1128613"/>
                  </a:lnTo>
                  <a:lnTo>
                    <a:pt x="4431077" y="1128750"/>
                  </a:lnTo>
                  <a:lnTo>
                    <a:pt x="4430390" y="1128692"/>
                  </a:lnTo>
                  <a:lnTo>
                    <a:pt x="4430061" y="1128613"/>
                  </a:lnTo>
                  <a:lnTo>
                    <a:pt x="4429751" y="1128496"/>
                  </a:lnTo>
                  <a:lnTo>
                    <a:pt x="4429180" y="1128164"/>
                  </a:lnTo>
                  <a:lnTo>
                    <a:pt x="4428396" y="1127540"/>
                  </a:lnTo>
                  <a:lnTo>
                    <a:pt x="4427874" y="1127140"/>
                  </a:lnTo>
                  <a:lnTo>
                    <a:pt x="4427438" y="1126866"/>
                  </a:lnTo>
                  <a:lnTo>
                    <a:pt x="4426528" y="1126446"/>
                  </a:lnTo>
                  <a:lnTo>
                    <a:pt x="4425570" y="1126183"/>
                  </a:lnTo>
                  <a:lnTo>
                    <a:pt x="4424583" y="1126027"/>
                  </a:lnTo>
                  <a:lnTo>
                    <a:pt x="4423035" y="1125929"/>
                  </a:lnTo>
                  <a:lnTo>
                    <a:pt x="4420934" y="1125958"/>
                  </a:lnTo>
                  <a:lnTo>
                    <a:pt x="4419899" y="1125939"/>
                  </a:lnTo>
                  <a:lnTo>
                    <a:pt x="4419386" y="1125929"/>
                  </a:lnTo>
                  <a:lnTo>
                    <a:pt x="4418321" y="1125802"/>
                  </a:lnTo>
                  <a:lnTo>
                    <a:pt x="4417276" y="1125578"/>
                  </a:lnTo>
                  <a:lnTo>
                    <a:pt x="4416279" y="1125236"/>
                  </a:lnTo>
                  <a:lnTo>
                    <a:pt x="4415360" y="1124778"/>
                  </a:lnTo>
                  <a:lnTo>
                    <a:pt x="4414557" y="1124182"/>
                  </a:lnTo>
                  <a:lnTo>
                    <a:pt x="4413918" y="1123470"/>
                  </a:lnTo>
                  <a:lnTo>
                    <a:pt x="4413570" y="1122835"/>
                  </a:lnTo>
                  <a:lnTo>
                    <a:pt x="4413405" y="1122357"/>
                  </a:lnTo>
                  <a:lnTo>
                    <a:pt x="4413347" y="1122123"/>
                  </a:lnTo>
                  <a:lnTo>
                    <a:pt x="4413066" y="1122123"/>
                  </a:lnTo>
                  <a:lnTo>
                    <a:pt x="4413211" y="1121810"/>
                  </a:lnTo>
                  <a:lnTo>
                    <a:pt x="4413405" y="1121146"/>
                  </a:lnTo>
                  <a:lnTo>
                    <a:pt x="4413501" y="1120463"/>
                  </a:lnTo>
                  <a:lnTo>
                    <a:pt x="4413501" y="1119790"/>
                  </a:lnTo>
                  <a:lnTo>
                    <a:pt x="4413434" y="1119097"/>
                  </a:lnTo>
                  <a:lnTo>
                    <a:pt x="4413270" y="1118424"/>
                  </a:lnTo>
                  <a:lnTo>
                    <a:pt x="4412999" y="1117789"/>
                  </a:lnTo>
                  <a:lnTo>
                    <a:pt x="4412669" y="1117203"/>
                  </a:lnTo>
                  <a:lnTo>
                    <a:pt x="4412457" y="1116921"/>
                  </a:lnTo>
                  <a:lnTo>
                    <a:pt x="4412243" y="1116647"/>
                  </a:lnTo>
                  <a:lnTo>
                    <a:pt x="4411750" y="1116188"/>
                  </a:lnTo>
                  <a:lnTo>
                    <a:pt x="4411199" y="1115778"/>
                  </a:lnTo>
                  <a:lnTo>
                    <a:pt x="4410589" y="1115456"/>
                  </a:lnTo>
                  <a:lnTo>
                    <a:pt x="4409950" y="1115222"/>
                  </a:lnTo>
                  <a:lnTo>
                    <a:pt x="4409292" y="1115066"/>
                  </a:lnTo>
                  <a:lnTo>
                    <a:pt x="4408614" y="1115007"/>
                  </a:lnTo>
                  <a:lnTo>
                    <a:pt x="4407927" y="1115036"/>
                  </a:lnTo>
                  <a:lnTo>
                    <a:pt x="4407589" y="1115095"/>
                  </a:lnTo>
                  <a:lnTo>
                    <a:pt x="4407685" y="1115232"/>
                  </a:lnTo>
                  <a:lnTo>
                    <a:pt x="4407791" y="1115544"/>
                  </a:lnTo>
                  <a:lnTo>
                    <a:pt x="4407791" y="1115866"/>
                  </a:lnTo>
                  <a:lnTo>
                    <a:pt x="4407714" y="1116188"/>
                  </a:lnTo>
                  <a:lnTo>
                    <a:pt x="4407482" y="1116667"/>
                  </a:lnTo>
                  <a:lnTo>
                    <a:pt x="4407114" y="1117047"/>
                  </a:lnTo>
                  <a:lnTo>
                    <a:pt x="4406824" y="1117233"/>
                  </a:lnTo>
                  <a:lnTo>
                    <a:pt x="4406669" y="1117301"/>
                  </a:lnTo>
                  <a:lnTo>
                    <a:pt x="4406340" y="1117408"/>
                  </a:lnTo>
                  <a:lnTo>
                    <a:pt x="4405672" y="1117467"/>
                  </a:lnTo>
                  <a:lnTo>
                    <a:pt x="4404637" y="1117340"/>
                  </a:lnTo>
                  <a:lnTo>
                    <a:pt x="4403969" y="1117174"/>
                  </a:lnTo>
                  <a:lnTo>
                    <a:pt x="4401617" y="1116579"/>
                  </a:lnTo>
                  <a:lnTo>
                    <a:pt x="4399245" y="1115974"/>
                  </a:lnTo>
                  <a:lnTo>
                    <a:pt x="4398501" y="1115798"/>
                  </a:lnTo>
                  <a:lnTo>
                    <a:pt x="4397456" y="1115369"/>
                  </a:lnTo>
                  <a:lnTo>
                    <a:pt x="4396846" y="1114968"/>
                  </a:lnTo>
                  <a:lnTo>
                    <a:pt x="4396584" y="1114695"/>
                  </a:lnTo>
                  <a:lnTo>
                    <a:pt x="4396391" y="1114471"/>
                  </a:lnTo>
                  <a:lnTo>
                    <a:pt x="4396110" y="1113963"/>
                  </a:lnTo>
                  <a:lnTo>
                    <a:pt x="4395926" y="1113407"/>
                  </a:lnTo>
                  <a:lnTo>
                    <a:pt x="4395839" y="1112831"/>
                  </a:lnTo>
                  <a:lnTo>
                    <a:pt x="4395839" y="1111904"/>
                  </a:lnTo>
                  <a:lnTo>
                    <a:pt x="4396023" y="1110664"/>
                  </a:lnTo>
                  <a:lnTo>
                    <a:pt x="4396149" y="1110059"/>
                  </a:lnTo>
                  <a:lnTo>
                    <a:pt x="4396362" y="1109131"/>
                  </a:lnTo>
                  <a:lnTo>
                    <a:pt x="4396565" y="1108195"/>
                  </a:lnTo>
                  <a:lnTo>
                    <a:pt x="4397252" y="1105159"/>
                  </a:lnTo>
                  <a:lnTo>
                    <a:pt x="4397930" y="1102123"/>
                  </a:lnTo>
                  <a:lnTo>
                    <a:pt x="4398104" y="1101470"/>
                  </a:lnTo>
                  <a:lnTo>
                    <a:pt x="4398433" y="1100494"/>
                  </a:lnTo>
                  <a:lnTo>
                    <a:pt x="4398733" y="1099869"/>
                  </a:lnTo>
                  <a:lnTo>
                    <a:pt x="4399091" y="1099322"/>
                  </a:lnTo>
                  <a:lnTo>
                    <a:pt x="4399508" y="1098873"/>
                  </a:lnTo>
                  <a:lnTo>
                    <a:pt x="4400001" y="1098542"/>
                  </a:lnTo>
                  <a:lnTo>
                    <a:pt x="4400552" y="1098356"/>
                  </a:lnTo>
                  <a:lnTo>
                    <a:pt x="4400872" y="1098337"/>
                  </a:lnTo>
                  <a:lnTo>
                    <a:pt x="4400746" y="1097526"/>
                  </a:lnTo>
                  <a:lnTo>
                    <a:pt x="4400697" y="1096248"/>
                  </a:lnTo>
                  <a:lnTo>
                    <a:pt x="4400736" y="1095399"/>
                  </a:lnTo>
                  <a:lnTo>
                    <a:pt x="4400891" y="1094618"/>
                  </a:lnTo>
                  <a:lnTo>
                    <a:pt x="4401152" y="1093896"/>
                  </a:lnTo>
                  <a:lnTo>
                    <a:pt x="4401559" y="1093290"/>
                  </a:lnTo>
                  <a:lnTo>
                    <a:pt x="4402130" y="1092832"/>
                  </a:lnTo>
                  <a:lnTo>
                    <a:pt x="4402479" y="1092666"/>
                  </a:lnTo>
                  <a:lnTo>
                    <a:pt x="4402798" y="1092568"/>
                  </a:lnTo>
                  <a:lnTo>
                    <a:pt x="4403456" y="1092470"/>
                  </a:lnTo>
                  <a:lnTo>
                    <a:pt x="4404453" y="1092451"/>
                  </a:lnTo>
                  <a:lnTo>
                    <a:pt x="4405140" y="1092441"/>
                  </a:lnTo>
                  <a:lnTo>
                    <a:pt x="4405585" y="1092383"/>
                  </a:lnTo>
                  <a:lnTo>
                    <a:pt x="4406437" y="1092139"/>
                  </a:lnTo>
                  <a:lnTo>
                    <a:pt x="4407230" y="1091739"/>
                  </a:lnTo>
                  <a:lnTo>
                    <a:pt x="4407937" y="1091202"/>
                  </a:lnTo>
                  <a:lnTo>
                    <a:pt x="4408557" y="1090538"/>
                  </a:lnTo>
                  <a:lnTo>
                    <a:pt x="4409059" y="1089796"/>
                  </a:lnTo>
                  <a:lnTo>
                    <a:pt x="4409408" y="1088976"/>
                  </a:lnTo>
                  <a:lnTo>
                    <a:pt x="4409611" y="1088107"/>
                  </a:lnTo>
                  <a:lnTo>
                    <a:pt x="4409640" y="1087658"/>
                  </a:lnTo>
                  <a:lnTo>
                    <a:pt x="4409640" y="1087171"/>
                  </a:lnTo>
                  <a:lnTo>
                    <a:pt x="4409534" y="1086185"/>
                  </a:lnTo>
                  <a:lnTo>
                    <a:pt x="4409408" y="1085218"/>
                  </a:lnTo>
                  <a:lnTo>
                    <a:pt x="4409359" y="1084233"/>
                  </a:lnTo>
                  <a:lnTo>
                    <a:pt x="4409418" y="1083754"/>
                  </a:lnTo>
                  <a:lnTo>
                    <a:pt x="4409476" y="1083501"/>
                  </a:lnTo>
                  <a:lnTo>
                    <a:pt x="4409660" y="1083032"/>
                  </a:lnTo>
                  <a:lnTo>
                    <a:pt x="4409930" y="1082603"/>
                  </a:lnTo>
                  <a:lnTo>
                    <a:pt x="4410279" y="1082232"/>
                  </a:lnTo>
                  <a:lnTo>
                    <a:pt x="4410676" y="1081958"/>
                  </a:lnTo>
                  <a:lnTo>
                    <a:pt x="4411101" y="1081773"/>
                  </a:lnTo>
                  <a:lnTo>
                    <a:pt x="4411537" y="1081734"/>
                  </a:lnTo>
                  <a:lnTo>
                    <a:pt x="4411973" y="1081832"/>
                  </a:lnTo>
                  <a:lnTo>
                    <a:pt x="4412175" y="1081958"/>
                  </a:lnTo>
                  <a:lnTo>
                    <a:pt x="4412050" y="1080172"/>
                  </a:lnTo>
                  <a:lnTo>
                    <a:pt x="4411924" y="1078396"/>
                  </a:lnTo>
                  <a:lnTo>
                    <a:pt x="4412989" y="1078103"/>
                  </a:lnTo>
                  <a:lnTo>
                    <a:pt x="4414044" y="1077810"/>
                  </a:lnTo>
                  <a:lnTo>
                    <a:pt x="4413947" y="1077361"/>
                  </a:lnTo>
                  <a:lnTo>
                    <a:pt x="4413599" y="1076541"/>
                  </a:lnTo>
                  <a:lnTo>
                    <a:pt x="4412863" y="1075409"/>
                  </a:lnTo>
                  <a:lnTo>
                    <a:pt x="4412340" y="1074648"/>
                  </a:lnTo>
                  <a:lnTo>
                    <a:pt x="4412108" y="1074267"/>
                  </a:lnTo>
                  <a:lnTo>
                    <a:pt x="4411721" y="1073408"/>
                  </a:lnTo>
                  <a:lnTo>
                    <a:pt x="4411566" y="1072745"/>
                  </a:lnTo>
                  <a:lnTo>
                    <a:pt x="4411537" y="1072296"/>
                  </a:lnTo>
                  <a:lnTo>
                    <a:pt x="4411595" y="1071876"/>
                  </a:lnTo>
                  <a:lnTo>
                    <a:pt x="4411721" y="1071456"/>
                  </a:lnTo>
                  <a:lnTo>
                    <a:pt x="4411827" y="1071261"/>
                  </a:lnTo>
                  <a:lnTo>
                    <a:pt x="4411953" y="1071076"/>
                  </a:lnTo>
                  <a:lnTo>
                    <a:pt x="4412292" y="1070792"/>
                  </a:lnTo>
                  <a:lnTo>
                    <a:pt x="4412708" y="1070627"/>
                  </a:lnTo>
                  <a:lnTo>
                    <a:pt x="4413153" y="1070568"/>
                  </a:lnTo>
                  <a:lnTo>
                    <a:pt x="4413589" y="1070627"/>
                  </a:lnTo>
                  <a:lnTo>
                    <a:pt x="4413976" y="1070783"/>
                  </a:lnTo>
                  <a:lnTo>
                    <a:pt x="4414266" y="1071037"/>
                  </a:lnTo>
                  <a:lnTo>
                    <a:pt x="4414421" y="1071388"/>
                  </a:lnTo>
                  <a:lnTo>
                    <a:pt x="4414431" y="1071613"/>
                  </a:lnTo>
                  <a:lnTo>
                    <a:pt x="4415379" y="1071369"/>
                  </a:lnTo>
                  <a:lnTo>
                    <a:pt x="4416328" y="1071134"/>
                  </a:lnTo>
                  <a:lnTo>
                    <a:pt x="4416066" y="1070275"/>
                  </a:lnTo>
                  <a:lnTo>
                    <a:pt x="4415786" y="1068987"/>
                  </a:lnTo>
                  <a:lnTo>
                    <a:pt x="4415747" y="1068109"/>
                  </a:lnTo>
                  <a:lnTo>
                    <a:pt x="4415786" y="1067679"/>
                  </a:lnTo>
                  <a:lnTo>
                    <a:pt x="4415873" y="1067230"/>
                  </a:lnTo>
                  <a:lnTo>
                    <a:pt x="4416231" y="1066410"/>
                  </a:lnTo>
                  <a:lnTo>
                    <a:pt x="4416637" y="1065873"/>
                  </a:lnTo>
                  <a:lnTo>
                    <a:pt x="4416976" y="1065600"/>
                  </a:lnTo>
                  <a:lnTo>
                    <a:pt x="4417334" y="1065385"/>
                  </a:lnTo>
                  <a:lnTo>
                    <a:pt x="4417741" y="1065249"/>
                  </a:lnTo>
                  <a:lnTo>
                    <a:pt x="4417944" y="1065220"/>
                  </a:lnTo>
                  <a:lnTo>
                    <a:pt x="4418321" y="1065190"/>
                  </a:lnTo>
                  <a:lnTo>
                    <a:pt x="4419038" y="1065356"/>
                  </a:lnTo>
                  <a:lnTo>
                    <a:pt x="4419705" y="1065678"/>
                  </a:lnTo>
                  <a:lnTo>
                    <a:pt x="4420344" y="1066098"/>
                  </a:lnTo>
                  <a:lnTo>
                    <a:pt x="4420654" y="1066322"/>
                  </a:lnTo>
                  <a:lnTo>
                    <a:pt x="4422212" y="1067503"/>
                  </a:lnTo>
                  <a:lnTo>
                    <a:pt x="4423770" y="1068684"/>
                  </a:lnTo>
                  <a:lnTo>
                    <a:pt x="4424245" y="1069036"/>
                  </a:lnTo>
                  <a:lnTo>
                    <a:pt x="4425028" y="1069465"/>
                  </a:lnTo>
                  <a:lnTo>
                    <a:pt x="4425589" y="1069602"/>
                  </a:lnTo>
                  <a:lnTo>
                    <a:pt x="4425861" y="1069602"/>
                  </a:lnTo>
                  <a:lnTo>
                    <a:pt x="4426016" y="1069592"/>
                  </a:lnTo>
                  <a:lnTo>
                    <a:pt x="4426296" y="1069485"/>
                  </a:lnTo>
                  <a:lnTo>
                    <a:pt x="4426673" y="1069250"/>
                  </a:lnTo>
                  <a:lnTo>
                    <a:pt x="4426935" y="1068899"/>
                  </a:lnTo>
                  <a:lnTo>
                    <a:pt x="4427051" y="1068645"/>
                  </a:lnTo>
                  <a:lnTo>
                    <a:pt x="4427080" y="1068382"/>
                  </a:lnTo>
                  <a:lnTo>
                    <a:pt x="4427003" y="1068109"/>
                  </a:lnTo>
                  <a:lnTo>
                    <a:pt x="4426935" y="1067982"/>
                  </a:lnTo>
                  <a:lnTo>
                    <a:pt x="4426616" y="1067913"/>
                  </a:lnTo>
                  <a:lnTo>
                    <a:pt x="4426035" y="1067650"/>
                  </a:lnTo>
                  <a:lnTo>
                    <a:pt x="4425542" y="1067240"/>
                  </a:lnTo>
                  <a:lnTo>
                    <a:pt x="4425125" y="1066732"/>
                  </a:lnTo>
                  <a:lnTo>
                    <a:pt x="4424777" y="1066127"/>
                  </a:lnTo>
                  <a:lnTo>
                    <a:pt x="4424496" y="1065483"/>
                  </a:lnTo>
                  <a:lnTo>
                    <a:pt x="4424177" y="1064458"/>
                  </a:lnTo>
                  <a:lnTo>
                    <a:pt x="4424022" y="1063765"/>
                  </a:lnTo>
                  <a:lnTo>
                    <a:pt x="4423944" y="1063365"/>
                  </a:lnTo>
                  <a:lnTo>
                    <a:pt x="4423828" y="1062535"/>
                  </a:lnTo>
                  <a:lnTo>
                    <a:pt x="4423828" y="1061716"/>
                  </a:lnTo>
                  <a:lnTo>
                    <a:pt x="4423954" y="1061139"/>
                  </a:lnTo>
                  <a:lnTo>
                    <a:pt x="4424119" y="1060778"/>
                  </a:lnTo>
                  <a:lnTo>
                    <a:pt x="4424216" y="1060603"/>
                  </a:lnTo>
                  <a:lnTo>
                    <a:pt x="4424428" y="1060329"/>
                  </a:lnTo>
                  <a:lnTo>
                    <a:pt x="4424942" y="1059890"/>
                  </a:lnTo>
                  <a:lnTo>
                    <a:pt x="4425861" y="1059431"/>
                  </a:lnTo>
                  <a:lnTo>
                    <a:pt x="4426519" y="1059207"/>
                  </a:lnTo>
                  <a:lnTo>
                    <a:pt x="4432229" y="1057274"/>
                  </a:lnTo>
                  <a:lnTo>
                    <a:pt x="4437958" y="1055342"/>
                  </a:lnTo>
                  <a:lnTo>
                    <a:pt x="4438491" y="1055157"/>
                  </a:lnTo>
                  <a:lnTo>
                    <a:pt x="4439313" y="1055010"/>
                  </a:lnTo>
                  <a:lnTo>
                    <a:pt x="4439845" y="1055068"/>
                  </a:lnTo>
                  <a:lnTo>
                    <a:pt x="4440097" y="1055157"/>
                  </a:lnTo>
                  <a:lnTo>
                    <a:pt x="4440416" y="1055322"/>
                  </a:lnTo>
                  <a:lnTo>
                    <a:pt x="4440920" y="1055830"/>
                  </a:lnTo>
                  <a:lnTo>
                    <a:pt x="4441394" y="1056396"/>
                  </a:lnTo>
                  <a:lnTo>
                    <a:pt x="4441888" y="1056894"/>
                  </a:lnTo>
                  <a:lnTo>
                    <a:pt x="4442198" y="1057069"/>
                  </a:lnTo>
                  <a:lnTo>
                    <a:pt x="4442603" y="1057216"/>
                  </a:lnTo>
                  <a:lnTo>
                    <a:pt x="4443533" y="1057372"/>
                  </a:lnTo>
                  <a:lnTo>
                    <a:pt x="4444201" y="1057518"/>
                  </a:lnTo>
                  <a:lnTo>
                    <a:pt x="4444569" y="1057655"/>
                  </a:lnTo>
                  <a:lnTo>
                    <a:pt x="4444830" y="1057870"/>
                  </a:lnTo>
                  <a:lnTo>
                    <a:pt x="4444984" y="1058163"/>
                  </a:lnTo>
                  <a:lnTo>
                    <a:pt x="4444995" y="1058358"/>
                  </a:lnTo>
                  <a:lnTo>
                    <a:pt x="4445575" y="1057392"/>
                  </a:lnTo>
                  <a:lnTo>
                    <a:pt x="4446146" y="1056416"/>
                  </a:lnTo>
                  <a:lnTo>
                    <a:pt x="4446823" y="1057401"/>
                  </a:lnTo>
                  <a:lnTo>
                    <a:pt x="4447520" y="1058387"/>
                  </a:lnTo>
                  <a:lnTo>
                    <a:pt x="4447704" y="1057870"/>
                  </a:lnTo>
                  <a:lnTo>
                    <a:pt x="4448178" y="1056855"/>
                  </a:lnTo>
                  <a:lnTo>
                    <a:pt x="4448633" y="1056181"/>
                  </a:lnTo>
                  <a:lnTo>
                    <a:pt x="4449001" y="1055820"/>
                  </a:lnTo>
                  <a:lnTo>
                    <a:pt x="4449407" y="1055537"/>
                  </a:lnTo>
                  <a:lnTo>
                    <a:pt x="4449882" y="1055361"/>
                  </a:lnTo>
                  <a:lnTo>
                    <a:pt x="4450143" y="1055342"/>
                  </a:lnTo>
                  <a:lnTo>
                    <a:pt x="4450366" y="1055342"/>
                  </a:lnTo>
                  <a:lnTo>
                    <a:pt x="4450782" y="1055391"/>
                  </a:lnTo>
                  <a:lnTo>
                    <a:pt x="4451392" y="1055615"/>
                  </a:lnTo>
                  <a:lnTo>
                    <a:pt x="4452553" y="1056337"/>
                  </a:lnTo>
                  <a:lnTo>
                    <a:pt x="4453366" y="1056767"/>
                  </a:lnTo>
                  <a:lnTo>
                    <a:pt x="4453569" y="1056855"/>
                  </a:lnTo>
                  <a:lnTo>
                    <a:pt x="4454034" y="1056923"/>
                  </a:lnTo>
                  <a:lnTo>
                    <a:pt x="4454508" y="1056884"/>
                  </a:lnTo>
                  <a:lnTo>
                    <a:pt x="4454953" y="1056757"/>
                  </a:lnTo>
                  <a:lnTo>
                    <a:pt x="4455340" y="1056542"/>
                  </a:lnTo>
                  <a:lnTo>
                    <a:pt x="4455631" y="1056269"/>
                  </a:lnTo>
                  <a:lnTo>
                    <a:pt x="4455805" y="1055937"/>
                  </a:lnTo>
                  <a:lnTo>
                    <a:pt x="4455805" y="1055566"/>
                  </a:lnTo>
                  <a:lnTo>
                    <a:pt x="4455718" y="1055361"/>
                  </a:lnTo>
                  <a:lnTo>
                    <a:pt x="4455969" y="1055225"/>
                  </a:lnTo>
                  <a:lnTo>
                    <a:pt x="4456511" y="1055039"/>
                  </a:lnTo>
                  <a:lnTo>
                    <a:pt x="4457082" y="1055000"/>
                  </a:lnTo>
                  <a:lnTo>
                    <a:pt x="4457663" y="1055059"/>
                  </a:lnTo>
                  <a:lnTo>
                    <a:pt x="4458244" y="1055225"/>
                  </a:lnTo>
                  <a:lnTo>
                    <a:pt x="4458815" y="1055469"/>
                  </a:lnTo>
                  <a:lnTo>
                    <a:pt x="4459637" y="1055927"/>
                  </a:lnTo>
                  <a:lnTo>
                    <a:pt x="4460121" y="1056289"/>
                  </a:lnTo>
                  <a:lnTo>
                    <a:pt x="4461070" y="1057079"/>
                  </a:lnTo>
                  <a:lnTo>
                    <a:pt x="4462560" y="1058133"/>
                  </a:lnTo>
                  <a:lnTo>
                    <a:pt x="4463364" y="1058485"/>
                  </a:lnTo>
                  <a:lnTo>
                    <a:pt x="4463925" y="1058641"/>
                  </a:lnTo>
                  <a:lnTo>
                    <a:pt x="4464235" y="1058670"/>
                  </a:lnTo>
                  <a:lnTo>
                    <a:pt x="4464660" y="1058680"/>
                  </a:lnTo>
                  <a:lnTo>
                    <a:pt x="4465541" y="1058572"/>
                  </a:lnTo>
                  <a:lnTo>
                    <a:pt x="4466422" y="1058416"/>
                  </a:lnTo>
                  <a:lnTo>
                    <a:pt x="4467283" y="1058358"/>
                  </a:lnTo>
                  <a:lnTo>
                    <a:pt x="4467482" y="1058385"/>
                  </a:lnTo>
                  <a:lnTo>
                    <a:pt x="4467580" y="1058114"/>
                  </a:lnTo>
                  <a:lnTo>
                    <a:pt x="4467986" y="1057509"/>
                  </a:lnTo>
                  <a:lnTo>
                    <a:pt x="4468557" y="1057050"/>
                  </a:lnTo>
                  <a:lnTo>
                    <a:pt x="4468906" y="1056885"/>
                  </a:lnTo>
                  <a:lnTo>
                    <a:pt x="4469225" y="1056787"/>
                  </a:lnTo>
                  <a:lnTo>
                    <a:pt x="4469883" y="1056689"/>
                  </a:lnTo>
                  <a:lnTo>
                    <a:pt x="4470880" y="1056670"/>
                  </a:lnTo>
                  <a:lnTo>
                    <a:pt x="4471567" y="1056660"/>
                  </a:lnTo>
                  <a:lnTo>
                    <a:pt x="4472012" y="1056601"/>
                  </a:lnTo>
                  <a:lnTo>
                    <a:pt x="4472864" y="1056357"/>
                  </a:lnTo>
                  <a:lnTo>
                    <a:pt x="4473658" y="1055957"/>
                  </a:lnTo>
                  <a:lnTo>
                    <a:pt x="4474365" y="1055420"/>
                  </a:lnTo>
                  <a:lnTo>
                    <a:pt x="4474983" y="1054756"/>
                  </a:lnTo>
                  <a:lnTo>
                    <a:pt x="4475487" y="1054015"/>
                  </a:lnTo>
                  <a:lnTo>
                    <a:pt x="4475835" y="1053195"/>
                  </a:lnTo>
                  <a:lnTo>
                    <a:pt x="4476039" y="1052326"/>
                  </a:lnTo>
                  <a:lnTo>
                    <a:pt x="4476068" y="1051877"/>
                  </a:lnTo>
                  <a:lnTo>
                    <a:pt x="4476068" y="1051389"/>
                  </a:lnTo>
                  <a:lnTo>
                    <a:pt x="4475961" y="1050403"/>
                  </a:lnTo>
                  <a:lnTo>
                    <a:pt x="4475835" y="1049437"/>
                  </a:lnTo>
                  <a:lnTo>
                    <a:pt x="4475787" y="1048451"/>
                  </a:lnTo>
                  <a:lnTo>
                    <a:pt x="4475845" y="1047973"/>
                  </a:lnTo>
                  <a:lnTo>
                    <a:pt x="4475903" y="1047719"/>
                  </a:lnTo>
                  <a:lnTo>
                    <a:pt x="4476087" y="1047251"/>
                  </a:lnTo>
                  <a:lnTo>
                    <a:pt x="4476358" y="1046821"/>
                  </a:lnTo>
                  <a:lnTo>
                    <a:pt x="4476706" y="1046450"/>
                  </a:lnTo>
                  <a:lnTo>
                    <a:pt x="4477103" y="1046177"/>
                  </a:lnTo>
                  <a:lnTo>
                    <a:pt x="4477529" y="1045992"/>
                  </a:lnTo>
                  <a:lnTo>
                    <a:pt x="4477965" y="1045953"/>
                  </a:lnTo>
                  <a:lnTo>
                    <a:pt x="4478400" y="1046050"/>
                  </a:lnTo>
                  <a:lnTo>
                    <a:pt x="4478604" y="1046177"/>
                  </a:lnTo>
                  <a:lnTo>
                    <a:pt x="4478477" y="1044391"/>
                  </a:lnTo>
                  <a:lnTo>
                    <a:pt x="4478352" y="1042615"/>
                  </a:lnTo>
                  <a:lnTo>
                    <a:pt x="4479417" y="1042322"/>
                  </a:lnTo>
                  <a:lnTo>
                    <a:pt x="4480472" y="1042029"/>
                  </a:lnTo>
                  <a:lnTo>
                    <a:pt x="4480374" y="1041580"/>
                  </a:lnTo>
                  <a:lnTo>
                    <a:pt x="4480026" y="1040760"/>
                  </a:lnTo>
                  <a:lnTo>
                    <a:pt x="4479290" y="1039628"/>
                  </a:lnTo>
                  <a:lnTo>
                    <a:pt x="4478768" y="1038867"/>
                  </a:lnTo>
                  <a:lnTo>
                    <a:pt x="4478536" y="1038486"/>
                  </a:lnTo>
                  <a:lnTo>
                    <a:pt x="4478148" y="1037627"/>
                  </a:lnTo>
                  <a:lnTo>
                    <a:pt x="4477993" y="1036963"/>
                  </a:lnTo>
                  <a:lnTo>
                    <a:pt x="4477965" y="1036514"/>
                  </a:lnTo>
                  <a:lnTo>
                    <a:pt x="4478023" y="1036095"/>
                  </a:lnTo>
                  <a:lnTo>
                    <a:pt x="4478148" y="1035675"/>
                  </a:lnTo>
                  <a:lnTo>
                    <a:pt x="4478255" y="1035480"/>
                  </a:lnTo>
                  <a:lnTo>
                    <a:pt x="4478381" y="1035294"/>
                  </a:lnTo>
                  <a:lnTo>
                    <a:pt x="4478720" y="1035011"/>
                  </a:lnTo>
                  <a:lnTo>
                    <a:pt x="4479135" y="1034845"/>
                  </a:lnTo>
                  <a:lnTo>
                    <a:pt x="4479581" y="1034787"/>
                  </a:lnTo>
                  <a:lnTo>
                    <a:pt x="4480016" y="1034845"/>
                  </a:lnTo>
                  <a:lnTo>
                    <a:pt x="4480403" y="1035001"/>
                  </a:lnTo>
                  <a:lnTo>
                    <a:pt x="4480694" y="1035255"/>
                  </a:lnTo>
                  <a:lnTo>
                    <a:pt x="4480849" y="1035607"/>
                  </a:lnTo>
                  <a:lnTo>
                    <a:pt x="4480858" y="1035831"/>
                  </a:lnTo>
                  <a:lnTo>
                    <a:pt x="4481807" y="1035587"/>
                  </a:lnTo>
                  <a:lnTo>
                    <a:pt x="4482755" y="1035353"/>
                  </a:lnTo>
                  <a:lnTo>
                    <a:pt x="4482494" y="1034494"/>
                  </a:lnTo>
                  <a:lnTo>
                    <a:pt x="4482213" y="1033206"/>
                  </a:lnTo>
                  <a:lnTo>
                    <a:pt x="4482174" y="1032327"/>
                  </a:lnTo>
                  <a:lnTo>
                    <a:pt x="4482213" y="1031898"/>
                  </a:lnTo>
                  <a:lnTo>
                    <a:pt x="4482301" y="1031449"/>
                  </a:lnTo>
                  <a:lnTo>
                    <a:pt x="4482658" y="1030629"/>
                  </a:lnTo>
                  <a:lnTo>
                    <a:pt x="4483065" y="1030092"/>
                  </a:lnTo>
                  <a:lnTo>
                    <a:pt x="4483404" y="1029819"/>
                  </a:lnTo>
                  <a:lnTo>
                    <a:pt x="4483762" y="1029604"/>
                  </a:lnTo>
                  <a:lnTo>
                    <a:pt x="4484168" y="1029467"/>
                  </a:lnTo>
                  <a:lnTo>
                    <a:pt x="4484372" y="1029438"/>
                  </a:lnTo>
                  <a:lnTo>
                    <a:pt x="4484749" y="1029409"/>
                  </a:lnTo>
                  <a:lnTo>
                    <a:pt x="4485465" y="1029575"/>
                  </a:lnTo>
                  <a:lnTo>
                    <a:pt x="4486133" y="1029897"/>
                  </a:lnTo>
                  <a:lnTo>
                    <a:pt x="4486772" y="1030317"/>
                  </a:lnTo>
                  <a:lnTo>
                    <a:pt x="4487082" y="1030541"/>
                  </a:lnTo>
                  <a:lnTo>
                    <a:pt x="4488640" y="1031722"/>
                  </a:lnTo>
                  <a:lnTo>
                    <a:pt x="4490197" y="1032903"/>
                  </a:lnTo>
                  <a:lnTo>
                    <a:pt x="4490672" y="1033254"/>
                  </a:lnTo>
                  <a:lnTo>
                    <a:pt x="4491456" y="1033684"/>
                  </a:lnTo>
                  <a:lnTo>
                    <a:pt x="4492017" y="1033821"/>
                  </a:lnTo>
                  <a:lnTo>
                    <a:pt x="4492288" y="1033821"/>
                  </a:lnTo>
                  <a:lnTo>
                    <a:pt x="4492443" y="1033811"/>
                  </a:lnTo>
                  <a:lnTo>
                    <a:pt x="4492723" y="1033703"/>
                  </a:lnTo>
                  <a:lnTo>
                    <a:pt x="4493101" y="1033469"/>
                  </a:lnTo>
                  <a:lnTo>
                    <a:pt x="4493362" y="1033118"/>
                  </a:lnTo>
                  <a:lnTo>
                    <a:pt x="4493479" y="1032864"/>
                  </a:lnTo>
                  <a:lnTo>
                    <a:pt x="4493508" y="1032600"/>
                  </a:lnTo>
                  <a:lnTo>
                    <a:pt x="4493430" y="1032327"/>
                  </a:lnTo>
                  <a:lnTo>
                    <a:pt x="4493362" y="1032200"/>
                  </a:lnTo>
                  <a:lnTo>
                    <a:pt x="4493043" y="1032132"/>
                  </a:lnTo>
                  <a:lnTo>
                    <a:pt x="4492462" y="1031868"/>
                  </a:lnTo>
                  <a:lnTo>
                    <a:pt x="4491969" y="1031459"/>
                  </a:lnTo>
                  <a:lnTo>
                    <a:pt x="4491553" y="1030951"/>
                  </a:lnTo>
                  <a:lnTo>
                    <a:pt x="4491204" y="1030346"/>
                  </a:lnTo>
                  <a:lnTo>
                    <a:pt x="4490924" y="1029702"/>
                  </a:lnTo>
                  <a:lnTo>
                    <a:pt x="4490604" y="1028677"/>
                  </a:lnTo>
                  <a:lnTo>
                    <a:pt x="4490449" y="1027984"/>
                  </a:lnTo>
                  <a:lnTo>
                    <a:pt x="4490372" y="1027583"/>
                  </a:lnTo>
                  <a:lnTo>
                    <a:pt x="4490256" y="1026754"/>
                  </a:lnTo>
                  <a:lnTo>
                    <a:pt x="4490256" y="1025934"/>
                  </a:lnTo>
                  <a:lnTo>
                    <a:pt x="4490382" y="1025358"/>
                  </a:lnTo>
                  <a:lnTo>
                    <a:pt x="4490546" y="1024997"/>
                  </a:lnTo>
                  <a:lnTo>
                    <a:pt x="4490643" y="1024821"/>
                  </a:lnTo>
                  <a:lnTo>
                    <a:pt x="4490856" y="1024548"/>
                  </a:lnTo>
                  <a:lnTo>
                    <a:pt x="4491369" y="1024109"/>
                  </a:lnTo>
                  <a:lnTo>
                    <a:pt x="4492288" y="1023650"/>
                  </a:lnTo>
                  <a:lnTo>
                    <a:pt x="4492946" y="1023425"/>
                  </a:lnTo>
                  <a:lnTo>
                    <a:pt x="4498657" y="1021493"/>
                  </a:lnTo>
                  <a:lnTo>
                    <a:pt x="4504386" y="1019560"/>
                  </a:lnTo>
                  <a:lnTo>
                    <a:pt x="4504918" y="1019375"/>
                  </a:lnTo>
                  <a:lnTo>
                    <a:pt x="4505741" y="1019229"/>
                  </a:lnTo>
                  <a:lnTo>
                    <a:pt x="4506273" y="1019287"/>
                  </a:lnTo>
                  <a:lnTo>
                    <a:pt x="4506525" y="1019375"/>
                  </a:lnTo>
                  <a:lnTo>
                    <a:pt x="4506844" y="1019541"/>
                  </a:lnTo>
                  <a:lnTo>
                    <a:pt x="4507347" y="1020049"/>
                  </a:lnTo>
                  <a:lnTo>
                    <a:pt x="4507821" y="1020615"/>
                  </a:lnTo>
                  <a:lnTo>
                    <a:pt x="4508315" y="1021112"/>
                  </a:lnTo>
                  <a:lnTo>
                    <a:pt x="4508625" y="1021288"/>
                  </a:lnTo>
                  <a:lnTo>
                    <a:pt x="4509031" y="1021434"/>
                  </a:lnTo>
                  <a:lnTo>
                    <a:pt x="4509960" y="1021591"/>
                  </a:lnTo>
                  <a:lnTo>
                    <a:pt x="4510629" y="1021737"/>
                  </a:lnTo>
                  <a:lnTo>
                    <a:pt x="4510996" y="1021874"/>
                  </a:lnTo>
                  <a:lnTo>
                    <a:pt x="4511257" y="1022088"/>
                  </a:lnTo>
                  <a:lnTo>
                    <a:pt x="4511412" y="1022381"/>
                  </a:lnTo>
                  <a:lnTo>
                    <a:pt x="4511422" y="1022576"/>
                  </a:lnTo>
                  <a:lnTo>
                    <a:pt x="4512002" y="1021610"/>
                  </a:lnTo>
                  <a:lnTo>
                    <a:pt x="4512573" y="1020634"/>
                  </a:lnTo>
                  <a:lnTo>
                    <a:pt x="4513251" y="1021620"/>
                  </a:lnTo>
                  <a:lnTo>
                    <a:pt x="4513948" y="1022606"/>
                  </a:lnTo>
                  <a:lnTo>
                    <a:pt x="4514132" y="1022088"/>
                  </a:lnTo>
                  <a:lnTo>
                    <a:pt x="4514606" y="1021073"/>
                  </a:lnTo>
                  <a:lnTo>
                    <a:pt x="4515061" y="1020400"/>
                  </a:lnTo>
                  <a:lnTo>
                    <a:pt x="4515429" y="1020039"/>
                  </a:lnTo>
                  <a:lnTo>
                    <a:pt x="4515835" y="1019756"/>
                  </a:lnTo>
                  <a:lnTo>
                    <a:pt x="4516309" y="1019580"/>
                  </a:lnTo>
                  <a:lnTo>
                    <a:pt x="4516571" y="1019560"/>
                  </a:lnTo>
                  <a:lnTo>
                    <a:pt x="4516793" y="1019560"/>
                  </a:lnTo>
                  <a:lnTo>
                    <a:pt x="4517209" y="1019609"/>
                  </a:lnTo>
                  <a:lnTo>
                    <a:pt x="4517819" y="1019834"/>
                  </a:lnTo>
                  <a:lnTo>
                    <a:pt x="4518980" y="1020556"/>
                  </a:lnTo>
                  <a:lnTo>
                    <a:pt x="4519793" y="1020985"/>
                  </a:lnTo>
                  <a:lnTo>
                    <a:pt x="4519996" y="1021073"/>
                  </a:lnTo>
                  <a:lnTo>
                    <a:pt x="4520461" y="1021142"/>
                  </a:lnTo>
                  <a:lnTo>
                    <a:pt x="4520935" y="1021103"/>
                  </a:lnTo>
                  <a:lnTo>
                    <a:pt x="4521381" y="1020976"/>
                  </a:lnTo>
                  <a:lnTo>
                    <a:pt x="4521768" y="1020761"/>
                  </a:lnTo>
                  <a:lnTo>
                    <a:pt x="4522058" y="1020488"/>
                  </a:lnTo>
                  <a:lnTo>
                    <a:pt x="4522233" y="1020156"/>
                  </a:lnTo>
                  <a:lnTo>
                    <a:pt x="4522233" y="1019785"/>
                  </a:lnTo>
                  <a:lnTo>
                    <a:pt x="4522145" y="1019580"/>
                  </a:lnTo>
                  <a:lnTo>
                    <a:pt x="4522396" y="1019443"/>
                  </a:lnTo>
                  <a:lnTo>
                    <a:pt x="4522939" y="1019258"/>
                  </a:lnTo>
                  <a:lnTo>
                    <a:pt x="4523510" y="1019219"/>
                  </a:lnTo>
                  <a:lnTo>
                    <a:pt x="4524090" y="1019277"/>
                  </a:lnTo>
                  <a:lnTo>
                    <a:pt x="4524671" y="1019443"/>
                  </a:lnTo>
                  <a:lnTo>
                    <a:pt x="4525242" y="1019687"/>
                  </a:lnTo>
                  <a:lnTo>
                    <a:pt x="4526065" y="1020146"/>
                  </a:lnTo>
                  <a:lnTo>
                    <a:pt x="4526549" y="1020507"/>
                  </a:lnTo>
                  <a:lnTo>
                    <a:pt x="4527497" y="1021298"/>
                  </a:lnTo>
                  <a:lnTo>
                    <a:pt x="4528987" y="1022352"/>
                  </a:lnTo>
                  <a:lnTo>
                    <a:pt x="4529791" y="1022703"/>
                  </a:lnTo>
                  <a:lnTo>
                    <a:pt x="4530352" y="1022860"/>
                  </a:lnTo>
                  <a:lnTo>
                    <a:pt x="4530662" y="1022889"/>
                  </a:lnTo>
                  <a:lnTo>
                    <a:pt x="4531088" y="1022899"/>
                  </a:lnTo>
                  <a:lnTo>
                    <a:pt x="4531968" y="1022791"/>
                  </a:lnTo>
                  <a:lnTo>
                    <a:pt x="4532849" y="1022635"/>
                  </a:lnTo>
                  <a:lnTo>
                    <a:pt x="4533711" y="1022576"/>
                  </a:lnTo>
                  <a:lnTo>
                    <a:pt x="4534146" y="1022635"/>
                  </a:lnTo>
                  <a:lnTo>
                    <a:pt x="4534465" y="1022694"/>
                  </a:lnTo>
                  <a:lnTo>
                    <a:pt x="4535046" y="1022947"/>
                  </a:lnTo>
                  <a:lnTo>
                    <a:pt x="4535888" y="1023445"/>
                  </a:lnTo>
                  <a:lnTo>
                    <a:pt x="4536972" y="1024246"/>
                  </a:lnTo>
                  <a:lnTo>
                    <a:pt x="4537814" y="1024743"/>
                  </a:lnTo>
                  <a:lnTo>
                    <a:pt x="4538404" y="1024948"/>
                  </a:lnTo>
                  <a:lnTo>
                    <a:pt x="4538733" y="1025007"/>
                  </a:lnTo>
                  <a:lnTo>
                    <a:pt x="4538956" y="1025036"/>
                  </a:lnTo>
                  <a:lnTo>
                    <a:pt x="4539411" y="1025026"/>
                  </a:lnTo>
                  <a:lnTo>
                    <a:pt x="4540079" y="1024880"/>
                  </a:lnTo>
                  <a:lnTo>
                    <a:pt x="4541414" y="1024392"/>
                  </a:lnTo>
                  <a:lnTo>
                    <a:pt x="4542314" y="1024079"/>
                  </a:lnTo>
                  <a:lnTo>
                    <a:pt x="4542769" y="1023972"/>
                  </a:lnTo>
                  <a:lnTo>
                    <a:pt x="4543505" y="1023943"/>
                  </a:lnTo>
                  <a:lnTo>
                    <a:pt x="4543979" y="1024011"/>
                  </a:lnTo>
                  <a:lnTo>
                    <a:pt x="4544434" y="1024138"/>
                  </a:lnTo>
                  <a:lnTo>
                    <a:pt x="4544831" y="1024353"/>
                  </a:lnTo>
                  <a:lnTo>
                    <a:pt x="4545150" y="1024646"/>
                  </a:lnTo>
                  <a:lnTo>
                    <a:pt x="4545372" y="1025007"/>
                  </a:lnTo>
                  <a:lnTo>
                    <a:pt x="4545431" y="1025231"/>
                  </a:lnTo>
                  <a:lnTo>
                    <a:pt x="4545489" y="1025651"/>
                  </a:lnTo>
                  <a:lnTo>
                    <a:pt x="4545431" y="1026510"/>
                  </a:lnTo>
                  <a:lnTo>
                    <a:pt x="4545489" y="1026929"/>
                  </a:lnTo>
                  <a:lnTo>
                    <a:pt x="4545547" y="1027144"/>
                  </a:lnTo>
                  <a:lnTo>
                    <a:pt x="4545741" y="1027496"/>
                  </a:lnTo>
                  <a:lnTo>
                    <a:pt x="4545826" y="1027584"/>
                  </a:lnTo>
                  <a:lnTo>
                    <a:pt x="4546215" y="1027004"/>
                  </a:lnTo>
                  <a:lnTo>
                    <a:pt x="4546815" y="1026522"/>
                  </a:lnTo>
                  <a:lnTo>
                    <a:pt x="4547182" y="1026347"/>
                  </a:lnTo>
                  <a:lnTo>
                    <a:pt x="4547518" y="1026245"/>
                  </a:lnTo>
                  <a:lnTo>
                    <a:pt x="4548210" y="1026142"/>
                  </a:lnTo>
                  <a:lnTo>
                    <a:pt x="4549258" y="1026122"/>
                  </a:lnTo>
                  <a:lnTo>
                    <a:pt x="4549981" y="1026111"/>
                  </a:lnTo>
                  <a:lnTo>
                    <a:pt x="4550450" y="1026049"/>
                  </a:lnTo>
                  <a:lnTo>
                    <a:pt x="4551345" y="1025793"/>
                  </a:lnTo>
                  <a:lnTo>
                    <a:pt x="4552180" y="1025372"/>
                  </a:lnTo>
                  <a:lnTo>
                    <a:pt x="4552923" y="1024807"/>
                  </a:lnTo>
                  <a:lnTo>
                    <a:pt x="4553574" y="1024109"/>
                  </a:lnTo>
                  <a:lnTo>
                    <a:pt x="4554104" y="1023329"/>
                  </a:lnTo>
                  <a:lnTo>
                    <a:pt x="4554470" y="1022467"/>
                  </a:lnTo>
                  <a:lnTo>
                    <a:pt x="4554684" y="1021553"/>
                  </a:lnTo>
                  <a:lnTo>
                    <a:pt x="4554715" y="1021081"/>
                  </a:lnTo>
                  <a:lnTo>
                    <a:pt x="4554715" y="1020568"/>
                  </a:lnTo>
                  <a:lnTo>
                    <a:pt x="4554602" y="1019531"/>
                  </a:lnTo>
                  <a:lnTo>
                    <a:pt x="4554470" y="1018515"/>
                  </a:lnTo>
                  <a:lnTo>
                    <a:pt x="4554419" y="1017478"/>
                  </a:lnTo>
                  <a:lnTo>
                    <a:pt x="4554480" y="1016975"/>
                  </a:lnTo>
                  <a:lnTo>
                    <a:pt x="4554542" y="1016708"/>
                  </a:lnTo>
                  <a:lnTo>
                    <a:pt x="4554735" y="1016215"/>
                  </a:lnTo>
                  <a:lnTo>
                    <a:pt x="4555020" y="1015764"/>
                  </a:lnTo>
                  <a:lnTo>
                    <a:pt x="4555386" y="1015373"/>
                  </a:lnTo>
                  <a:lnTo>
                    <a:pt x="4555803" y="1015086"/>
                  </a:lnTo>
                  <a:lnTo>
                    <a:pt x="4556251" y="1014891"/>
                  </a:lnTo>
                  <a:lnTo>
                    <a:pt x="4556710" y="1014850"/>
                  </a:lnTo>
                  <a:lnTo>
                    <a:pt x="4557167" y="1014953"/>
                  </a:lnTo>
                  <a:lnTo>
                    <a:pt x="4557381" y="1015086"/>
                  </a:lnTo>
                  <a:lnTo>
                    <a:pt x="4557249" y="1013207"/>
                  </a:lnTo>
                  <a:lnTo>
                    <a:pt x="4557117" y="1011339"/>
                  </a:lnTo>
                  <a:lnTo>
                    <a:pt x="4558237" y="1011031"/>
                  </a:lnTo>
                  <a:lnTo>
                    <a:pt x="4559346" y="1010723"/>
                  </a:lnTo>
                  <a:lnTo>
                    <a:pt x="4559244" y="1010251"/>
                  </a:lnTo>
                  <a:lnTo>
                    <a:pt x="4558878" y="1009388"/>
                  </a:lnTo>
                  <a:lnTo>
                    <a:pt x="4558104" y="1008198"/>
                  </a:lnTo>
                  <a:lnTo>
                    <a:pt x="4557554" y="1007397"/>
                  </a:lnTo>
                  <a:lnTo>
                    <a:pt x="4557310" y="1006997"/>
                  </a:lnTo>
                  <a:lnTo>
                    <a:pt x="4556902" y="1006093"/>
                  </a:lnTo>
                  <a:lnTo>
                    <a:pt x="4556740" y="1005395"/>
                  </a:lnTo>
                  <a:lnTo>
                    <a:pt x="4556710" y="1004923"/>
                  </a:lnTo>
                  <a:lnTo>
                    <a:pt x="4556771" y="1004482"/>
                  </a:lnTo>
                  <a:lnTo>
                    <a:pt x="4556902" y="1004040"/>
                  </a:lnTo>
                  <a:lnTo>
                    <a:pt x="4557015" y="1003835"/>
                  </a:lnTo>
                  <a:lnTo>
                    <a:pt x="4557147" y="1003640"/>
                  </a:lnTo>
                  <a:lnTo>
                    <a:pt x="4557503" y="1003342"/>
                  </a:lnTo>
                  <a:lnTo>
                    <a:pt x="4557941" y="1003168"/>
                  </a:lnTo>
                  <a:lnTo>
                    <a:pt x="4558410" y="1003106"/>
                  </a:lnTo>
                  <a:lnTo>
                    <a:pt x="4558867" y="1003168"/>
                  </a:lnTo>
                  <a:lnTo>
                    <a:pt x="4559275" y="1003332"/>
                  </a:lnTo>
                  <a:lnTo>
                    <a:pt x="4559580" y="1003599"/>
                  </a:lnTo>
                  <a:lnTo>
                    <a:pt x="4559743" y="1003968"/>
                  </a:lnTo>
                  <a:lnTo>
                    <a:pt x="4559753" y="1004204"/>
                  </a:lnTo>
                  <a:lnTo>
                    <a:pt x="4560750" y="1003948"/>
                  </a:lnTo>
                  <a:lnTo>
                    <a:pt x="4561748" y="1003701"/>
                  </a:lnTo>
                  <a:lnTo>
                    <a:pt x="4561473" y="1002798"/>
                  </a:lnTo>
                  <a:lnTo>
                    <a:pt x="4561178" y="1001443"/>
                  </a:lnTo>
                  <a:lnTo>
                    <a:pt x="4561137" y="1000519"/>
                  </a:lnTo>
                  <a:lnTo>
                    <a:pt x="4561178" y="1000067"/>
                  </a:lnTo>
                  <a:lnTo>
                    <a:pt x="4561269" y="999595"/>
                  </a:lnTo>
                  <a:lnTo>
                    <a:pt x="4561646" y="998733"/>
                  </a:lnTo>
                  <a:lnTo>
                    <a:pt x="4562074" y="998168"/>
                  </a:lnTo>
                  <a:lnTo>
                    <a:pt x="4562430" y="997881"/>
                  </a:lnTo>
                  <a:lnTo>
                    <a:pt x="4562807" y="997655"/>
                  </a:lnTo>
                  <a:lnTo>
                    <a:pt x="4563234" y="997511"/>
                  </a:lnTo>
                  <a:lnTo>
                    <a:pt x="4563448" y="997480"/>
                  </a:lnTo>
                  <a:lnTo>
                    <a:pt x="4563845" y="997450"/>
                  </a:lnTo>
                  <a:lnTo>
                    <a:pt x="4564598" y="997624"/>
                  </a:lnTo>
                  <a:lnTo>
                    <a:pt x="4565301" y="997963"/>
                  </a:lnTo>
                  <a:lnTo>
                    <a:pt x="4565972" y="998404"/>
                  </a:lnTo>
                  <a:lnTo>
                    <a:pt x="4566298" y="998640"/>
                  </a:lnTo>
                  <a:lnTo>
                    <a:pt x="4567937" y="999882"/>
                  </a:lnTo>
                  <a:lnTo>
                    <a:pt x="4569576" y="1001124"/>
                  </a:lnTo>
                  <a:lnTo>
                    <a:pt x="4570075" y="1001494"/>
                  </a:lnTo>
                  <a:lnTo>
                    <a:pt x="4570899" y="1001946"/>
                  </a:lnTo>
                  <a:lnTo>
                    <a:pt x="4571489" y="1002089"/>
                  </a:lnTo>
                  <a:lnTo>
                    <a:pt x="4571775" y="1002089"/>
                  </a:lnTo>
                  <a:lnTo>
                    <a:pt x="4571937" y="1002079"/>
                  </a:lnTo>
                  <a:lnTo>
                    <a:pt x="4572233" y="1001966"/>
                  </a:lnTo>
                  <a:lnTo>
                    <a:pt x="4572629" y="1001720"/>
                  </a:lnTo>
                  <a:lnTo>
                    <a:pt x="4572904" y="1001351"/>
                  </a:lnTo>
                  <a:lnTo>
                    <a:pt x="4573027" y="1001084"/>
                  </a:lnTo>
                  <a:lnTo>
                    <a:pt x="4573057" y="1000806"/>
                  </a:lnTo>
                  <a:lnTo>
                    <a:pt x="4572975" y="1000519"/>
                  </a:lnTo>
                  <a:lnTo>
                    <a:pt x="4572904" y="1000386"/>
                  </a:lnTo>
                  <a:lnTo>
                    <a:pt x="4572569" y="1000313"/>
                  </a:lnTo>
                  <a:lnTo>
                    <a:pt x="4571957" y="1000036"/>
                  </a:lnTo>
                  <a:lnTo>
                    <a:pt x="4571438" y="999605"/>
                  </a:lnTo>
                  <a:lnTo>
                    <a:pt x="4571001" y="999072"/>
                  </a:lnTo>
                  <a:lnTo>
                    <a:pt x="4570635" y="998435"/>
                  </a:lnTo>
                  <a:lnTo>
                    <a:pt x="4570339" y="997757"/>
                  </a:lnTo>
                  <a:lnTo>
                    <a:pt x="4570003" y="996680"/>
                  </a:lnTo>
                  <a:lnTo>
                    <a:pt x="4569841" y="995951"/>
                  </a:lnTo>
                  <a:lnTo>
                    <a:pt x="4569759" y="995530"/>
                  </a:lnTo>
                  <a:lnTo>
                    <a:pt x="4569637" y="994657"/>
                  </a:lnTo>
                  <a:lnTo>
                    <a:pt x="4569637" y="993795"/>
                  </a:lnTo>
                  <a:lnTo>
                    <a:pt x="4569769" y="993189"/>
                  </a:lnTo>
                  <a:lnTo>
                    <a:pt x="4569942" y="992810"/>
                  </a:lnTo>
                  <a:lnTo>
                    <a:pt x="4570044" y="992625"/>
                  </a:lnTo>
                  <a:lnTo>
                    <a:pt x="4570268" y="992337"/>
                  </a:lnTo>
                  <a:lnTo>
                    <a:pt x="4570808" y="991875"/>
                  </a:lnTo>
                  <a:lnTo>
                    <a:pt x="4571775" y="991393"/>
                  </a:lnTo>
                  <a:lnTo>
                    <a:pt x="4572466" y="991157"/>
                  </a:lnTo>
                  <a:lnTo>
                    <a:pt x="4578473" y="989124"/>
                  </a:lnTo>
                  <a:lnTo>
                    <a:pt x="4584498" y="987092"/>
                  </a:lnTo>
                  <a:lnTo>
                    <a:pt x="4585058" y="986896"/>
                  </a:lnTo>
                  <a:lnTo>
                    <a:pt x="4585923" y="986742"/>
                  </a:lnTo>
                  <a:lnTo>
                    <a:pt x="4586483" y="986804"/>
                  </a:lnTo>
                  <a:lnTo>
                    <a:pt x="4586748" y="986896"/>
                  </a:lnTo>
                  <a:lnTo>
                    <a:pt x="4587084" y="987071"/>
                  </a:lnTo>
                  <a:lnTo>
                    <a:pt x="4587613" y="987605"/>
                  </a:lnTo>
                  <a:lnTo>
                    <a:pt x="4588112" y="988200"/>
                  </a:lnTo>
                  <a:lnTo>
                    <a:pt x="4588631" y="988724"/>
                  </a:lnTo>
                  <a:lnTo>
                    <a:pt x="4588957" y="988909"/>
                  </a:lnTo>
                  <a:lnTo>
                    <a:pt x="4589384" y="989063"/>
                  </a:lnTo>
                  <a:lnTo>
                    <a:pt x="4590362" y="989227"/>
                  </a:lnTo>
                  <a:lnTo>
                    <a:pt x="4591064" y="989381"/>
                  </a:lnTo>
                  <a:lnTo>
                    <a:pt x="4591451" y="989524"/>
                  </a:lnTo>
                  <a:lnTo>
                    <a:pt x="4591726" y="989750"/>
                  </a:lnTo>
                  <a:lnTo>
                    <a:pt x="4591888" y="990058"/>
                  </a:lnTo>
                  <a:lnTo>
                    <a:pt x="4591899" y="990263"/>
                  </a:lnTo>
                  <a:lnTo>
                    <a:pt x="4592509" y="989247"/>
                  </a:lnTo>
                  <a:lnTo>
                    <a:pt x="4593110" y="988221"/>
                  </a:lnTo>
                  <a:lnTo>
                    <a:pt x="4593823" y="989258"/>
                  </a:lnTo>
                  <a:lnTo>
                    <a:pt x="4594555" y="990294"/>
                  </a:lnTo>
                  <a:lnTo>
                    <a:pt x="4594749" y="989750"/>
                  </a:lnTo>
                  <a:lnTo>
                    <a:pt x="4595248" y="988683"/>
                  </a:lnTo>
                  <a:lnTo>
                    <a:pt x="4595726" y="987974"/>
                  </a:lnTo>
                  <a:lnTo>
                    <a:pt x="4596113" y="987595"/>
                  </a:lnTo>
                  <a:lnTo>
                    <a:pt x="4596540" y="987297"/>
                  </a:lnTo>
                  <a:lnTo>
                    <a:pt x="4597039" y="987112"/>
                  </a:lnTo>
                  <a:lnTo>
                    <a:pt x="4597314" y="987092"/>
                  </a:lnTo>
                  <a:lnTo>
                    <a:pt x="4597548" y="987092"/>
                  </a:lnTo>
                  <a:lnTo>
                    <a:pt x="4597985" y="987143"/>
                  </a:lnTo>
                  <a:lnTo>
                    <a:pt x="4598627" y="987379"/>
                  </a:lnTo>
                  <a:lnTo>
                    <a:pt x="4599848" y="988139"/>
                  </a:lnTo>
                  <a:lnTo>
                    <a:pt x="4600704" y="988590"/>
                  </a:lnTo>
                  <a:lnTo>
                    <a:pt x="4600917" y="988683"/>
                  </a:lnTo>
                  <a:lnTo>
                    <a:pt x="4601406" y="988755"/>
                  </a:lnTo>
                  <a:lnTo>
                    <a:pt x="4601904" y="988713"/>
                  </a:lnTo>
                  <a:lnTo>
                    <a:pt x="4602373" y="988580"/>
                  </a:lnTo>
                  <a:lnTo>
                    <a:pt x="4602780" y="988354"/>
                  </a:lnTo>
                  <a:lnTo>
                    <a:pt x="4603086" y="988067"/>
                  </a:lnTo>
                  <a:lnTo>
                    <a:pt x="4603268" y="987718"/>
                  </a:lnTo>
                  <a:lnTo>
                    <a:pt x="4603268" y="987328"/>
                  </a:lnTo>
                  <a:lnTo>
                    <a:pt x="4603177" y="987112"/>
                  </a:lnTo>
                  <a:lnTo>
                    <a:pt x="4603441" y="986968"/>
                  </a:lnTo>
                  <a:lnTo>
                    <a:pt x="4604011" y="986773"/>
                  </a:lnTo>
                  <a:lnTo>
                    <a:pt x="4604612" y="986732"/>
                  </a:lnTo>
                  <a:lnTo>
                    <a:pt x="4605223" y="986794"/>
                  </a:lnTo>
                  <a:lnTo>
                    <a:pt x="4605834" y="986968"/>
                  </a:lnTo>
                  <a:lnTo>
                    <a:pt x="4606434" y="987225"/>
                  </a:lnTo>
                  <a:lnTo>
                    <a:pt x="4607299" y="987707"/>
                  </a:lnTo>
                  <a:lnTo>
                    <a:pt x="4607808" y="988087"/>
                  </a:lnTo>
                  <a:lnTo>
                    <a:pt x="4608806" y="988919"/>
                  </a:lnTo>
                  <a:lnTo>
                    <a:pt x="4610373" y="990028"/>
                  </a:lnTo>
                  <a:lnTo>
                    <a:pt x="4611219" y="990397"/>
                  </a:lnTo>
                  <a:lnTo>
                    <a:pt x="4611809" y="990561"/>
                  </a:lnTo>
                  <a:lnTo>
                    <a:pt x="4612134" y="990592"/>
                  </a:lnTo>
                  <a:lnTo>
                    <a:pt x="4612582" y="990602"/>
                  </a:lnTo>
                  <a:lnTo>
                    <a:pt x="4613508" y="990489"/>
                  </a:lnTo>
                  <a:lnTo>
                    <a:pt x="4614435" y="990325"/>
                  </a:lnTo>
                  <a:lnTo>
                    <a:pt x="4615341" y="990263"/>
                  </a:lnTo>
                  <a:lnTo>
                    <a:pt x="4615799" y="990325"/>
                  </a:lnTo>
                  <a:lnTo>
                    <a:pt x="4616135" y="990387"/>
                  </a:lnTo>
                  <a:lnTo>
                    <a:pt x="4616746" y="990654"/>
                  </a:lnTo>
                  <a:lnTo>
                    <a:pt x="4617631" y="991177"/>
                  </a:lnTo>
                  <a:lnTo>
                    <a:pt x="4618771" y="992019"/>
                  </a:lnTo>
                  <a:lnTo>
                    <a:pt x="4619656" y="992542"/>
                  </a:lnTo>
                  <a:lnTo>
                    <a:pt x="4620278" y="992758"/>
                  </a:lnTo>
                  <a:lnTo>
                    <a:pt x="4620624" y="992820"/>
                  </a:lnTo>
                  <a:lnTo>
                    <a:pt x="4620858" y="992850"/>
                  </a:lnTo>
                  <a:lnTo>
                    <a:pt x="4621336" y="992840"/>
                  </a:lnTo>
                  <a:lnTo>
                    <a:pt x="4622039" y="992686"/>
                  </a:lnTo>
                  <a:lnTo>
                    <a:pt x="4623444" y="992173"/>
                  </a:lnTo>
                  <a:lnTo>
                    <a:pt x="4624390" y="991845"/>
                  </a:lnTo>
                  <a:lnTo>
                    <a:pt x="4624868" y="991731"/>
                  </a:lnTo>
                  <a:lnTo>
                    <a:pt x="4625642" y="991701"/>
                  </a:lnTo>
                  <a:lnTo>
                    <a:pt x="4626141" y="991773"/>
                  </a:lnTo>
                  <a:lnTo>
                    <a:pt x="4626619" y="991906"/>
                  </a:lnTo>
                  <a:lnTo>
                    <a:pt x="4627037" y="992132"/>
                  </a:lnTo>
                  <a:lnTo>
                    <a:pt x="4627373" y="992440"/>
                  </a:lnTo>
                  <a:lnTo>
                    <a:pt x="4627606" y="992820"/>
                  </a:lnTo>
                  <a:lnTo>
                    <a:pt x="4627668" y="993056"/>
                  </a:lnTo>
                  <a:lnTo>
                    <a:pt x="4627729" y="993497"/>
                  </a:lnTo>
                  <a:lnTo>
                    <a:pt x="4627668" y="994401"/>
                  </a:lnTo>
                  <a:lnTo>
                    <a:pt x="4627704" y="994663"/>
                  </a:lnTo>
                  <a:lnTo>
                    <a:pt x="4628441" y="994104"/>
                  </a:lnTo>
                  <a:lnTo>
                    <a:pt x="4629293" y="993191"/>
                  </a:lnTo>
                  <a:lnTo>
                    <a:pt x="4629985" y="992171"/>
                  </a:lnTo>
                  <a:lnTo>
                    <a:pt x="4630464" y="991043"/>
                  </a:lnTo>
                  <a:lnTo>
                    <a:pt x="4630743" y="989849"/>
                  </a:lnTo>
                  <a:lnTo>
                    <a:pt x="4630783" y="989232"/>
                  </a:lnTo>
                  <a:lnTo>
                    <a:pt x="4630783" y="988561"/>
                  </a:lnTo>
                  <a:lnTo>
                    <a:pt x="4630637" y="987205"/>
                  </a:lnTo>
                  <a:lnTo>
                    <a:pt x="4630464" y="985876"/>
                  </a:lnTo>
                  <a:lnTo>
                    <a:pt x="4630397" y="984521"/>
                  </a:lnTo>
                  <a:lnTo>
                    <a:pt x="4630477" y="983863"/>
                  </a:lnTo>
                  <a:lnTo>
                    <a:pt x="4630557" y="983514"/>
                  </a:lnTo>
                  <a:lnTo>
                    <a:pt x="4630810" y="982870"/>
                  </a:lnTo>
                  <a:lnTo>
                    <a:pt x="4631182" y="982280"/>
                  </a:lnTo>
                  <a:lnTo>
                    <a:pt x="4631662" y="981770"/>
                  </a:lnTo>
                  <a:lnTo>
                    <a:pt x="4632207" y="981394"/>
                  </a:lnTo>
                  <a:lnTo>
                    <a:pt x="4632793" y="981139"/>
                  </a:lnTo>
                  <a:lnTo>
                    <a:pt x="4633391" y="981085"/>
                  </a:lnTo>
                  <a:lnTo>
                    <a:pt x="4633990" y="981219"/>
                  </a:lnTo>
                  <a:lnTo>
                    <a:pt x="4634270" y="981394"/>
                  </a:lnTo>
                  <a:lnTo>
                    <a:pt x="4634097" y="978938"/>
                  </a:lnTo>
                  <a:lnTo>
                    <a:pt x="4633924" y="976495"/>
                  </a:lnTo>
                  <a:lnTo>
                    <a:pt x="4635388" y="976092"/>
                  </a:lnTo>
                  <a:lnTo>
                    <a:pt x="4636838" y="975690"/>
                  </a:lnTo>
                  <a:lnTo>
                    <a:pt x="4636705" y="975072"/>
                  </a:lnTo>
                  <a:lnTo>
                    <a:pt x="4636226" y="973945"/>
                  </a:lnTo>
                  <a:lnTo>
                    <a:pt x="4635215" y="972388"/>
                  </a:lnTo>
                  <a:lnTo>
                    <a:pt x="4634496" y="971341"/>
                  </a:lnTo>
                  <a:lnTo>
                    <a:pt x="4634177" y="970818"/>
                  </a:lnTo>
                  <a:lnTo>
                    <a:pt x="4633644" y="969637"/>
                  </a:lnTo>
                  <a:lnTo>
                    <a:pt x="4633431" y="968724"/>
                  </a:lnTo>
                  <a:lnTo>
                    <a:pt x="4633391" y="968107"/>
                  </a:lnTo>
                  <a:lnTo>
                    <a:pt x="4633471" y="967530"/>
                  </a:lnTo>
                  <a:lnTo>
                    <a:pt x="4633644" y="966953"/>
                  </a:lnTo>
                  <a:lnTo>
                    <a:pt x="4633790" y="966684"/>
                  </a:lnTo>
                  <a:lnTo>
                    <a:pt x="4633963" y="966430"/>
                  </a:lnTo>
                  <a:lnTo>
                    <a:pt x="4634429" y="966040"/>
                  </a:lnTo>
                  <a:lnTo>
                    <a:pt x="4635002" y="965812"/>
                  </a:lnTo>
                  <a:lnTo>
                    <a:pt x="4635614" y="965731"/>
                  </a:lnTo>
                  <a:lnTo>
                    <a:pt x="4636213" y="965812"/>
                  </a:lnTo>
                  <a:lnTo>
                    <a:pt x="4636745" y="966027"/>
                  </a:lnTo>
                  <a:lnTo>
                    <a:pt x="4637144" y="966376"/>
                  </a:lnTo>
                  <a:lnTo>
                    <a:pt x="4637357" y="966859"/>
                  </a:lnTo>
                  <a:lnTo>
                    <a:pt x="4637371" y="967167"/>
                  </a:lnTo>
                  <a:lnTo>
                    <a:pt x="4638675" y="966832"/>
                  </a:lnTo>
                  <a:lnTo>
                    <a:pt x="4639979" y="966510"/>
                  </a:lnTo>
                  <a:lnTo>
                    <a:pt x="4639620" y="965329"/>
                  </a:lnTo>
                  <a:lnTo>
                    <a:pt x="4639234" y="963557"/>
                  </a:lnTo>
                  <a:lnTo>
                    <a:pt x="4639180" y="962349"/>
                  </a:lnTo>
                  <a:lnTo>
                    <a:pt x="4639234" y="961759"/>
                  </a:lnTo>
                  <a:lnTo>
                    <a:pt x="4639354" y="961141"/>
                  </a:lnTo>
                  <a:lnTo>
                    <a:pt x="4639846" y="960014"/>
                  </a:lnTo>
                  <a:lnTo>
                    <a:pt x="4640404" y="959276"/>
                  </a:lnTo>
                  <a:lnTo>
                    <a:pt x="4640870" y="958900"/>
                  </a:lnTo>
                  <a:lnTo>
                    <a:pt x="4641363" y="958605"/>
                  </a:lnTo>
                  <a:lnTo>
                    <a:pt x="4641922" y="958417"/>
                  </a:lnTo>
                  <a:lnTo>
                    <a:pt x="4642201" y="958377"/>
                  </a:lnTo>
                  <a:lnTo>
                    <a:pt x="4642720" y="958337"/>
                  </a:lnTo>
                  <a:lnTo>
                    <a:pt x="4643705" y="958565"/>
                  </a:lnTo>
                  <a:lnTo>
                    <a:pt x="4644623" y="959008"/>
                  </a:lnTo>
                  <a:lnTo>
                    <a:pt x="4645502" y="959585"/>
                  </a:lnTo>
                  <a:lnTo>
                    <a:pt x="4645927" y="959893"/>
                  </a:lnTo>
                  <a:lnTo>
                    <a:pt x="4648070" y="961517"/>
                  </a:lnTo>
                  <a:lnTo>
                    <a:pt x="4650212" y="963141"/>
                  </a:lnTo>
                  <a:lnTo>
                    <a:pt x="4650864" y="963624"/>
                  </a:lnTo>
                  <a:lnTo>
                    <a:pt x="4651943" y="964215"/>
                  </a:lnTo>
                  <a:lnTo>
                    <a:pt x="4652715" y="964403"/>
                  </a:lnTo>
                  <a:lnTo>
                    <a:pt x="4653087" y="964403"/>
                  </a:lnTo>
                  <a:lnTo>
                    <a:pt x="4653300" y="964389"/>
                  </a:lnTo>
                  <a:lnTo>
                    <a:pt x="4653686" y="964242"/>
                  </a:lnTo>
                  <a:lnTo>
                    <a:pt x="4654205" y="963920"/>
                  </a:lnTo>
                  <a:lnTo>
                    <a:pt x="4654564" y="963436"/>
                  </a:lnTo>
                  <a:lnTo>
                    <a:pt x="4654724" y="963088"/>
                  </a:lnTo>
                  <a:lnTo>
                    <a:pt x="4654764" y="962725"/>
                  </a:lnTo>
                  <a:lnTo>
                    <a:pt x="4654658" y="962349"/>
                  </a:lnTo>
                  <a:lnTo>
                    <a:pt x="4654564" y="962175"/>
                  </a:lnTo>
                  <a:lnTo>
                    <a:pt x="4654125" y="962081"/>
                  </a:lnTo>
                  <a:lnTo>
                    <a:pt x="4653326" y="961719"/>
                  </a:lnTo>
                  <a:lnTo>
                    <a:pt x="4652648" y="961155"/>
                  </a:lnTo>
                  <a:lnTo>
                    <a:pt x="4652076" y="960457"/>
                  </a:lnTo>
                  <a:lnTo>
                    <a:pt x="4651597" y="959625"/>
                  </a:lnTo>
                  <a:lnTo>
                    <a:pt x="4651210" y="958739"/>
                  </a:lnTo>
                  <a:lnTo>
                    <a:pt x="4650772" y="957330"/>
                  </a:lnTo>
                  <a:lnTo>
                    <a:pt x="4650559" y="956377"/>
                  </a:lnTo>
                  <a:lnTo>
                    <a:pt x="4650452" y="955827"/>
                  </a:lnTo>
                  <a:lnTo>
                    <a:pt x="4650292" y="954686"/>
                  </a:lnTo>
                  <a:lnTo>
                    <a:pt x="4650292" y="953559"/>
                  </a:lnTo>
                  <a:lnTo>
                    <a:pt x="4650465" y="952767"/>
                  </a:lnTo>
                  <a:lnTo>
                    <a:pt x="4650691" y="952270"/>
                  </a:lnTo>
                  <a:lnTo>
                    <a:pt x="4650825" y="952029"/>
                  </a:lnTo>
                  <a:lnTo>
                    <a:pt x="4651118" y="951653"/>
                  </a:lnTo>
                  <a:lnTo>
                    <a:pt x="4651823" y="951049"/>
                  </a:lnTo>
                  <a:lnTo>
                    <a:pt x="4653087" y="950418"/>
                  </a:lnTo>
                  <a:lnTo>
                    <a:pt x="4653992" y="950109"/>
                  </a:lnTo>
                  <a:lnTo>
                    <a:pt x="4661844" y="947452"/>
                  </a:lnTo>
                  <a:lnTo>
                    <a:pt x="4669722" y="944795"/>
                  </a:lnTo>
                  <a:lnTo>
                    <a:pt x="4670454" y="944540"/>
                  </a:lnTo>
                  <a:lnTo>
                    <a:pt x="4671585" y="944338"/>
                  </a:lnTo>
                  <a:lnTo>
                    <a:pt x="4672317" y="944419"/>
                  </a:lnTo>
                  <a:lnTo>
                    <a:pt x="4672663" y="944540"/>
                  </a:lnTo>
                  <a:lnTo>
                    <a:pt x="4673102" y="944768"/>
                  </a:lnTo>
                  <a:lnTo>
                    <a:pt x="4673794" y="945466"/>
                  </a:lnTo>
                  <a:lnTo>
                    <a:pt x="4674446" y="946244"/>
                  </a:lnTo>
                  <a:lnTo>
                    <a:pt x="4675125" y="946929"/>
                  </a:lnTo>
                  <a:lnTo>
                    <a:pt x="4675550" y="947170"/>
                  </a:lnTo>
                  <a:lnTo>
                    <a:pt x="4676110" y="947371"/>
                  </a:lnTo>
                  <a:lnTo>
                    <a:pt x="4677387" y="947586"/>
                  </a:lnTo>
                  <a:lnTo>
                    <a:pt x="4678305" y="947788"/>
                  </a:lnTo>
                  <a:lnTo>
                    <a:pt x="4678811" y="947975"/>
                  </a:lnTo>
                  <a:lnTo>
                    <a:pt x="4679170" y="948271"/>
                  </a:lnTo>
                  <a:lnTo>
                    <a:pt x="4679384" y="948673"/>
                  </a:lnTo>
                  <a:lnTo>
                    <a:pt x="4679397" y="948942"/>
                  </a:lnTo>
                  <a:lnTo>
                    <a:pt x="4680195" y="947613"/>
                  </a:lnTo>
                  <a:lnTo>
                    <a:pt x="4680980" y="946271"/>
                  </a:lnTo>
                  <a:lnTo>
                    <a:pt x="4681912" y="947626"/>
                  </a:lnTo>
                  <a:lnTo>
                    <a:pt x="4682870" y="948982"/>
                  </a:lnTo>
                  <a:lnTo>
                    <a:pt x="4683123" y="948271"/>
                  </a:lnTo>
                  <a:lnTo>
                    <a:pt x="4683775" y="946875"/>
                  </a:lnTo>
                  <a:lnTo>
                    <a:pt x="4684400" y="945949"/>
                  </a:lnTo>
                  <a:lnTo>
                    <a:pt x="4684906" y="945452"/>
                  </a:lnTo>
                  <a:lnTo>
                    <a:pt x="4685465" y="945063"/>
                  </a:lnTo>
                  <a:lnTo>
                    <a:pt x="4686117" y="944822"/>
                  </a:lnTo>
                  <a:lnTo>
                    <a:pt x="4686476" y="944795"/>
                  </a:lnTo>
                  <a:lnTo>
                    <a:pt x="4686782" y="944795"/>
                  </a:lnTo>
                  <a:lnTo>
                    <a:pt x="4687354" y="944862"/>
                  </a:lnTo>
                  <a:lnTo>
                    <a:pt x="4688193" y="945170"/>
                  </a:lnTo>
                  <a:lnTo>
                    <a:pt x="4689790" y="946163"/>
                  </a:lnTo>
                  <a:lnTo>
                    <a:pt x="4690908" y="946754"/>
                  </a:lnTo>
                  <a:lnTo>
                    <a:pt x="4691187" y="946875"/>
                  </a:lnTo>
                  <a:lnTo>
                    <a:pt x="4691826" y="946969"/>
                  </a:lnTo>
                  <a:lnTo>
                    <a:pt x="4692478" y="946915"/>
                  </a:lnTo>
                  <a:lnTo>
                    <a:pt x="4693090" y="946741"/>
                  </a:lnTo>
                  <a:lnTo>
                    <a:pt x="4693623" y="946446"/>
                  </a:lnTo>
                  <a:lnTo>
                    <a:pt x="4694022" y="946070"/>
                  </a:lnTo>
                  <a:lnTo>
                    <a:pt x="4694261" y="945613"/>
                  </a:lnTo>
                  <a:lnTo>
                    <a:pt x="4694261" y="945103"/>
                  </a:lnTo>
                  <a:lnTo>
                    <a:pt x="4694142" y="944822"/>
                  </a:lnTo>
                  <a:lnTo>
                    <a:pt x="4694488" y="944634"/>
                  </a:lnTo>
                  <a:lnTo>
                    <a:pt x="4695233" y="944379"/>
                  </a:lnTo>
                  <a:lnTo>
                    <a:pt x="4696018" y="944325"/>
                  </a:lnTo>
                  <a:lnTo>
                    <a:pt x="4696816" y="944406"/>
                  </a:lnTo>
                  <a:lnTo>
                    <a:pt x="4697615" y="944634"/>
                  </a:lnTo>
                  <a:lnTo>
                    <a:pt x="4698400" y="944969"/>
                  </a:lnTo>
                  <a:lnTo>
                    <a:pt x="4699531" y="945600"/>
                  </a:lnTo>
                  <a:lnTo>
                    <a:pt x="4700197" y="946097"/>
                  </a:lnTo>
                  <a:lnTo>
                    <a:pt x="4701501" y="947184"/>
                  </a:lnTo>
                  <a:lnTo>
                    <a:pt x="4703550" y="948633"/>
                  </a:lnTo>
                  <a:lnTo>
                    <a:pt x="4704655" y="949116"/>
                  </a:lnTo>
                  <a:lnTo>
                    <a:pt x="4705427" y="949331"/>
                  </a:lnTo>
                  <a:lnTo>
                    <a:pt x="4705853" y="949371"/>
                  </a:lnTo>
                  <a:lnTo>
                    <a:pt x="4706438" y="949385"/>
                  </a:lnTo>
                  <a:lnTo>
                    <a:pt x="4707649" y="949237"/>
                  </a:lnTo>
                  <a:lnTo>
                    <a:pt x="4708860" y="949022"/>
                  </a:lnTo>
                  <a:lnTo>
                    <a:pt x="4710044" y="948942"/>
                  </a:lnTo>
                  <a:lnTo>
                    <a:pt x="4710643" y="949022"/>
                  </a:lnTo>
                  <a:lnTo>
                    <a:pt x="4711083" y="949103"/>
                  </a:lnTo>
                  <a:lnTo>
                    <a:pt x="4711881" y="949452"/>
                  </a:lnTo>
                  <a:lnTo>
                    <a:pt x="4713039" y="950136"/>
                  </a:lnTo>
                  <a:lnTo>
                    <a:pt x="4714529" y="951237"/>
                  </a:lnTo>
                  <a:lnTo>
                    <a:pt x="4715687" y="951921"/>
                  </a:lnTo>
                  <a:lnTo>
                    <a:pt x="4716499" y="952203"/>
                  </a:lnTo>
                  <a:lnTo>
                    <a:pt x="4716951" y="952284"/>
                  </a:lnTo>
                  <a:lnTo>
                    <a:pt x="4717258" y="952324"/>
                  </a:lnTo>
                  <a:lnTo>
                    <a:pt x="4717883" y="952311"/>
                  </a:lnTo>
                  <a:lnTo>
                    <a:pt x="4718801" y="952109"/>
                  </a:lnTo>
                  <a:lnTo>
                    <a:pt x="4720637" y="951438"/>
                  </a:lnTo>
                  <a:lnTo>
                    <a:pt x="4721875" y="951009"/>
                  </a:lnTo>
                  <a:lnTo>
                    <a:pt x="4722501" y="950861"/>
                  </a:lnTo>
                  <a:lnTo>
                    <a:pt x="4723512" y="950821"/>
                  </a:lnTo>
                  <a:lnTo>
                    <a:pt x="4724164" y="950915"/>
                  </a:lnTo>
                  <a:lnTo>
                    <a:pt x="4724790" y="951089"/>
                  </a:lnTo>
                  <a:lnTo>
                    <a:pt x="4725335" y="951384"/>
                  </a:lnTo>
                  <a:lnTo>
                    <a:pt x="4725775" y="951787"/>
                  </a:lnTo>
                  <a:lnTo>
                    <a:pt x="4726080" y="952284"/>
                  </a:lnTo>
                  <a:lnTo>
                    <a:pt x="4726160" y="952592"/>
                  </a:lnTo>
                  <a:lnTo>
                    <a:pt x="4726240" y="953169"/>
                  </a:lnTo>
                  <a:lnTo>
                    <a:pt x="4726160" y="954351"/>
                  </a:lnTo>
                  <a:lnTo>
                    <a:pt x="4726240" y="954927"/>
                  </a:lnTo>
                  <a:lnTo>
                    <a:pt x="4726320" y="955223"/>
                  </a:lnTo>
                  <a:lnTo>
                    <a:pt x="4726586" y="955706"/>
                  </a:lnTo>
                  <a:lnTo>
                    <a:pt x="4726972" y="956109"/>
                  </a:lnTo>
                  <a:lnTo>
                    <a:pt x="4727451" y="956458"/>
                  </a:lnTo>
                  <a:lnTo>
                    <a:pt x="4728822" y="957115"/>
                  </a:lnTo>
                  <a:lnTo>
                    <a:pt x="4729993" y="957585"/>
                  </a:lnTo>
                  <a:lnTo>
                    <a:pt x="4730259" y="957719"/>
                  </a:lnTo>
                  <a:lnTo>
                    <a:pt x="4730764" y="958108"/>
                  </a:lnTo>
                  <a:lnTo>
                    <a:pt x="4731204" y="958565"/>
                  </a:lnTo>
                  <a:lnTo>
                    <a:pt x="4731550" y="959101"/>
                  </a:lnTo>
                  <a:lnTo>
                    <a:pt x="4731776" y="959652"/>
                  </a:lnTo>
                  <a:lnTo>
                    <a:pt x="4731856" y="960189"/>
                  </a:lnTo>
                  <a:lnTo>
                    <a:pt x="4731763" y="960699"/>
                  </a:lnTo>
                  <a:lnTo>
                    <a:pt x="4731457" y="961101"/>
                  </a:lnTo>
                  <a:lnTo>
                    <a:pt x="4731204" y="961249"/>
                  </a:lnTo>
                  <a:lnTo>
                    <a:pt x="4731603" y="961195"/>
                  </a:lnTo>
                  <a:lnTo>
                    <a:pt x="4732415" y="961195"/>
                  </a:lnTo>
                  <a:lnTo>
                    <a:pt x="4733200" y="961370"/>
                  </a:lnTo>
                  <a:lnTo>
                    <a:pt x="4733945" y="961665"/>
                  </a:lnTo>
                  <a:lnTo>
                    <a:pt x="4734637" y="962081"/>
                  </a:lnTo>
                  <a:lnTo>
                    <a:pt x="4735223" y="962631"/>
                  </a:lnTo>
                  <a:lnTo>
                    <a:pt x="4735742" y="963249"/>
                  </a:lnTo>
                  <a:lnTo>
                    <a:pt x="4736128" y="963960"/>
                  </a:lnTo>
                  <a:lnTo>
                    <a:pt x="4736248" y="964349"/>
                  </a:lnTo>
                  <a:lnTo>
                    <a:pt x="4736354" y="964792"/>
                  </a:lnTo>
                  <a:lnTo>
                    <a:pt x="4736474" y="965718"/>
                  </a:lnTo>
                  <a:lnTo>
                    <a:pt x="4736487" y="967141"/>
                  </a:lnTo>
                  <a:lnTo>
                    <a:pt x="4736487" y="968563"/>
                  </a:lnTo>
                  <a:lnTo>
                    <a:pt x="4736594" y="969449"/>
                  </a:lnTo>
                  <a:lnTo>
                    <a:pt x="4736793" y="970281"/>
                  </a:lnTo>
                  <a:lnTo>
                    <a:pt x="4737179" y="971046"/>
                  </a:lnTo>
                  <a:lnTo>
                    <a:pt x="4737485" y="971382"/>
                  </a:lnTo>
                  <a:lnTo>
                    <a:pt x="4737738" y="971610"/>
                  </a:lnTo>
                  <a:lnTo>
                    <a:pt x="4738297" y="971999"/>
                  </a:lnTo>
                  <a:lnTo>
                    <a:pt x="4739255" y="972402"/>
                  </a:lnTo>
                  <a:lnTo>
                    <a:pt x="4740573" y="972872"/>
                  </a:lnTo>
                  <a:lnTo>
                    <a:pt x="4741490" y="973314"/>
                  </a:lnTo>
                  <a:lnTo>
                    <a:pt x="4742037" y="973704"/>
                  </a:lnTo>
                  <a:lnTo>
                    <a:pt x="4742263" y="973972"/>
                  </a:lnTo>
                  <a:lnTo>
                    <a:pt x="4742476" y="974240"/>
                  </a:lnTo>
                  <a:lnTo>
                    <a:pt x="4742782" y="974831"/>
                  </a:lnTo>
                  <a:lnTo>
                    <a:pt x="4742928" y="975488"/>
                  </a:lnTo>
                  <a:lnTo>
                    <a:pt x="4742995" y="976173"/>
                  </a:lnTo>
                  <a:lnTo>
                    <a:pt x="4742835" y="977985"/>
                  </a:lnTo>
                  <a:lnTo>
                    <a:pt x="4742622" y="979434"/>
                  </a:lnTo>
                  <a:lnTo>
                    <a:pt x="4742609" y="979783"/>
                  </a:lnTo>
                  <a:lnTo>
                    <a:pt x="4742648" y="980535"/>
                  </a:lnTo>
                  <a:lnTo>
                    <a:pt x="4742795" y="981273"/>
                  </a:lnTo>
                  <a:lnTo>
                    <a:pt x="4743061" y="981971"/>
                  </a:lnTo>
                  <a:lnTo>
                    <a:pt x="4743434" y="982588"/>
                  </a:lnTo>
                  <a:lnTo>
                    <a:pt x="4743873" y="983045"/>
                  </a:lnTo>
                  <a:lnTo>
                    <a:pt x="4744405" y="983353"/>
                  </a:lnTo>
                  <a:lnTo>
                    <a:pt x="4745017" y="983434"/>
                  </a:lnTo>
                  <a:lnTo>
                    <a:pt x="4745364" y="983380"/>
                  </a:lnTo>
                  <a:lnTo>
                    <a:pt x="4745869" y="983206"/>
                  </a:lnTo>
                  <a:lnTo>
                    <a:pt x="4746614" y="982870"/>
                  </a:lnTo>
                  <a:lnTo>
                    <a:pt x="4747107" y="982803"/>
                  </a:lnTo>
                  <a:lnTo>
                    <a:pt x="4747360" y="982870"/>
                  </a:lnTo>
                  <a:lnTo>
                    <a:pt x="4747532" y="982951"/>
                  </a:lnTo>
                  <a:lnTo>
                    <a:pt x="4747785" y="983206"/>
                  </a:lnTo>
                  <a:lnTo>
                    <a:pt x="4748065" y="983702"/>
                  </a:lnTo>
                  <a:lnTo>
                    <a:pt x="4748185" y="984051"/>
                  </a:lnTo>
                  <a:lnTo>
                    <a:pt x="4748398" y="984829"/>
                  </a:lnTo>
                  <a:lnTo>
                    <a:pt x="4748677" y="986360"/>
                  </a:lnTo>
                  <a:lnTo>
                    <a:pt x="4748837" y="987916"/>
                  </a:lnTo>
                  <a:lnTo>
                    <a:pt x="4748850" y="989487"/>
                  </a:lnTo>
                  <a:lnTo>
                    <a:pt x="4748770" y="990278"/>
                  </a:lnTo>
                  <a:lnTo>
                    <a:pt x="4749489" y="990104"/>
                  </a:lnTo>
                  <a:lnTo>
                    <a:pt x="4750806" y="989527"/>
                  </a:lnTo>
                  <a:lnTo>
                    <a:pt x="4751405" y="989111"/>
                  </a:lnTo>
                  <a:lnTo>
                    <a:pt x="4751498" y="989809"/>
                  </a:lnTo>
                  <a:lnTo>
                    <a:pt x="4751618" y="991218"/>
                  </a:lnTo>
                  <a:lnTo>
                    <a:pt x="4751645" y="993325"/>
                  </a:lnTo>
                  <a:lnTo>
                    <a:pt x="4751419" y="996157"/>
                  </a:lnTo>
                  <a:lnTo>
                    <a:pt x="4751006" y="998975"/>
                  </a:lnTo>
                  <a:lnTo>
                    <a:pt x="4750101" y="1003190"/>
                  </a:lnTo>
                  <a:lnTo>
                    <a:pt x="4749116" y="1007404"/>
                  </a:lnTo>
                  <a:lnTo>
                    <a:pt x="4748544" y="1010222"/>
                  </a:lnTo>
                  <a:lnTo>
                    <a:pt x="4748507" y="1010467"/>
                  </a:lnTo>
                  <a:lnTo>
                    <a:pt x="4755481" y="1003408"/>
                  </a:lnTo>
                  <a:cubicBezTo>
                    <a:pt x="4770209" y="988620"/>
                    <a:pt x="4783440" y="974200"/>
                    <a:pt x="4793681" y="948047"/>
                  </a:cubicBezTo>
                  <a:lnTo>
                    <a:pt x="4811757" y="982623"/>
                  </a:lnTo>
                  <a:lnTo>
                    <a:pt x="4825159" y="969058"/>
                  </a:lnTo>
                  <a:lnTo>
                    <a:pt x="4833070" y="960623"/>
                  </a:lnTo>
                  <a:lnTo>
                    <a:pt x="4817889" y="960623"/>
                  </a:lnTo>
                  <a:cubicBezTo>
                    <a:pt x="4838635" y="938788"/>
                    <a:pt x="4857607" y="924775"/>
                    <a:pt x="4871260" y="889904"/>
                  </a:cubicBezTo>
                  <a:cubicBezTo>
                    <a:pt x="4883140" y="917388"/>
                    <a:pt x="4893838" y="938788"/>
                    <a:pt x="4924632" y="960623"/>
                  </a:cubicBezTo>
                  <a:lnTo>
                    <a:pt x="4898862" y="960623"/>
                  </a:lnTo>
                  <a:lnTo>
                    <a:pt x="4923269" y="984641"/>
                  </a:lnTo>
                  <a:lnTo>
                    <a:pt x="4934999" y="972767"/>
                  </a:lnTo>
                  <a:lnTo>
                    <a:pt x="4938972" y="968531"/>
                  </a:lnTo>
                  <a:lnTo>
                    <a:pt x="4921316" y="968531"/>
                  </a:lnTo>
                  <a:cubicBezTo>
                    <a:pt x="4928526" y="960942"/>
                    <a:pt x="4935583" y="954032"/>
                    <a:pt x="4942409" y="947179"/>
                  </a:cubicBezTo>
                  <a:lnTo>
                    <a:pt x="4945404" y="943985"/>
                  </a:lnTo>
                  <a:lnTo>
                    <a:pt x="4929798" y="943985"/>
                  </a:lnTo>
                  <a:cubicBezTo>
                    <a:pt x="4935806" y="937663"/>
                    <a:pt x="4941684" y="931906"/>
                    <a:pt x="4947371" y="926197"/>
                  </a:cubicBezTo>
                  <a:lnTo>
                    <a:pt x="4951846" y="921425"/>
                  </a:lnTo>
                  <a:lnTo>
                    <a:pt x="4938244" y="921425"/>
                  </a:lnTo>
                  <a:cubicBezTo>
                    <a:pt x="4943431" y="915967"/>
                    <a:pt x="4948506" y="910997"/>
                    <a:pt x="4953415" y="906068"/>
                  </a:cubicBezTo>
                  <a:lnTo>
                    <a:pt x="4957209" y="902023"/>
                  </a:lnTo>
                  <a:lnTo>
                    <a:pt x="4933811" y="902023"/>
                  </a:lnTo>
                  <a:cubicBezTo>
                    <a:pt x="4939429" y="896111"/>
                    <a:pt x="4944926" y="890729"/>
                    <a:pt x="4950243" y="885390"/>
                  </a:cubicBezTo>
                  <a:lnTo>
                    <a:pt x="4958154" y="876955"/>
                  </a:lnTo>
                  <a:lnTo>
                    <a:pt x="4942973" y="876955"/>
                  </a:lnTo>
                  <a:cubicBezTo>
                    <a:pt x="4963719" y="855120"/>
                    <a:pt x="4982691" y="841107"/>
                    <a:pt x="4996345" y="806236"/>
                  </a:cubicBezTo>
                  <a:cubicBezTo>
                    <a:pt x="5008225" y="833720"/>
                    <a:pt x="5018923" y="855120"/>
                    <a:pt x="5049717" y="876955"/>
                  </a:cubicBezTo>
                  <a:lnTo>
                    <a:pt x="5023947" y="876955"/>
                  </a:lnTo>
                  <a:lnTo>
                    <a:pt x="5049420" y="902023"/>
                  </a:lnTo>
                  <a:lnTo>
                    <a:pt x="5025272" y="902023"/>
                  </a:lnTo>
                  <a:lnTo>
                    <a:pt x="5044988" y="921425"/>
                  </a:lnTo>
                  <a:lnTo>
                    <a:pt x="5030509" y="921425"/>
                  </a:lnTo>
                  <a:lnTo>
                    <a:pt x="5053434" y="943985"/>
                  </a:lnTo>
                  <a:lnTo>
                    <a:pt x="5040923" y="943985"/>
                  </a:lnTo>
                  <a:lnTo>
                    <a:pt x="5042390" y="945735"/>
                  </a:lnTo>
                  <a:lnTo>
                    <a:pt x="5062194" y="962251"/>
                  </a:lnTo>
                  <a:lnTo>
                    <a:pt x="5071378" y="952954"/>
                  </a:lnTo>
                  <a:lnTo>
                    <a:pt x="5075171" y="948910"/>
                  </a:lnTo>
                  <a:lnTo>
                    <a:pt x="5051774" y="948910"/>
                  </a:lnTo>
                  <a:cubicBezTo>
                    <a:pt x="5057391" y="942998"/>
                    <a:pt x="5062888" y="937615"/>
                    <a:pt x="5068206" y="932277"/>
                  </a:cubicBezTo>
                  <a:lnTo>
                    <a:pt x="5076117" y="923841"/>
                  </a:lnTo>
                  <a:lnTo>
                    <a:pt x="5060936" y="923841"/>
                  </a:lnTo>
                  <a:cubicBezTo>
                    <a:pt x="5081682" y="902007"/>
                    <a:pt x="5100654" y="887994"/>
                    <a:pt x="5114308" y="853123"/>
                  </a:cubicBezTo>
                  <a:cubicBezTo>
                    <a:pt x="5126188" y="880607"/>
                    <a:pt x="5136886" y="902007"/>
                    <a:pt x="5167680" y="923841"/>
                  </a:cubicBezTo>
                  <a:lnTo>
                    <a:pt x="5141910" y="923841"/>
                  </a:lnTo>
                  <a:lnTo>
                    <a:pt x="5160324" y="941963"/>
                  </a:lnTo>
                  <a:lnTo>
                    <a:pt x="5178598" y="923465"/>
                  </a:lnTo>
                  <a:lnTo>
                    <a:pt x="5181593" y="920271"/>
                  </a:lnTo>
                  <a:lnTo>
                    <a:pt x="5165988" y="920271"/>
                  </a:lnTo>
                  <a:cubicBezTo>
                    <a:pt x="5171995" y="913949"/>
                    <a:pt x="5177874" y="908192"/>
                    <a:pt x="5183560" y="902483"/>
                  </a:cubicBezTo>
                  <a:lnTo>
                    <a:pt x="5188035" y="897712"/>
                  </a:lnTo>
                  <a:lnTo>
                    <a:pt x="5174433" y="897712"/>
                  </a:lnTo>
                  <a:cubicBezTo>
                    <a:pt x="5179620" y="892253"/>
                    <a:pt x="5184696" y="887283"/>
                    <a:pt x="5189605" y="882354"/>
                  </a:cubicBezTo>
                  <a:lnTo>
                    <a:pt x="5193398" y="878310"/>
                  </a:lnTo>
                  <a:lnTo>
                    <a:pt x="5170001" y="878310"/>
                  </a:lnTo>
                  <a:cubicBezTo>
                    <a:pt x="5175618" y="872397"/>
                    <a:pt x="5181115" y="867015"/>
                    <a:pt x="5186432" y="861676"/>
                  </a:cubicBezTo>
                  <a:lnTo>
                    <a:pt x="5194343" y="853241"/>
                  </a:lnTo>
                  <a:lnTo>
                    <a:pt x="5179162" y="853241"/>
                  </a:lnTo>
                  <a:cubicBezTo>
                    <a:pt x="5199908" y="831407"/>
                    <a:pt x="5218880" y="817393"/>
                    <a:pt x="5232534" y="782523"/>
                  </a:cubicBezTo>
                  <a:cubicBezTo>
                    <a:pt x="5244414" y="810006"/>
                    <a:pt x="5255112" y="831407"/>
                    <a:pt x="5285906" y="853241"/>
                  </a:cubicBezTo>
                  <a:lnTo>
                    <a:pt x="5260136" y="853241"/>
                  </a:lnTo>
                  <a:lnTo>
                    <a:pt x="5279277" y="872077"/>
                  </a:lnTo>
                  <a:lnTo>
                    <a:pt x="5295496" y="837415"/>
                  </a:lnTo>
                  <a:lnTo>
                    <a:pt x="5303407" y="819607"/>
                  </a:lnTo>
                  <a:lnTo>
                    <a:pt x="5288226" y="819607"/>
                  </a:lnTo>
                  <a:cubicBezTo>
                    <a:pt x="5308973" y="773511"/>
                    <a:pt x="5327944" y="743927"/>
                    <a:pt x="5341598" y="670309"/>
                  </a:cubicBezTo>
                  <a:cubicBezTo>
                    <a:pt x="5353478" y="728331"/>
                    <a:pt x="5364176" y="773511"/>
                    <a:pt x="5394970" y="819607"/>
                  </a:cubicBezTo>
                  <a:lnTo>
                    <a:pt x="5369200" y="819607"/>
                  </a:lnTo>
                  <a:lnTo>
                    <a:pt x="5394674" y="872530"/>
                  </a:lnTo>
                  <a:lnTo>
                    <a:pt x="5370525" y="872530"/>
                  </a:lnTo>
                  <a:lnTo>
                    <a:pt x="5390241" y="913492"/>
                  </a:lnTo>
                  <a:lnTo>
                    <a:pt x="5372925" y="913492"/>
                  </a:lnTo>
                  <a:lnTo>
                    <a:pt x="5375917" y="921025"/>
                  </a:lnTo>
                  <a:cubicBezTo>
                    <a:pt x="5382308" y="934489"/>
                    <a:pt x="5389770" y="947771"/>
                    <a:pt x="5398687" y="961118"/>
                  </a:cubicBezTo>
                  <a:lnTo>
                    <a:pt x="5386177" y="961118"/>
                  </a:lnTo>
                  <a:lnTo>
                    <a:pt x="5387643" y="964812"/>
                  </a:lnTo>
                  <a:lnTo>
                    <a:pt x="5396307" y="980066"/>
                  </a:lnTo>
                  <a:lnTo>
                    <a:pt x="5420330" y="975286"/>
                  </a:lnTo>
                  <a:lnTo>
                    <a:pt x="5423605" y="970495"/>
                  </a:lnTo>
                  <a:lnTo>
                    <a:pt x="5402414" y="970495"/>
                  </a:lnTo>
                  <a:cubicBezTo>
                    <a:pt x="5410571" y="958718"/>
                    <a:pt x="5418553" y="947996"/>
                    <a:pt x="5426276" y="937362"/>
                  </a:cubicBezTo>
                  <a:lnTo>
                    <a:pt x="5432352" y="928474"/>
                  </a:lnTo>
                  <a:lnTo>
                    <a:pt x="5413883" y="928474"/>
                  </a:lnTo>
                  <a:cubicBezTo>
                    <a:pt x="5420926" y="918307"/>
                    <a:pt x="5427817" y="909049"/>
                    <a:pt x="5434484" y="899869"/>
                  </a:cubicBezTo>
                  <a:lnTo>
                    <a:pt x="5439635" y="892335"/>
                  </a:lnTo>
                  <a:lnTo>
                    <a:pt x="5407864" y="892335"/>
                  </a:lnTo>
                  <a:cubicBezTo>
                    <a:pt x="5415491" y="881323"/>
                    <a:pt x="5422956" y="871297"/>
                    <a:pt x="5430176" y="861353"/>
                  </a:cubicBezTo>
                  <a:lnTo>
                    <a:pt x="5440918" y="845642"/>
                  </a:lnTo>
                  <a:lnTo>
                    <a:pt x="5420303" y="845642"/>
                  </a:lnTo>
                  <a:cubicBezTo>
                    <a:pt x="5448474" y="804971"/>
                    <a:pt x="5474238" y="778870"/>
                    <a:pt x="5492776" y="713918"/>
                  </a:cubicBezTo>
                  <a:cubicBezTo>
                    <a:pt x="5508908" y="765110"/>
                    <a:pt x="5523435" y="804971"/>
                    <a:pt x="5565250" y="845642"/>
                  </a:cubicBezTo>
                  <a:lnTo>
                    <a:pt x="5527616" y="845642"/>
                  </a:lnTo>
                  <a:lnTo>
                    <a:pt x="5535935" y="859258"/>
                  </a:lnTo>
                  <a:lnTo>
                    <a:pt x="5564811" y="892293"/>
                  </a:lnTo>
                  <a:lnTo>
                    <a:pt x="5581495" y="869128"/>
                  </a:lnTo>
                  <a:lnTo>
                    <a:pt x="5586646" y="861594"/>
                  </a:lnTo>
                  <a:lnTo>
                    <a:pt x="5554875" y="861594"/>
                  </a:lnTo>
                  <a:cubicBezTo>
                    <a:pt x="5562502" y="850582"/>
                    <a:pt x="5569967" y="840556"/>
                    <a:pt x="5577187" y="830613"/>
                  </a:cubicBezTo>
                  <a:lnTo>
                    <a:pt x="5587930" y="814901"/>
                  </a:lnTo>
                  <a:lnTo>
                    <a:pt x="5567315" y="814901"/>
                  </a:lnTo>
                  <a:cubicBezTo>
                    <a:pt x="5595486" y="774230"/>
                    <a:pt x="5621248" y="748129"/>
                    <a:pt x="5639789" y="683177"/>
                  </a:cubicBezTo>
                  <a:cubicBezTo>
                    <a:pt x="5651888" y="721571"/>
                    <a:pt x="5663084" y="753592"/>
                    <a:pt x="5685566" y="784360"/>
                  </a:cubicBezTo>
                  <a:lnTo>
                    <a:pt x="5694742" y="794860"/>
                  </a:lnTo>
                  <a:lnTo>
                    <a:pt x="5705510" y="778471"/>
                  </a:lnTo>
                  <a:lnTo>
                    <a:pt x="5714136" y="764638"/>
                  </a:lnTo>
                  <a:lnTo>
                    <a:pt x="5697581" y="764638"/>
                  </a:lnTo>
                  <a:cubicBezTo>
                    <a:pt x="5720204" y="728832"/>
                    <a:pt x="5740896" y="705852"/>
                    <a:pt x="5755787" y="648670"/>
                  </a:cubicBezTo>
                  <a:cubicBezTo>
                    <a:pt x="5762265" y="671204"/>
                    <a:pt x="5768421" y="691245"/>
                    <a:pt x="5777155" y="710128"/>
                  </a:cubicBezTo>
                  <a:lnTo>
                    <a:pt x="5789428" y="732144"/>
                  </a:lnTo>
                  <a:lnTo>
                    <a:pt x="5804952" y="715848"/>
                  </a:lnTo>
                  <a:lnTo>
                    <a:pt x="5817455" y="702016"/>
                  </a:lnTo>
                  <a:lnTo>
                    <a:pt x="5793454" y="702016"/>
                  </a:lnTo>
                  <a:cubicBezTo>
                    <a:pt x="5826256" y="666210"/>
                    <a:pt x="5856261" y="643230"/>
                    <a:pt x="5877853" y="586048"/>
                  </a:cubicBezTo>
                  <a:cubicBezTo>
                    <a:pt x="5891944" y="619850"/>
                    <a:pt x="5904982" y="648040"/>
                    <a:pt x="5931167" y="675128"/>
                  </a:cubicBezTo>
                  <a:lnTo>
                    <a:pt x="5957760" y="698125"/>
                  </a:lnTo>
                  <a:lnTo>
                    <a:pt x="5962831" y="692803"/>
                  </a:lnTo>
                  <a:cubicBezTo>
                    <a:pt x="5986122" y="668554"/>
                    <a:pt x="6007048" y="644906"/>
                    <a:pt x="6023244" y="602019"/>
                  </a:cubicBezTo>
                  <a:cubicBezTo>
                    <a:pt x="6030289" y="618920"/>
                    <a:pt x="6037070" y="634418"/>
                    <a:pt x="6045364" y="649077"/>
                  </a:cubicBezTo>
                  <a:lnTo>
                    <a:pt x="6074881" y="688844"/>
                  </a:lnTo>
                  <a:lnTo>
                    <a:pt x="6078888" y="683367"/>
                  </a:lnTo>
                  <a:cubicBezTo>
                    <a:pt x="6082911" y="676808"/>
                    <a:pt x="6086657" y="669394"/>
                    <a:pt x="6090070" y="660676"/>
                  </a:cubicBezTo>
                  <a:lnTo>
                    <a:pt x="6097661" y="675196"/>
                  </a:lnTo>
                  <a:lnTo>
                    <a:pt x="6114989" y="645824"/>
                  </a:lnTo>
                  <a:cubicBezTo>
                    <a:pt x="6121997" y="631520"/>
                    <a:pt x="6128393" y="614886"/>
                    <a:pt x="6133974" y="593442"/>
                  </a:cubicBezTo>
                  <a:cubicBezTo>
                    <a:pt x="6137211" y="604709"/>
                    <a:pt x="6140368" y="615353"/>
                    <a:pt x="6143806" y="625540"/>
                  </a:cubicBezTo>
                  <a:lnTo>
                    <a:pt x="6154411" y="652555"/>
                  </a:lnTo>
                  <a:lnTo>
                    <a:pt x="6173631" y="632380"/>
                  </a:lnTo>
                  <a:lnTo>
                    <a:pt x="6186141" y="618548"/>
                  </a:lnTo>
                  <a:lnTo>
                    <a:pt x="6162132" y="618548"/>
                  </a:lnTo>
                  <a:cubicBezTo>
                    <a:pt x="6194943" y="582744"/>
                    <a:pt x="6224945" y="559764"/>
                    <a:pt x="6246538" y="502581"/>
                  </a:cubicBezTo>
                  <a:cubicBezTo>
                    <a:pt x="6255931" y="525116"/>
                    <a:pt x="6264858" y="545157"/>
                    <a:pt x="6277524" y="564040"/>
                  </a:cubicBezTo>
                  <a:lnTo>
                    <a:pt x="6297440" y="588678"/>
                  </a:lnTo>
                  <a:lnTo>
                    <a:pt x="6305439" y="579836"/>
                  </a:lnTo>
                  <a:cubicBezTo>
                    <a:pt x="6319739" y="562468"/>
                    <a:pt x="6332638" y="542427"/>
                    <a:pt x="6343435" y="513835"/>
                  </a:cubicBezTo>
                  <a:cubicBezTo>
                    <a:pt x="6348131" y="525103"/>
                    <a:pt x="6352712" y="535747"/>
                    <a:pt x="6357701" y="545934"/>
                  </a:cubicBezTo>
                  <a:lnTo>
                    <a:pt x="6369398" y="566474"/>
                  </a:lnTo>
                  <a:lnTo>
                    <a:pt x="6372635" y="562592"/>
                  </a:lnTo>
                  <a:lnTo>
                    <a:pt x="6383588" y="548759"/>
                  </a:lnTo>
                  <a:lnTo>
                    <a:pt x="6362569" y="548759"/>
                  </a:lnTo>
                  <a:cubicBezTo>
                    <a:pt x="6391294" y="512953"/>
                    <a:pt x="6417561" y="489974"/>
                    <a:pt x="6436465" y="432790"/>
                  </a:cubicBezTo>
                  <a:cubicBezTo>
                    <a:pt x="6448802" y="466593"/>
                    <a:pt x="6460217" y="494783"/>
                    <a:pt x="6483141" y="521872"/>
                  </a:cubicBezTo>
                  <a:lnTo>
                    <a:pt x="6496818" y="535382"/>
                  </a:lnTo>
                  <a:lnTo>
                    <a:pt x="6507168" y="518626"/>
                  </a:lnTo>
                  <a:cubicBezTo>
                    <a:pt x="6512738" y="507871"/>
                    <a:pt x="6517924" y="495713"/>
                    <a:pt x="6522650" y="481417"/>
                  </a:cubicBezTo>
                  <a:lnTo>
                    <a:pt x="6539007" y="518475"/>
                  </a:lnTo>
                  <a:lnTo>
                    <a:pt x="6549226" y="488984"/>
                  </a:lnTo>
                  <a:cubicBezTo>
                    <a:pt x="6553249" y="475138"/>
                    <a:pt x="6556995" y="459486"/>
                    <a:pt x="6560408" y="441081"/>
                  </a:cubicBezTo>
                  <a:lnTo>
                    <a:pt x="6570161" y="480465"/>
                  </a:lnTo>
                  <a:lnTo>
                    <a:pt x="6582846" y="465257"/>
                  </a:lnTo>
                  <a:lnTo>
                    <a:pt x="6593799" y="451425"/>
                  </a:lnTo>
                  <a:lnTo>
                    <a:pt x="6572780" y="451425"/>
                  </a:lnTo>
                  <a:cubicBezTo>
                    <a:pt x="6601504" y="415619"/>
                    <a:pt x="6627772" y="392639"/>
                    <a:pt x="6646676" y="335456"/>
                  </a:cubicBezTo>
                  <a:cubicBezTo>
                    <a:pt x="6663126" y="380525"/>
                    <a:pt x="6677937" y="415619"/>
                    <a:pt x="6720574" y="451425"/>
                  </a:cubicBezTo>
                  <a:lnTo>
                    <a:pt x="6682200" y="451425"/>
                  </a:lnTo>
                  <a:lnTo>
                    <a:pt x="6690683" y="463411"/>
                  </a:lnTo>
                  <a:lnTo>
                    <a:pt x="6702052" y="474642"/>
                  </a:lnTo>
                  <a:lnTo>
                    <a:pt x="6721861" y="450894"/>
                  </a:lnTo>
                  <a:cubicBezTo>
                    <a:pt x="6742253" y="426645"/>
                    <a:pt x="6760573" y="402997"/>
                    <a:pt x="6774752" y="360110"/>
                  </a:cubicBezTo>
                  <a:cubicBezTo>
                    <a:pt x="6782976" y="382645"/>
                    <a:pt x="6790791" y="402686"/>
                    <a:pt x="6801880" y="421568"/>
                  </a:cubicBezTo>
                  <a:lnTo>
                    <a:pt x="6819852" y="446964"/>
                  </a:lnTo>
                  <a:lnTo>
                    <a:pt x="6834866" y="428964"/>
                  </a:lnTo>
                  <a:lnTo>
                    <a:pt x="6845819" y="415132"/>
                  </a:lnTo>
                  <a:lnTo>
                    <a:pt x="6824799" y="415132"/>
                  </a:lnTo>
                  <a:cubicBezTo>
                    <a:pt x="6853524" y="379326"/>
                    <a:pt x="6879792" y="356346"/>
                    <a:pt x="6898697" y="299163"/>
                  </a:cubicBezTo>
                  <a:cubicBezTo>
                    <a:pt x="6915145" y="344233"/>
                    <a:pt x="6929957" y="379326"/>
                    <a:pt x="6972594" y="415132"/>
                  </a:cubicBezTo>
                  <a:lnTo>
                    <a:pt x="6934220" y="415132"/>
                  </a:lnTo>
                  <a:lnTo>
                    <a:pt x="6942703" y="427119"/>
                  </a:lnTo>
                  <a:lnTo>
                    <a:pt x="6964896" y="449041"/>
                  </a:lnTo>
                  <a:lnTo>
                    <a:pt x="6974597" y="419442"/>
                  </a:lnTo>
                  <a:lnTo>
                    <a:pt x="6985980" y="452182"/>
                  </a:lnTo>
                  <a:lnTo>
                    <a:pt x="7017816" y="415094"/>
                  </a:lnTo>
                  <a:cubicBezTo>
                    <a:pt x="7028827" y="400625"/>
                    <a:pt x="7038758" y="383929"/>
                    <a:pt x="7047070" y="360110"/>
                  </a:cubicBezTo>
                  <a:lnTo>
                    <a:pt x="7069280" y="407777"/>
                  </a:lnTo>
                  <a:lnTo>
                    <a:pt x="7078979" y="394029"/>
                  </a:lnTo>
                  <a:cubicBezTo>
                    <a:pt x="7085341" y="383274"/>
                    <a:pt x="7091265" y="371116"/>
                    <a:pt x="7096663" y="356820"/>
                  </a:cubicBezTo>
                  <a:cubicBezTo>
                    <a:pt x="7103709" y="373721"/>
                    <a:pt x="7110491" y="389219"/>
                    <a:pt x="7118785" y="403878"/>
                  </a:cubicBezTo>
                  <a:lnTo>
                    <a:pt x="7139311" y="431531"/>
                  </a:lnTo>
                  <a:lnTo>
                    <a:pt x="7156928" y="398469"/>
                  </a:lnTo>
                  <a:lnTo>
                    <a:pt x="7157726" y="396498"/>
                  </a:lnTo>
                  <a:lnTo>
                    <a:pt x="7138332" y="396498"/>
                  </a:lnTo>
                  <a:cubicBezTo>
                    <a:pt x="7155462" y="366684"/>
                    <a:pt x="7171128" y="347549"/>
                    <a:pt x="7182402" y="299936"/>
                  </a:cubicBezTo>
                  <a:cubicBezTo>
                    <a:pt x="7192212" y="337463"/>
                    <a:pt x="7201046" y="366684"/>
                    <a:pt x="7226473" y="396498"/>
                  </a:cubicBezTo>
                  <a:lnTo>
                    <a:pt x="7206624" y="396498"/>
                  </a:lnTo>
                  <a:lnTo>
                    <a:pt x="7212204" y="412237"/>
                  </a:lnTo>
                  <a:lnTo>
                    <a:pt x="7216657" y="421086"/>
                  </a:lnTo>
                  <a:lnTo>
                    <a:pt x="7242054" y="372791"/>
                  </a:lnTo>
                  <a:lnTo>
                    <a:pt x="7251233" y="392319"/>
                  </a:lnTo>
                  <a:lnTo>
                    <a:pt x="7284436" y="358958"/>
                  </a:lnTo>
                  <a:cubicBezTo>
                    <a:pt x="7296906" y="344825"/>
                    <a:pt x="7308154" y="328517"/>
                    <a:pt x="7317568" y="305251"/>
                  </a:cubicBezTo>
                  <a:lnTo>
                    <a:pt x="7318036" y="306235"/>
                  </a:lnTo>
                  <a:lnTo>
                    <a:pt x="7324692" y="281110"/>
                  </a:lnTo>
                  <a:cubicBezTo>
                    <a:pt x="7328788" y="296891"/>
                    <a:pt x="7332781" y="311798"/>
                    <a:pt x="7337132" y="326067"/>
                  </a:cubicBezTo>
                  <a:lnTo>
                    <a:pt x="7349216" y="360149"/>
                  </a:lnTo>
                  <a:lnTo>
                    <a:pt x="7352483" y="365045"/>
                  </a:lnTo>
                  <a:lnTo>
                    <a:pt x="7352784" y="364214"/>
                  </a:lnTo>
                  <a:lnTo>
                    <a:pt x="7353510" y="366584"/>
                  </a:lnTo>
                  <a:lnTo>
                    <a:pt x="7353538" y="366626"/>
                  </a:lnTo>
                  <a:cubicBezTo>
                    <a:pt x="7363216" y="377848"/>
                    <a:pt x="7375243" y="388693"/>
                    <a:pt x="7391168" y="399619"/>
                  </a:cubicBezTo>
                  <a:lnTo>
                    <a:pt x="7368032" y="399619"/>
                  </a:lnTo>
                  <a:lnTo>
                    <a:pt x="7371180" y="405875"/>
                  </a:lnTo>
                  <a:lnTo>
                    <a:pt x="7379215" y="417036"/>
                  </a:lnTo>
                  <a:lnTo>
                    <a:pt x="7392441" y="403152"/>
                  </a:lnTo>
                  <a:lnTo>
                    <a:pt x="7404951" y="389320"/>
                  </a:lnTo>
                  <a:lnTo>
                    <a:pt x="7380942" y="389320"/>
                  </a:lnTo>
                  <a:lnTo>
                    <a:pt x="7397255" y="371757"/>
                  </a:lnTo>
                  <a:lnTo>
                    <a:pt x="7368959" y="371757"/>
                  </a:lnTo>
                  <a:cubicBezTo>
                    <a:pt x="7385744" y="363411"/>
                    <a:pt x="7401812" y="356560"/>
                    <a:pt x="7416445" y="348464"/>
                  </a:cubicBezTo>
                  <a:lnTo>
                    <a:pt x="7422555" y="344519"/>
                  </a:lnTo>
                  <a:lnTo>
                    <a:pt x="7427352" y="339354"/>
                  </a:lnTo>
                  <a:lnTo>
                    <a:pt x="7428974" y="337054"/>
                  </a:lnTo>
                  <a:lnTo>
                    <a:pt x="7415374" y="337054"/>
                  </a:lnTo>
                  <a:cubicBezTo>
                    <a:pt x="7420026" y="328619"/>
                    <a:pt x="7424579" y="320939"/>
                    <a:pt x="7428982" y="313322"/>
                  </a:cubicBezTo>
                  <a:lnTo>
                    <a:pt x="7435991" y="300447"/>
                  </a:lnTo>
                  <a:lnTo>
                    <a:pt x="7419776" y="300447"/>
                  </a:lnTo>
                  <a:cubicBezTo>
                    <a:pt x="7432623" y="278086"/>
                    <a:pt x="7444648" y="261733"/>
                    <a:pt x="7454613" y="234867"/>
                  </a:cubicBezTo>
                  <a:lnTo>
                    <a:pt x="7456496" y="229228"/>
                  </a:lnTo>
                  <a:lnTo>
                    <a:pt x="7470910" y="229228"/>
                  </a:lnTo>
                  <a:lnTo>
                    <a:pt x="7471295" y="230612"/>
                  </a:lnTo>
                  <a:cubicBezTo>
                    <a:pt x="7479110" y="256059"/>
                    <a:pt x="7488846" y="278086"/>
                    <a:pt x="7507917" y="300447"/>
                  </a:cubicBezTo>
                  <a:lnTo>
                    <a:pt x="7489528" y="300447"/>
                  </a:lnTo>
                  <a:lnTo>
                    <a:pt x="7511121" y="337054"/>
                  </a:lnTo>
                  <a:lnTo>
                    <a:pt x="7498146" y="337054"/>
                  </a:lnTo>
                  <a:lnTo>
                    <a:pt x="7516250" y="359450"/>
                  </a:lnTo>
                  <a:lnTo>
                    <a:pt x="7524249" y="350608"/>
                  </a:lnTo>
                  <a:cubicBezTo>
                    <a:pt x="7538549" y="333240"/>
                    <a:pt x="7551448" y="313199"/>
                    <a:pt x="7562245" y="284607"/>
                  </a:cubicBezTo>
                  <a:lnTo>
                    <a:pt x="7563049" y="286417"/>
                  </a:lnTo>
                  <a:lnTo>
                    <a:pt x="7570620" y="268516"/>
                  </a:lnTo>
                  <a:lnTo>
                    <a:pt x="7587202" y="312370"/>
                  </a:lnTo>
                  <a:lnTo>
                    <a:pt x="7622010" y="269564"/>
                  </a:lnTo>
                  <a:cubicBezTo>
                    <a:pt x="7634530" y="252195"/>
                    <a:pt x="7645823" y="232154"/>
                    <a:pt x="7655275" y="203562"/>
                  </a:cubicBezTo>
                  <a:cubicBezTo>
                    <a:pt x="7661444" y="220463"/>
                    <a:pt x="7667381" y="235962"/>
                    <a:pt x="7674643" y="250621"/>
                  </a:cubicBezTo>
                  <a:lnTo>
                    <a:pt x="7693450" y="279563"/>
                  </a:lnTo>
                  <a:lnTo>
                    <a:pt x="7700506" y="262880"/>
                  </a:lnTo>
                  <a:lnTo>
                    <a:pt x="7716398" y="304908"/>
                  </a:lnTo>
                  <a:lnTo>
                    <a:pt x="7725978" y="289398"/>
                  </a:lnTo>
                  <a:cubicBezTo>
                    <a:pt x="7731548" y="278643"/>
                    <a:pt x="7736734" y="266485"/>
                    <a:pt x="7741460" y="252189"/>
                  </a:cubicBezTo>
                  <a:lnTo>
                    <a:pt x="7767887" y="312060"/>
                  </a:lnTo>
                  <a:lnTo>
                    <a:pt x="7782361" y="292553"/>
                  </a:lnTo>
                  <a:cubicBezTo>
                    <a:pt x="7786521" y="286230"/>
                    <a:pt x="7790477" y="279420"/>
                    <a:pt x="7794177" y="271589"/>
                  </a:cubicBezTo>
                  <a:lnTo>
                    <a:pt x="7797323" y="263305"/>
                  </a:lnTo>
                  <a:lnTo>
                    <a:pt x="7778905" y="263305"/>
                  </a:lnTo>
                  <a:cubicBezTo>
                    <a:pt x="7786682" y="253610"/>
                    <a:pt x="7794294" y="244783"/>
                    <a:pt x="7801656" y="236029"/>
                  </a:cubicBezTo>
                  <a:lnTo>
                    <a:pt x="7812609" y="222197"/>
                  </a:lnTo>
                  <a:lnTo>
                    <a:pt x="7791590" y="222197"/>
                  </a:lnTo>
                  <a:cubicBezTo>
                    <a:pt x="7820314" y="186391"/>
                    <a:pt x="7846582" y="163411"/>
                    <a:pt x="7865486" y="106228"/>
                  </a:cubicBezTo>
                  <a:cubicBezTo>
                    <a:pt x="7881936" y="151297"/>
                    <a:pt x="7896747" y="186391"/>
                    <a:pt x="7939384" y="222197"/>
                  </a:cubicBezTo>
                  <a:lnTo>
                    <a:pt x="7901010" y="222197"/>
                  </a:lnTo>
                  <a:lnTo>
                    <a:pt x="7905986" y="229228"/>
                  </a:lnTo>
                  <a:lnTo>
                    <a:pt x="7909548" y="229228"/>
                  </a:lnTo>
                  <a:lnTo>
                    <a:pt x="7912288" y="236944"/>
                  </a:lnTo>
                  <a:lnTo>
                    <a:pt x="7920862" y="245414"/>
                  </a:lnTo>
                  <a:lnTo>
                    <a:pt x="7940671" y="221666"/>
                  </a:lnTo>
                  <a:cubicBezTo>
                    <a:pt x="7961063" y="197417"/>
                    <a:pt x="7979383" y="173769"/>
                    <a:pt x="7993562" y="130882"/>
                  </a:cubicBezTo>
                  <a:cubicBezTo>
                    <a:pt x="8001786" y="153417"/>
                    <a:pt x="8009601" y="173458"/>
                    <a:pt x="8020690" y="192340"/>
                  </a:cubicBezTo>
                  <a:lnTo>
                    <a:pt x="8038662" y="217736"/>
                  </a:lnTo>
                  <a:lnTo>
                    <a:pt x="8053676" y="199736"/>
                  </a:lnTo>
                  <a:lnTo>
                    <a:pt x="8064629" y="185904"/>
                  </a:lnTo>
                  <a:lnTo>
                    <a:pt x="8043609" y="185904"/>
                  </a:lnTo>
                  <a:cubicBezTo>
                    <a:pt x="8072334" y="150098"/>
                    <a:pt x="8098602" y="127118"/>
                    <a:pt x="8117507" y="69935"/>
                  </a:cubicBezTo>
                  <a:cubicBezTo>
                    <a:pt x="8133955" y="115005"/>
                    <a:pt x="8148767" y="150098"/>
                    <a:pt x="8191404" y="185904"/>
                  </a:cubicBezTo>
                  <a:lnTo>
                    <a:pt x="8153030" y="185904"/>
                  </a:lnTo>
                  <a:lnTo>
                    <a:pt x="8161513" y="197891"/>
                  </a:lnTo>
                  <a:cubicBezTo>
                    <a:pt x="8169789" y="207670"/>
                    <a:pt x="8179450" y="217317"/>
                    <a:pt x="8190994" y="227012"/>
                  </a:cubicBezTo>
                  <a:lnTo>
                    <a:pt x="8154148" y="227012"/>
                  </a:lnTo>
                  <a:lnTo>
                    <a:pt x="8157636" y="231941"/>
                  </a:lnTo>
                  <a:cubicBezTo>
                    <a:pt x="8165277" y="240970"/>
                    <a:pt x="8174197" y="249877"/>
                    <a:pt x="8184856" y="258829"/>
                  </a:cubicBezTo>
                  <a:lnTo>
                    <a:pt x="8160881" y="258829"/>
                  </a:lnTo>
                  <a:lnTo>
                    <a:pt x="8165022" y="264681"/>
                  </a:lnTo>
                  <a:cubicBezTo>
                    <a:pt x="8173873" y="275139"/>
                    <a:pt x="8184204" y="285455"/>
                    <a:pt x="8196550" y="295823"/>
                  </a:cubicBezTo>
                  <a:lnTo>
                    <a:pt x="8179229" y="295823"/>
                  </a:lnTo>
                  <a:lnTo>
                    <a:pt x="8181260" y="298692"/>
                  </a:lnTo>
                  <a:lnTo>
                    <a:pt x="8192775" y="310067"/>
                  </a:lnTo>
                  <a:lnTo>
                    <a:pt x="8206250" y="294763"/>
                  </a:lnTo>
                  <a:lnTo>
                    <a:pt x="8211699" y="288244"/>
                  </a:lnTo>
                  <a:lnTo>
                    <a:pt x="8195138" y="288244"/>
                  </a:lnTo>
                  <a:cubicBezTo>
                    <a:pt x="8201452" y="280787"/>
                    <a:pt x="8207632" y="273998"/>
                    <a:pt x="8213610" y="267264"/>
                  </a:cubicBezTo>
                  <a:lnTo>
                    <a:pt x="8218229" y="261739"/>
                  </a:lnTo>
                  <a:lnTo>
                    <a:pt x="8189740" y="261739"/>
                  </a:lnTo>
                  <a:cubicBezTo>
                    <a:pt x="8196580" y="253662"/>
                    <a:pt x="8203273" y="246309"/>
                    <a:pt x="8209747" y="239016"/>
                  </a:cubicBezTo>
                  <a:lnTo>
                    <a:pt x="8219380" y="227492"/>
                  </a:lnTo>
                  <a:lnTo>
                    <a:pt x="8200895" y="227492"/>
                  </a:lnTo>
                  <a:cubicBezTo>
                    <a:pt x="8226155" y="197663"/>
                    <a:pt x="8249256" y="178520"/>
                    <a:pt x="8265880" y="130882"/>
                  </a:cubicBezTo>
                  <a:cubicBezTo>
                    <a:pt x="8280345" y="168428"/>
                    <a:pt x="8293370" y="197663"/>
                    <a:pt x="8330865" y="227492"/>
                  </a:cubicBezTo>
                  <a:lnTo>
                    <a:pt x="8297118" y="227492"/>
                  </a:lnTo>
                  <a:lnTo>
                    <a:pt x="8304579" y="237479"/>
                  </a:lnTo>
                  <a:lnTo>
                    <a:pt x="8326570" y="258057"/>
                  </a:lnTo>
                  <a:lnTo>
                    <a:pt x="8344698" y="227494"/>
                  </a:lnTo>
                  <a:cubicBezTo>
                    <a:pt x="8355696" y="209103"/>
                    <a:pt x="8366136" y="190939"/>
                    <a:pt x="8375738" y="169241"/>
                  </a:cubicBezTo>
                  <a:lnTo>
                    <a:pt x="8376536" y="167270"/>
                  </a:lnTo>
                  <a:lnTo>
                    <a:pt x="8357142" y="167270"/>
                  </a:lnTo>
                  <a:cubicBezTo>
                    <a:pt x="8374272" y="137456"/>
                    <a:pt x="8389938" y="118321"/>
                    <a:pt x="8401212" y="70708"/>
                  </a:cubicBezTo>
                  <a:cubicBezTo>
                    <a:pt x="8411022" y="108235"/>
                    <a:pt x="8419856" y="137456"/>
                    <a:pt x="8445283" y="167270"/>
                  </a:cubicBezTo>
                  <a:lnTo>
                    <a:pt x="8425434" y="167270"/>
                  </a:lnTo>
                  <a:lnTo>
                    <a:pt x="8431014" y="183009"/>
                  </a:lnTo>
                  <a:cubicBezTo>
                    <a:pt x="8436995" y="197331"/>
                    <a:pt x="8443859" y="211214"/>
                    <a:pt x="8452101" y="224910"/>
                  </a:cubicBezTo>
                  <a:lnTo>
                    <a:pt x="8465713" y="243818"/>
                  </a:lnTo>
                  <a:lnTo>
                    <a:pt x="8481280" y="217572"/>
                  </a:lnTo>
                  <a:lnTo>
                    <a:pt x="8483120" y="214305"/>
                  </a:lnTo>
                  <a:lnTo>
                    <a:pt x="8469902" y="214305"/>
                  </a:lnTo>
                  <a:cubicBezTo>
                    <a:pt x="8477054" y="201768"/>
                    <a:pt x="8484053" y="190353"/>
                    <a:pt x="8490824" y="179032"/>
                  </a:cubicBezTo>
                  <a:lnTo>
                    <a:pt x="8495690" y="170391"/>
                  </a:lnTo>
                  <a:lnTo>
                    <a:pt x="8462778" y="170391"/>
                  </a:lnTo>
                  <a:cubicBezTo>
                    <a:pt x="8491387" y="141254"/>
                    <a:pt x="8517550" y="122555"/>
                    <a:pt x="8536378" y="76023"/>
                  </a:cubicBezTo>
                  <a:lnTo>
                    <a:pt x="8536846" y="77007"/>
                  </a:lnTo>
                  <a:lnTo>
                    <a:pt x="8543502" y="51882"/>
                  </a:lnTo>
                  <a:cubicBezTo>
                    <a:pt x="8547598" y="67663"/>
                    <a:pt x="8551591" y="82570"/>
                    <a:pt x="8555942" y="96839"/>
                  </a:cubicBezTo>
                  <a:lnTo>
                    <a:pt x="8568026" y="130921"/>
                  </a:lnTo>
                  <a:lnTo>
                    <a:pt x="8572348" y="137398"/>
                  </a:lnTo>
                  <a:cubicBezTo>
                    <a:pt x="8582026" y="148620"/>
                    <a:pt x="8594053" y="159465"/>
                    <a:pt x="8609978" y="170391"/>
                  </a:cubicBezTo>
                  <a:lnTo>
                    <a:pt x="8586842" y="170391"/>
                  </a:lnTo>
                  <a:lnTo>
                    <a:pt x="8589990" y="176647"/>
                  </a:lnTo>
                  <a:lnTo>
                    <a:pt x="8616591" y="213596"/>
                  </a:lnTo>
                  <a:lnTo>
                    <a:pt x="8629437" y="186709"/>
                  </a:lnTo>
                  <a:lnTo>
                    <a:pt x="8609977" y="186709"/>
                  </a:lnTo>
                  <a:cubicBezTo>
                    <a:pt x="8617129" y="174173"/>
                    <a:pt x="8624129" y="162758"/>
                    <a:pt x="8630899" y="151437"/>
                  </a:cubicBezTo>
                  <a:lnTo>
                    <a:pt x="8635915" y="142529"/>
                  </a:lnTo>
                  <a:lnTo>
                    <a:pt x="8587769" y="142529"/>
                  </a:lnTo>
                  <a:cubicBezTo>
                    <a:pt x="8604554" y="134183"/>
                    <a:pt x="8620622" y="127332"/>
                    <a:pt x="8635255" y="119236"/>
                  </a:cubicBezTo>
                  <a:lnTo>
                    <a:pt x="8652923" y="107826"/>
                  </a:lnTo>
                  <a:lnTo>
                    <a:pt x="8634184" y="107826"/>
                  </a:lnTo>
                  <a:cubicBezTo>
                    <a:pt x="8638836" y="99391"/>
                    <a:pt x="8643389" y="91711"/>
                    <a:pt x="8647792" y="84094"/>
                  </a:cubicBezTo>
                  <a:lnTo>
                    <a:pt x="8654801" y="71219"/>
                  </a:lnTo>
                  <a:lnTo>
                    <a:pt x="8638586" y="71219"/>
                  </a:lnTo>
                  <a:cubicBezTo>
                    <a:pt x="8651433" y="48858"/>
                    <a:pt x="8663458" y="32505"/>
                    <a:pt x="8673423" y="56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6F243A97-0C5C-4353-B6D1-A3E9B056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152" y="5086868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7CE6AD2A-9A81-43F1-BC54-EF30D1F5634A}"/>
                </a:ext>
              </a:extLst>
            </p:cNvPr>
            <p:cNvSpPr/>
            <p:nvPr/>
          </p:nvSpPr>
          <p:spPr>
            <a:xfrm flipH="1" flipV="1">
              <a:off x="0" y="6247443"/>
              <a:ext cx="12192000" cy="610559"/>
            </a:xfrm>
            <a:custGeom>
              <a:avLst/>
              <a:gdLst>
                <a:gd name="connsiteX0" fmla="*/ 3619500 w 12192000"/>
                <a:gd name="connsiteY0" fmla="*/ 609141 h 610559"/>
                <a:gd name="connsiteX1" fmla="*/ 0 w 12192000"/>
                <a:gd name="connsiteY1" fmla="*/ 508220 h 610559"/>
                <a:gd name="connsiteX2" fmla="*/ 0 w 12192000"/>
                <a:gd name="connsiteY2" fmla="*/ 0 h 610559"/>
                <a:gd name="connsiteX3" fmla="*/ 12192000 w 12192000"/>
                <a:gd name="connsiteY3" fmla="*/ 0 h 610559"/>
                <a:gd name="connsiteX4" fmla="*/ 12192000 w 12192000"/>
                <a:gd name="connsiteY4" fmla="*/ 255190 h 610559"/>
                <a:gd name="connsiteX5" fmla="*/ 3619500 w 12192000"/>
                <a:gd name="connsiteY5" fmla="*/ 609141 h 6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10559">
                  <a:moveTo>
                    <a:pt x="3619500" y="609141"/>
                  </a:moveTo>
                  <a:cubicBezTo>
                    <a:pt x="2667000" y="617256"/>
                    <a:pt x="1524000" y="591454"/>
                    <a:pt x="0" y="508220"/>
                  </a:cubicBezTo>
                  <a:lnTo>
                    <a:pt x="0" y="0"/>
                  </a:lnTo>
                  <a:lnTo>
                    <a:pt x="12192000" y="0"/>
                  </a:lnTo>
                  <a:lnTo>
                    <a:pt x="12192000" y="255190"/>
                  </a:lnTo>
                  <a:cubicBezTo>
                    <a:pt x="7620000" y="255190"/>
                    <a:pt x="6477000" y="584795"/>
                    <a:pt x="3619500" y="609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990EF9B8-093A-4A33-BD34-B2F62D5B6CA7}"/>
                </a:ext>
              </a:extLst>
            </p:cNvPr>
            <p:cNvSpPr/>
            <p:nvPr/>
          </p:nvSpPr>
          <p:spPr>
            <a:xfrm flipH="1" flipV="1">
              <a:off x="4256260" y="6373040"/>
              <a:ext cx="7935740" cy="484961"/>
            </a:xfrm>
            <a:custGeom>
              <a:avLst/>
              <a:gdLst>
                <a:gd name="connsiteX0" fmla="*/ 3253011 w 7935740"/>
                <a:gd name="connsiteY0" fmla="*/ 484939 h 484961"/>
                <a:gd name="connsiteX1" fmla="*/ 0 w 7935740"/>
                <a:gd name="connsiteY1" fmla="*/ 271039 h 484961"/>
                <a:gd name="connsiteX2" fmla="*/ 0 w 7935740"/>
                <a:gd name="connsiteY2" fmla="*/ 0 h 484961"/>
                <a:gd name="connsiteX3" fmla="*/ 7935740 w 7935740"/>
                <a:gd name="connsiteY3" fmla="*/ 0 h 484961"/>
                <a:gd name="connsiteX4" fmla="*/ 7729528 w 7935740"/>
                <a:gd name="connsiteY4" fmla="*/ 26620 h 484961"/>
                <a:gd name="connsiteX5" fmla="*/ 3619500 w 7935740"/>
                <a:gd name="connsiteY5" fmla="*/ 481997 h 484961"/>
                <a:gd name="connsiteX6" fmla="*/ 3253011 w 7935740"/>
                <a:gd name="connsiteY6" fmla="*/ 484939 h 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40" h="484961">
                  <a:moveTo>
                    <a:pt x="3253011" y="484939"/>
                  </a:moveTo>
                  <a:cubicBezTo>
                    <a:pt x="2375297" y="483601"/>
                    <a:pt x="1333500" y="423277"/>
                    <a:pt x="0" y="271039"/>
                  </a:cubicBezTo>
                  <a:lnTo>
                    <a:pt x="0" y="0"/>
                  </a:lnTo>
                  <a:lnTo>
                    <a:pt x="7935740" y="0"/>
                  </a:lnTo>
                  <a:lnTo>
                    <a:pt x="7729528" y="26620"/>
                  </a:lnTo>
                  <a:cubicBezTo>
                    <a:pt x="6291709" y="222848"/>
                    <a:pt x="5226844" y="453371"/>
                    <a:pt x="3619500" y="481997"/>
                  </a:cubicBezTo>
                  <a:cubicBezTo>
                    <a:pt x="3500438" y="484118"/>
                    <a:pt x="3378399" y="485130"/>
                    <a:pt x="3253011" y="484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CAD75A8D-F5C5-4D76-8B2A-206B04E0189C}"/>
                </a:ext>
              </a:extLst>
            </p:cNvPr>
            <p:cNvGrpSpPr/>
            <p:nvPr/>
          </p:nvGrpSpPr>
          <p:grpSpPr>
            <a:xfrm>
              <a:off x="10900728" y="5595744"/>
              <a:ext cx="863703" cy="831801"/>
              <a:chOff x="10140940" y="3922332"/>
              <a:chExt cx="1251557" cy="1205329"/>
            </a:xfrm>
          </p:grpSpPr>
          <p:sp>
            <p:nvSpPr>
              <p:cNvPr id="446" name="이등변 삼각형 445">
                <a:extLst>
                  <a:ext uri="{FF2B5EF4-FFF2-40B4-BE49-F238E27FC236}">
                    <a16:creationId xmlns:a16="http://schemas.microsoft.com/office/drawing/2014/main" id="{E9D14F08-FEC5-4D01-B0CA-A49DA4EA0CA7}"/>
                  </a:ext>
                </a:extLst>
              </p:cNvPr>
              <p:cNvSpPr/>
              <p:nvPr/>
            </p:nvSpPr>
            <p:spPr>
              <a:xfrm>
                <a:off x="10140940" y="4388619"/>
                <a:ext cx="660354" cy="371440"/>
              </a:xfrm>
              <a:prstGeom prst="triangle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평행 사변형 446">
                <a:extLst>
                  <a:ext uri="{FF2B5EF4-FFF2-40B4-BE49-F238E27FC236}">
                    <a16:creationId xmlns:a16="http://schemas.microsoft.com/office/drawing/2014/main" id="{08133416-6B89-4A3D-82D4-36AC19B3BF01}"/>
                  </a:ext>
                </a:extLst>
              </p:cNvPr>
              <p:cNvSpPr/>
              <p:nvPr/>
            </p:nvSpPr>
            <p:spPr>
              <a:xfrm flipH="1">
                <a:off x="10459809" y="4388619"/>
                <a:ext cx="932687" cy="371439"/>
              </a:xfrm>
              <a:prstGeom prst="parallelogram">
                <a:avLst>
                  <a:gd name="adj" fmla="val 934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1D6DF521-EFAE-4D3E-B44C-C24E73DD1FE0}"/>
                  </a:ext>
                </a:extLst>
              </p:cNvPr>
              <p:cNvSpPr/>
              <p:nvPr/>
            </p:nvSpPr>
            <p:spPr>
              <a:xfrm>
                <a:off x="10140940" y="4760059"/>
                <a:ext cx="1251557" cy="367602"/>
              </a:xfrm>
              <a:prstGeom prst="rect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103EF53-40B4-4FB6-924A-771F1278C4A6}"/>
                  </a:ext>
                </a:extLst>
              </p:cNvPr>
              <p:cNvSpPr/>
              <p:nvPr/>
            </p:nvSpPr>
            <p:spPr>
              <a:xfrm flipH="1">
                <a:off x="10887542" y="4271963"/>
                <a:ext cx="90015" cy="116656"/>
              </a:xfrm>
              <a:prstGeom prst="rect">
                <a:avLst/>
              </a:prstGeom>
              <a:gradFill>
                <a:gsLst>
                  <a:gs pos="13000">
                    <a:schemeClr val="accent1">
                      <a:lumMod val="5000"/>
                      <a:lumOff val="95000"/>
                    </a:schemeClr>
                  </a:gs>
                  <a:gs pos="16000">
                    <a:srgbClr val="9F818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구름 455">
                <a:extLst>
                  <a:ext uri="{FF2B5EF4-FFF2-40B4-BE49-F238E27FC236}">
                    <a16:creationId xmlns:a16="http://schemas.microsoft.com/office/drawing/2014/main" id="{7D163847-FF80-4DA2-A69C-0C959D4A7201}"/>
                  </a:ext>
                </a:extLst>
              </p:cNvPr>
              <p:cNvSpPr/>
              <p:nvPr/>
            </p:nvSpPr>
            <p:spPr>
              <a:xfrm flipH="1">
                <a:off x="10877876" y="4191049"/>
                <a:ext cx="91047" cy="5801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구름 456">
                <a:extLst>
                  <a:ext uri="{FF2B5EF4-FFF2-40B4-BE49-F238E27FC236}">
                    <a16:creationId xmlns:a16="http://schemas.microsoft.com/office/drawing/2014/main" id="{0B7901D6-A8DD-4DDD-8576-B37A6233482C}"/>
                  </a:ext>
                </a:extLst>
              </p:cNvPr>
              <p:cNvSpPr/>
              <p:nvPr/>
            </p:nvSpPr>
            <p:spPr>
              <a:xfrm flipH="1">
                <a:off x="10901936" y="4089409"/>
                <a:ext cx="71749" cy="4571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구름 457">
                <a:extLst>
                  <a:ext uri="{FF2B5EF4-FFF2-40B4-BE49-F238E27FC236}">
                    <a16:creationId xmlns:a16="http://schemas.microsoft.com/office/drawing/2014/main" id="{4071C82F-7A05-48F7-B036-3EE4DF0EC6FC}"/>
                  </a:ext>
                </a:extLst>
              </p:cNvPr>
              <p:cNvSpPr/>
              <p:nvPr/>
            </p:nvSpPr>
            <p:spPr>
              <a:xfrm flipH="1">
                <a:off x="10936223" y="3996154"/>
                <a:ext cx="36000" cy="36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구름 458">
                <a:extLst>
                  <a:ext uri="{FF2B5EF4-FFF2-40B4-BE49-F238E27FC236}">
                    <a16:creationId xmlns:a16="http://schemas.microsoft.com/office/drawing/2014/main" id="{40BBC5BB-6278-4348-9C25-D8E4E665DABF}"/>
                  </a:ext>
                </a:extLst>
              </p:cNvPr>
              <p:cNvSpPr/>
              <p:nvPr/>
            </p:nvSpPr>
            <p:spPr>
              <a:xfrm flipH="1">
                <a:off x="10968923" y="3922332"/>
                <a:ext cx="18000" cy="18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5" name="Freeform 46">
              <a:extLst>
                <a:ext uri="{FF2B5EF4-FFF2-40B4-BE49-F238E27FC236}">
                  <a16:creationId xmlns:a16="http://schemas.microsoft.com/office/drawing/2014/main" id="{B4C7E58B-6422-42D7-B5C3-5F2354EA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572" y="4670041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245561" y="153078"/>
            <a:ext cx="534361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Company 2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C0CB377D-857B-4893-848B-24CB564A0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566"/>
              </p:ext>
            </p:extLst>
          </p:nvPr>
        </p:nvGraphicFramePr>
        <p:xfrm>
          <a:off x="713920" y="1159279"/>
          <a:ext cx="10261841" cy="48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66">
                  <a:extLst>
                    <a:ext uri="{9D8B030D-6E8A-4147-A177-3AD203B41FA5}">
                      <a16:colId xmlns:a16="http://schemas.microsoft.com/office/drawing/2014/main" val="3661400688"/>
                    </a:ext>
                  </a:extLst>
                </a:gridCol>
                <a:gridCol w="8453075">
                  <a:extLst>
                    <a:ext uri="{9D8B030D-6E8A-4147-A177-3AD203B41FA5}">
                      <a16:colId xmlns:a16="http://schemas.microsoft.com/office/drawing/2014/main" val="1938306078"/>
                    </a:ext>
                  </a:extLst>
                </a:gridCol>
              </a:tblGrid>
              <a:tr h="46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스틸리언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4161"/>
                  </a:ext>
                </a:extLst>
              </a:tr>
              <a:tr h="50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보안 솔루션 개발 모집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part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77396"/>
                  </a:ext>
                </a:extLst>
              </a:tr>
              <a:tr h="2438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ㆍ앱수트는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Android/iOS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모바일 앱 보안 제품입니다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en-US" altLang="ko-KR" dirty="0">
                        <a:solidFill>
                          <a:srgbClr val="444444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ㆍ앱수트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제품군에는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위변조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방지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난독화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보안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키패드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웹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앱 기반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), WBC(White-Box Cryptography), Radar(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통계 관리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), Anti-Virus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등이 있습니다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</a:b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ㆍ앱수트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고객으로는 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KB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국민은행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토스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LINE, SKT, LG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전자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현대차 계열사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키움증권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삼성생명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뱅크샐러드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티머니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등 수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십여군데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이상이 있고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적용된 앱은 수 백여개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앱수트가</a:t>
                      </a:r>
                      <a:r>
                        <a:rPr lang="ko-KR" altLang="en-US" dirty="0">
                          <a:solidFill>
                            <a:srgbClr val="444444"/>
                          </a:solidFill>
                          <a:effectLst/>
                        </a:rPr>
                        <a:t> 적용된 앱 사용자는 수 천만명을 보유하고 있습니다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.</a:t>
                      </a:r>
                    </a:p>
                  </a:txBody>
                  <a:tcPr marL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2544"/>
                  </a:ext>
                </a:extLst>
              </a:tr>
              <a:tr h="786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자격요건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rgbClr val="444444"/>
                          </a:solidFill>
                          <a:effectLst/>
                        </a:rPr>
                        <a:t>c,java,python</a:t>
                      </a:r>
                      <a:r>
                        <a:rPr lang="en-US" altLang="ko-KR" dirty="0">
                          <a:solidFill>
                            <a:srgbClr val="444444"/>
                          </a:solidFill>
                          <a:effectLst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444444"/>
                          </a:solidFill>
                          <a:effectLst/>
                        </a:rPr>
                        <a:t>가능자</a:t>
                      </a:r>
                      <a:endParaRPr lang="en-US" altLang="ko-KR" dirty="0">
                        <a:solidFill>
                          <a:srgbClr val="444444"/>
                        </a:solidFill>
                        <a:effectLst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ELF, Dalvik, Gradle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빌드 시스템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Java bytecode/JVM, AOSP, APK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 등에 대한 이해와 경험</a:t>
                      </a:r>
                      <a:endParaRPr lang="en-US" altLang="ko-KR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03133"/>
                  </a:ext>
                </a:extLst>
              </a:tr>
              <a:tr h="50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1584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1085216-4C8F-4A31-807A-EC3B22D0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5076"/>
            <a:ext cx="1210301" cy="3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670041"/>
            <a:ext cx="12192000" cy="2187961"/>
            <a:chOff x="0" y="4670041"/>
            <a:chExt cx="12192000" cy="2187961"/>
          </a:xfrm>
        </p:grpSpPr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269E48B5-43C3-46FE-A037-0B44A778D13F}"/>
                </a:ext>
              </a:extLst>
            </p:cNvPr>
            <p:cNvSpPr/>
            <p:nvPr/>
          </p:nvSpPr>
          <p:spPr>
            <a:xfrm>
              <a:off x="11332579" y="4878879"/>
              <a:ext cx="767809" cy="767809"/>
            </a:xfrm>
            <a:prstGeom prst="ellipse">
              <a:avLst/>
            </a:prstGeom>
            <a:gradFill>
              <a:gsLst>
                <a:gs pos="37000">
                  <a:schemeClr val="tx1">
                    <a:alpha val="0"/>
                  </a:schemeClr>
                </a:gs>
                <a:gs pos="69000">
                  <a:schemeClr val="tx1">
                    <a:lumMod val="75000"/>
                    <a:lumOff val="25000"/>
                    <a:alpha val="22000"/>
                  </a:schemeClr>
                </a:gs>
              </a:gsLst>
              <a:lin ang="13200000" scaled="0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847BBE5A-5BB0-4C9C-9B47-115EB15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371" y="5039064"/>
              <a:ext cx="9274629" cy="1810296"/>
            </a:xfrm>
            <a:custGeom>
              <a:avLst/>
              <a:gdLst>
                <a:gd name="connsiteX0" fmla="*/ 4441158 w 9274629"/>
                <a:gd name="connsiteY0" fmla="*/ 1125882 h 1810296"/>
                <a:gd name="connsiteX1" fmla="*/ 4440368 w 9274629"/>
                <a:gd name="connsiteY1" fmla="*/ 1126339 h 1810296"/>
                <a:gd name="connsiteX2" fmla="*/ 4438868 w 9274629"/>
                <a:gd name="connsiteY2" fmla="*/ 1126866 h 1810296"/>
                <a:gd name="connsiteX3" fmla="*/ 4438050 w 9274629"/>
                <a:gd name="connsiteY3" fmla="*/ 1127094 h 1810296"/>
                <a:gd name="connsiteX4" fmla="*/ 4439096 w 9274629"/>
                <a:gd name="connsiteY4" fmla="*/ 1130253 h 1810296"/>
                <a:gd name="connsiteX5" fmla="*/ 4439232 w 9274629"/>
                <a:gd name="connsiteY5" fmla="*/ 1130390 h 1810296"/>
                <a:gd name="connsiteX6" fmla="*/ 4439551 w 9274629"/>
                <a:gd name="connsiteY6" fmla="*/ 1130575 h 1810296"/>
                <a:gd name="connsiteX7" fmla="*/ 4439900 w 9274629"/>
                <a:gd name="connsiteY7" fmla="*/ 1130643 h 1810296"/>
                <a:gd name="connsiteX8" fmla="*/ 4440238 w 9274629"/>
                <a:gd name="connsiteY8" fmla="*/ 1130614 h 1810296"/>
                <a:gd name="connsiteX9" fmla="*/ 4440558 w 9274629"/>
                <a:gd name="connsiteY9" fmla="*/ 1130487 h 1810296"/>
                <a:gd name="connsiteX10" fmla="*/ 4440838 w 9274629"/>
                <a:gd name="connsiteY10" fmla="*/ 1130282 h 1810296"/>
                <a:gd name="connsiteX11" fmla="*/ 4441032 w 9274629"/>
                <a:gd name="connsiteY11" fmla="*/ 1129980 h 1810296"/>
                <a:gd name="connsiteX12" fmla="*/ 4441148 w 9274629"/>
                <a:gd name="connsiteY12" fmla="*/ 1129628 h 1810296"/>
                <a:gd name="connsiteX13" fmla="*/ 4441158 w 9274629"/>
                <a:gd name="connsiteY13" fmla="*/ 1129433 h 1810296"/>
                <a:gd name="connsiteX14" fmla="*/ 4450283 w 9274629"/>
                <a:gd name="connsiteY14" fmla="*/ 1123246 h 1810296"/>
                <a:gd name="connsiteX15" fmla="*/ 4450283 w 9274629"/>
                <a:gd name="connsiteY15" fmla="*/ 1127872 h 1810296"/>
                <a:gd name="connsiteX16" fmla="*/ 4450303 w 9274629"/>
                <a:gd name="connsiteY16" fmla="*/ 1128067 h 1810296"/>
                <a:gd name="connsiteX17" fmla="*/ 4450409 w 9274629"/>
                <a:gd name="connsiteY17" fmla="*/ 1128418 h 1810296"/>
                <a:gd name="connsiteX18" fmla="*/ 4450602 w 9274629"/>
                <a:gd name="connsiteY18" fmla="*/ 1128701 h 1810296"/>
                <a:gd name="connsiteX19" fmla="*/ 4450883 w 9274629"/>
                <a:gd name="connsiteY19" fmla="*/ 1128916 h 1810296"/>
                <a:gd name="connsiteX20" fmla="*/ 4451193 w 9274629"/>
                <a:gd name="connsiteY20" fmla="*/ 1129043 h 1810296"/>
                <a:gd name="connsiteX21" fmla="*/ 4451541 w 9274629"/>
                <a:gd name="connsiteY21" fmla="*/ 1129082 h 1810296"/>
                <a:gd name="connsiteX22" fmla="*/ 4451870 w 9274629"/>
                <a:gd name="connsiteY22" fmla="*/ 1129014 h 1810296"/>
                <a:gd name="connsiteX23" fmla="*/ 4452199 w 9274629"/>
                <a:gd name="connsiteY23" fmla="*/ 1128828 h 1810296"/>
                <a:gd name="connsiteX24" fmla="*/ 4452335 w 9274629"/>
                <a:gd name="connsiteY24" fmla="*/ 1128692 h 1810296"/>
                <a:gd name="connsiteX25" fmla="*/ 4455617 w 9274629"/>
                <a:gd name="connsiteY25" fmla="*/ 1124803 h 1810296"/>
                <a:gd name="connsiteX26" fmla="*/ 4454382 w 9274629"/>
                <a:gd name="connsiteY26" fmla="*/ 1124270 h 1810296"/>
                <a:gd name="connsiteX27" fmla="*/ 4452862 w 9274629"/>
                <a:gd name="connsiteY27" fmla="*/ 1123762 h 1810296"/>
                <a:gd name="connsiteX28" fmla="*/ 4451285 w 9274629"/>
                <a:gd name="connsiteY28" fmla="*/ 1123401 h 1810296"/>
                <a:gd name="connsiteX29" fmla="*/ 4458654 w 9274629"/>
                <a:gd name="connsiteY29" fmla="*/ 1121206 h 1810296"/>
                <a:gd name="connsiteX30" fmla="*/ 4458312 w 9274629"/>
                <a:gd name="connsiteY30" fmla="*/ 1121215 h 1810296"/>
                <a:gd name="connsiteX31" fmla="*/ 4458224 w 9274629"/>
                <a:gd name="connsiteY31" fmla="*/ 1121420 h 1810296"/>
                <a:gd name="connsiteX32" fmla="*/ 4458191 w 9274629"/>
                <a:gd name="connsiteY32" fmla="*/ 1121754 h 1810296"/>
                <a:gd name="connsiteX33" fmla="*/ 4507585 w 9274629"/>
                <a:gd name="connsiteY33" fmla="*/ 1090101 h 1810296"/>
                <a:gd name="connsiteX34" fmla="*/ 4506796 w 9274629"/>
                <a:gd name="connsiteY34" fmla="*/ 1090558 h 1810296"/>
                <a:gd name="connsiteX35" fmla="*/ 4505295 w 9274629"/>
                <a:gd name="connsiteY35" fmla="*/ 1091085 h 1810296"/>
                <a:gd name="connsiteX36" fmla="*/ 4504477 w 9274629"/>
                <a:gd name="connsiteY36" fmla="*/ 1091313 h 1810296"/>
                <a:gd name="connsiteX37" fmla="*/ 4505524 w 9274629"/>
                <a:gd name="connsiteY37" fmla="*/ 1094472 h 1810296"/>
                <a:gd name="connsiteX38" fmla="*/ 4505659 w 9274629"/>
                <a:gd name="connsiteY38" fmla="*/ 1094608 h 1810296"/>
                <a:gd name="connsiteX39" fmla="*/ 4505978 w 9274629"/>
                <a:gd name="connsiteY39" fmla="*/ 1094794 h 1810296"/>
                <a:gd name="connsiteX40" fmla="*/ 4506327 w 9274629"/>
                <a:gd name="connsiteY40" fmla="*/ 1094862 h 1810296"/>
                <a:gd name="connsiteX41" fmla="*/ 4506665 w 9274629"/>
                <a:gd name="connsiteY41" fmla="*/ 1094833 h 1810296"/>
                <a:gd name="connsiteX42" fmla="*/ 4506985 w 9274629"/>
                <a:gd name="connsiteY42" fmla="*/ 1094706 h 1810296"/>
                <a:gd name="connsiteX43" fmla="*/ 4507266 w 9274629"/>
                <a:gd name="connsiteY43" fmla="*/ 1094501 h 1810296"/>
                <a:gd name="connsiteX44" fmla="*/ 4507459 w 9274629"/>
                <a:gd name="connsiteY44" fmla="*/ 1094198 h 1810296"/>
                <a:gd name="connsiteX45" fmla="*/ 4507575 w 9274629"/>
                <a:gd name="connsiteY45" fmla="*/ 1093847 h 1810296"/>
                <a:gd name="connsiteX46" fmla="*/ 4507585 w 9274629"/>
                <a:gd name="connsiteY46" fmla="*/ 1093652 h 1810296"/>
                <a:gd name="connsiteX47" fmla="*/ 4516711 w 9274629"/>
                <a:gd name="connsiteY47" fmla="*/ 1087465 h 1810296"/>
                <a:gd name="connsiteX48" fmla="*/ 4516711 w 9274629"/>
                <a:gd name="connsiteY48" fmla="*/ 1092090 h 1810296"/>
                <a:gd name="connsiteX49" fmla="*/ 4516730 w 9274629"/>
                <a:gd name="connsiteY49" fmla="*/ 1092286 h 1810296"/>
                <a:gd name="connsiteX50" fmla="*/ 4516836 w 9274629"/>
                <a:gd name="connsiteY50" fmla="*/ 1092637 h 1810296"/>
                <a:gd name="connsiteX51" fmla="*/ 4517030 w 9274629"/>
                <a:gd name="connsiteY51" fmla="*/ 1092920 h 1810296"/>
                <a:gd name="connsiteX52" fmla="*/ 4517311 w 9274629"/>
                <a:gd name="connsiteY52" fmla="*/ 1093135 h 1810296"/>
                <a:gd name="connsiteX53" fmla="*/ 4517620 w 9274629"/>
                <a:gd name="connsiteY53" fmla="*/ 1093262 h 1810296"/>
                <a:gd name="connsiteX54" fmla="*/ 4517969 w 9274629"/>
                <a:gd name="connsiteY54" fmla="*/ 1093301 h 1810296"/>
                <a:gd name="connsiteX55" fmla="*/ 4518297 w 9274629"/>
                <a:gd name="connsiteY55" fmla="*/ 1093232 h 1810296"/>
                <a:gd name="connsiteX56" fmla="*/ 4518627 w 9274629"/>
                <a:gd name="connsiteY56" fmla="*/ 1093047 h 1810296"/>
                <a:gd name="connsiteX57" fmla="*/ 4518762 w 9274629"/>
                <a:gd name="connsiteY57" fmla="*/ 1092910 h 1810296"/>
                <a:gd name="connsiteX58" fmla="*/ 4522045 w 9274629"/>
                <a:gd name="connsiteY58" fmla="*/ 1089021 h 1810296"/>
                <a:gd name="connsiteX59" fmla="*/ 4520809 w 9274629"/>
                <a:gd name="connsiteY59" fmla="*/ 1088489 h 1810296"/>
                <a:gd name="connsiteX60" fmla="*/ 4519290 w 9274629"/>
                <a:gd name="connsiteY60" fmla="*/ 1087981 h 1810296"/>
                <a:gd name="connsiteX61" fmla="*/ 4517712 w 9274629"/>
                <a:gd name="connsiteY61" fmla="*/ 1087620 h 1810296"/>
                <a:gd name="connsiteX62" fmla="*/ 4525082 w 9274629"/>
                <a:gd name="connsiteY62" fmla="*/ 1085424 h 1810296"/>
                <a:gd name="connsiteX63" fmla="*/ 4524739 w 9274629"/>
                <a:gd name="connsiteY63" fmla="*/ 1085434 h 1810296"/>
                <a:gd name="connsiteX64" fmla="*/ 4524652 w 9274629"/>
                <a:gd name="connsiteY64" fmla="*/ 1085639 h 1810296"/>
                <a:gd name="connsiteX65" fmla="*/ 4524618 w 9274629"/>
                <a:gd name="connsiteY65" fmla="*/ 1085973 h 1810296"/>
                <a:gd name="connsiteX66" fmla="*/ 4587863 w 9274629"/>
                <a:gd name="connsiteY66" fmla="*/ 1061283 h 1810296"/>
                <a:gd name="connsiteX67" fmla="*/ 4587033 w 9274629"/>
                <a:gd name="connsiteY67" fmla="*/ 1061764 h 1810296"/>
                <a:gd name="connsiteX68" fmla="*/ 4585455 w 9274629"/>
                <a:gd name="connsiteY68" fmla="*/ 1062318 h 1810296"/>
                <a:gd name="connsiteX69" fmla="*/ 4584594 w 9274629"/>
                <a:gd name="connsiteY69" fmla="*/ 1062558 h 1810296"/>
                <a:gd name="connsiteX70" fmla="*/ 4585695 w 9274629"/>
                <a:gd name="connsiteY70" fmla="*/ 1065880 h 1810296"/>
                <a:gd name="connsiteX71" fmla="*/ 4585838 w 9274629"/>
                <a:gd name="connsiteY71" fmla="*/ 1066024 h 1810296"/>
                <a:gd name="connsiteX72" fmla="*/ 4586174 w 9274629"/>
                <a:gd name="connsiteY72" fmla="*/ 1066219 h 1810296"/>
                <a:gd name="connsiteX73" fmla="*/ 4586540 w 9274629"/>
                <a:gd name="connsiteY73" fmla="*/ 1066291 h 1810296"/>
                <a:gd name="connsiteX74" fmla="*/ 4586896 w 9274629"/>
                <a:gd name="connsiteY74" fmla="*/ 1066260 h 1810296"/>
                <a:gd name="connsiteX75" fmla="*/ 4587232 w 9274629"/>
                <a:gd name="connsiteY75" fmla="*/ 1066127 h 1810296"/>
                <a:gd name="connsiteX76" fmla="*/ 4587527 w 9274629"/>
                <a:gd name="connsiteY76" fmla="*/ 1065911 h 1810296"/>
                <a:gd name="connsiteX77" fmla="*/ 4587731 w 9274629"/>
                <a:gd name="connsiteY77" fmla="*/ 1065593 h 1810296"/>
                <a:gd name="connsiteX78" fmla="*/ 4587853 w 9274629"/>
                <a:gd name="connsiteY78" fmla="*/ 1065224 h 1810296"/>
                <a:gd name="connsiteX79" fmla="*/ 4587863 w 9274629"/>
                <a:gd name="connsiteY79" fmla="*/ 1065018 h 1810296"/>
                <a:gd name="connsiteX80" fmla="*/ 4597461 w 9274629"/>
                <a:gd name="connsiteY80" fmla="*/ 1058511 h 1810296"/>
                <a:gd name="connsiteX81" fmla="*/ 4597461 w 9274629"/>
                <a:gd name="connsiteY81" fmla="*/ 1063376 h 1810296"/>
                <a:gd name="connsiteX82" fmla="*/ 4597481 w 9274629"/>
                <a:gd name="connsiteY82" fmla="*/ 1063581 h 1810296"/>
                <a:gd name="connsiteX83" fmla="*/ 4597594 w 9274629"/>
                <a:gd name="connsiteY83" fmla="*/ 1063951 h 1810296"/>
                <a:gd name="connsiteX84" fmla="*/ 4597797 w 9274629"/>
                <a:gd name="connsiteY84" fmla="*/ 1064248 h 1810296"/>
                <a:gd name="connsiteX85" fmla="*/ 4598092 w 9274629"/>
                <a:gd name="connsiteY85" fmla="*/ 1064474 h 1810296"/>
                <a:gd name="connsiteX86" fmla="*/ 4598418 w 9274629"/>
                <a:gd name="connsiteY86" fmla="*/ 1064608 h 1810296"/>
                <a:gd name="connsiteX87" fmla="*/ 4598784 w 9274629"/>
                <a:gd name="connsiteY87" fmla="*/ 1064648 h 1810296"/>
                <a:gd name="connsiteX88" fmla="*/ 4599131 w 9274629"/>
                <a:gd name="connsiteY88" fmla="*/ 1064577 h 1810296"/>
                <a:gd name="connsiteX89" fmla="*/ 4599477 w 9274629"/>
                <a:gd name="connsiteY89" fmla="*/ 1064382 h 1810296"/>
                <a:gd name="connsiteX90" fmla="*/ 4599619 w 9274629"/>
                <a:gd name="connsiteY90" fmla="*/ 1064238 h 1810296"/>
                <a:gd name="connsiteX91" fmla="*/ 4603072 w 9274629"/>
                <a:gd name="connsiteY91" fmla="*/ 1060148 h 1810296"/>
                <a:gd name="connsiteX92" fmla="*/ 4601772 w 9274629"/>
                <a:gd name="connsiteY92" fmla="*/ 1059587 h 1810296"/>
                <a:gd name="connsiteX93" fmla="*/ 4600174 w 9274629"/>
                <a:gd name="connsiteY93" fmla="*/ 1059054 h 1810296"/>
                <a:gd name="connsiteX94" fmla="*/ 4598515 w 9274629"/>
                <a:gd name="connsiteY94" fmla="*/ 1058674 h 1810296"/>
                <a:gd name="connsiteX95" fmla="*/ 4606266 w 9274629"/>
                <a:gd name="connsiteY95" fmla="*/ 1056365 h 1810296"/>
                <a:gd name="connsiteX96" fmla="*/ 4605905 w 9274629"/>
                <a:gd name="connsiteY96" fmla="*/ 1056374 h 1810296"/>
                <a:gd name="connsiteX97" fmla="*/ 4605813 w 9274629"/>
                <a:gd name="connsiteY97" fmla="*/ 1056590 h 1810296"/>
                <a:gd name="connsiteX98" fmla="*/ 4605778 w 9274629"/>
                <a:gd name="connsiteY98" fmla="*/ 1056942 h 1810296"/>
                <a:gd name="connsiteX99" fmla="*/ 4674121 w 9274629"/>
                <a:gd name="connsiteY99" fmla="*/ 1041790 h 1810296"/>
                <a:gd name="connsiteX100" fmla="*/ 4673036 w 9274629"/>
                <a:gd name="connsiteY100" fmla="*/ 1042419 h 1810296"/>
                <a:gd name="connsiteX101" fmla="*/ 4670973 w 9274629"/>
                <a:gd name="connsiteY101" fmla="*/ 1043144 h 1810296"/>
                <a:gd name="connsiteX102" fmla="*/ 4669847 w 9274629"/>
                <a:gd name="connsiteY102" fmla="*/ 1043457 h 1810296"/>
                <a:gd name="connsiteX103" fmla="*/ 4671286 w 9274629"/>
                <a:gd name="connsiteY103" fmla="*/ 1047801 h 1810296"/>
                <a:gd name="connsiteX104" fmla="*/ 4671473 w 9274629"/>
                <a:gd name="connsiteY104" fmla="*/ 1047989 h 1810296"/>
                <a:gd name="connsiteX105" fmla="*/ 4671912 w 9274629"/>
                <a:gd name="connsiteY105" fmla="*/ 1048244 h 1810296"/>
                <a:gd name="connsiteX106" fmla="*/ 4672391 w 9274629"/>
                <a:gd name="connsiteY106" fmla="*/ 1048338 h 1810296"/>
                <a:gd name="connsiteX107" fmla="*/ 4672857 w 9274629"/>
                <a:gd name="connsiteY107" fmla="*/ 1048297 h 1810296"/>
                <a:gd name="connsiteX108" fmla="*/ 4673296 w 9274629"/>
                <a:gd name="connsiteY108" fmla="*/ 1048123 h 1810296"/>
                <a:gd name="connsiteX109" fmla="*/ 4673682 w 9274629"/>
                <a:gd name="connsiteY109" fmla="*/ 1047841 h 1810296"/>
                <a:gd name="connsiteX110" fmla="*/ 4673948 w 9274629"/>
                <a:gd name="connsiteY110" fmla="*/ 1047425 h 1810296"/>
                <a:gd name="connsiteX111" fmla="*/ 4674108 w 9274629"/>
                <a:gd name="connsiteY111" fmla="*/ 1046942 h 1810296"/>
                <a:gd name="connsiteX112" fmla="*/ 4674121 w 9274629"/>
                <a:gd name="connsiteY112" fmla="*/ 1046674 h 1810296"/>
                <a:gd name="connsiteX113" fmla="*/ 4929927 w 9274629"/>
                <a:gd name="connsiteY113" fmla="*/ 1039929 h 1810296"/>
                <a:gd name="connsiteX114" fmla="*/ 4944639 w 9274629"/>
                <a:gd name="connsiteY114" fmla="*/ 1052198 h 1810296"/>
                <a:gd name="connsiteX115" fmla="*/ 4915960 w 9274629"/>
                <a:gd name="connsiteY115" fmla="*/ 1052198 h 1810296"/>
                <a:gd name="connsiteX116" fmla="*/ 4918200 w 9274629"/>
                <a:gd name="connsiteY116" fmla="*/ 1054870 h 1810296"/>
                <a:gd name="connsiteX117" fmla="*/ 4933783 w 9274629"/>
                <a:gd name="connsiteY117" fmla="*/ 1067866 h 1810296"/>
                <a:gd name="connsiteX118" fmla="*/ 5048105 w 9274629"/>
                <a:gd name="connsiteY118" fmla="*/ 1046166 h 1810296"/>
                <a:gd name="connsiteX119" fmla="*/ 5051451 w 9274629"/>
                <a:gd name="connsiteY119" fmla="*/ 1042779 h 1810296"/>
                <a:gd name="connsiteX120" fmla="*/ 5030116 w 9274629"/>
                <a:gd name="connsiteY120" fmla="*/ 1042779 h 1810296"/>
                <a:gd name="connsiteX121" fmla="*/ 5032932 w 9274629"/>
                <a:gd name="connsiteY121" fmla="*/ 1039929 h 1810296"/>
                <a:gd name="connsiteX122" fmla="*/ 4686669 w 9274629"/>
                <a:gd name="connsiteY122" fmla="*/ 1038166 h 1810296"/>
                <a:gd name="connsiteX123" fmla="*/ 4686669 w 9274629"/>
                <a:gd name="connsiteY123" fmla="*/ 1044527 h 1810296"/>
                <a:gd name="connsiteX124" fmla="*/ 4686696 w 9274629"/>
                <a:gd name="connsiteY124" fmla="*/ 1044795 h 1810296"/>
                <a:gd name="connsiteX125" fmla="*/ 4686842 w 9274629"/>
                <a:gd name="connsiteY125" fmla="*/ 1045278 h 1810296"/>
                <a:gd name="connsiteX126" fmla="*/ 4687108 w 9274629"/>
                <a:gd name="connsiteY126" fmla="*/ 1045667 h 1810296"/>
                <a:gd name="connsiteX127" fmla="*/ 4687494 w 9274629"/>
                <a:gd name="connsiteY127" fmla="*/ 1045962 h 1810296"/>
                <a:gd name="connsiteX128" fmla="*/ 4687920 w 9274629"/>
                <a:gd name="connsiteY128" fmla="*/ 1046137 h 1810296"/>
                <a:gd name="connsiteX129" fmla="*/ 4688399 w 9274629"/>
                <a:gd name="connsiteY129" fmla="*/ 1046190 h 1810296"/>
                <a:gd name="connsiteX130" fmla="*/ 4688851 w 9274629"/>
                <a:gd name="connsiteY130" fmla="*/ 1046097 h 1810296"/>
                <a:gd name="connsiteX131" fmla="*/ 4689304 w 9274629"/>
                <a:gd name="connsiteY131" fmla="*/ 1045842 h 1810296"/>
                <a:gd name="connsiteX132" fmla="*/ 4689490 w 9274629"/>
                <a:gd name="connsiteY132" fmla="*/ 1045654 h 1810296"/>
                <a:gd name="connsiteX133" fmla="*/ 4694004 w 9274629"/>
                <a:gd name="connsiteY133" fmla="*/ 1040307 h 1810296"/>
                <a:gd name="connsiteX134" fmla="*/ 4692305 w 9274629"/>
                <a:gd name="connsiteY134" fmla="*/ 1039574 h 1810296"/>
                <a:gd name="connsiteX135" fmla="*/ 4690216 w 9274629"/>
                <a:gd name="connsiteY135" fmla="*/ 1038876 h 1810296"/>
                <a:gd name="connsiteX136" fmla="*/ 4688047 w 9274629"/>
                <a:gd name="connsiteY136" fmla="*/ 1038380 h 1810296"/>
                <a:gd name="connsiteX137" fmla="*/ 4702243 w 9274629"/>
                <a:gd name="connsiteY137" fmla="*/ 1035776 h 1810296"/>
                <a:gd name="connsiteX138" fmla="*/ 4702823 w 9274629"/>
                <a:gd name="connsiteY138" fmla="*/ 1038407 h 1810296"/>
                <a:gd name="connsiteX139" fmla="*/ 4702863 w 9274629"/>
                <a:gd name="connsiteY139" fmla="*/ 1038636 h 1810296"/>
                <a:gd name="connsiteX140" fmla="*/ 4702849 w 9274629"/>
                <a:gd name="connsiteY140" fmla="*/ 1039118 h 1810296"/>
                <a:gd name="connsiteX141" fmla="*/ 4702677 w 9274629"/>
                <a:gd name="connsiteY141" fmla="*/ 1039561 h 1810296"/>
                <a:gd name="connsiteX142" fmla="*/ 4702410 w 9274629"/>
                <a:gd name="connsiteY142" fmla="*/ 1039937 h 1810296"/>
                <a:gd name="connsiteX143" fmla="*/ 4702319 w 9274629"/>
                <a:gd name="connsiteY143" fmla="*/ 1040005 h 1810296"/>
                <a:gd name="connsiteX144" fmla="*/ 4702552 w 9274629"/>
                <a:gd name="connsiteY144" fmla="*/ 1040191 h 1810296"/>
                <a:gd name="connsiteX145" fmla="*/ 4702938 w 9274629"/>
                <a:gd name="connsiteY145" fmla="*/ 1040621 h 1810296"/>
                <a:gd name="connsiteX146" fmla="*/ 4703191 w 9274629"/>
                <a:gd name="connsiteY146" fmla="*/ 1041104 h 1810296"/>
                <a:gd name="connsiteX147" fmla="*/ 4703284 w 9274629"/>
                <a:gd name="connsiteY147" fmla="*/ 1041614 h 1810296"/>
                <a:gd name="connsiteX148" fmla="*/ 4703258 w 9274629"/>
                <a:gd name="connsiteY148" fmla="*/ 1041909 h 1810296"/>
                <a:gd name="connsiteX149" fmla="*/ 4703217 w 9274629"/>
                <a:gd name="connsiteY149" fmla="*/ 1042137 h 1810296"/>
                <a:gd name="connsiteX150" fmla="*/ 4703058 w 9274629"/>
                <a:gd name="connsiteY150" fmla="*/ 1042553 h 1810296"/>
                <a:gd name="connsiteX151" fmla="*/ 4702805 w 9274629"/>
                <a:gd name="connsiteY151" fmla="*/ 1042902 h 1810296"/>
                <a:gd name="connsiteX152" fmla="*/ 4702459 w 9274629"/>
                <a:gd name="connsiteY152" fmla="*/ 1043184 h 1810296"/>
                <a:gd name="connsiteX153" fmla="*/ 4701860 w 9274629"/>
                <a:gd name="connsiteY153" fmla="*/ 1043520 h 1810296"/>
                <a:gd name="connsiteX154" fmla="*/ 4700942 w 9274629"/>
                <a:gd name="connsiteY154" fmla="*/ 1043694 h 1810296"/>
                <a:gd name="connsiteX155" fmla="*/ 4700489 w 9274629"/>
                <a:gd name="connsiteY155" fmla="*/ 1043654 h 1810296"/>
                <a:gd name="connsiteX156" fmla="*/ 4700024 w 9274629"/>
                <a:gd name="connsiteY156" fmla="*/ 1043574 h 1810296"/>
                <a:gd name="connsiteX157" fmla="*/ 4699185 w 9274629"/>
                <a:gd name="connsiteY157" fmla="*/ 1043265 h 1810296"/>
                <a:gd name="connsiteX158" fmla="*/ 4699024 w 9274629"/>
                <a:gd name="connsiteY158" fmla="*/ 1043171 h 1810296"/>
                <a:gd name="connsiteX159" fmla="*/ 4698472 w 9274629"/>
                <a:gd name="connsiteY159" fmla="*/ 1043802 h 1810296"/>
                <a:gd name="connsiteX160" fmla="*/ 4697062 w 9274629"/>
                <a:gd name="connsiteY160" fmla="*/ 1045600 h 1810296"/>
                <a:gd name="connsiteX161" fmla="*/ 4695598 w 9274629"/>
                <a:gd name="connsiteY161" fmla="*/ 1047680 h 1810296"/>
                <a:gd name="connsiteX162" fmla="*/ 4694107 w 9274629"/>
                <a:gd name="connsiteY162" fmla="*/ 1050095 h 1810296"/>
                <a:gd name="connsiteX163" fmla="*/ 4692670 w 9274629"/>
                <a:gd name="connsiteY163" fmla="*/ 1052779 h 1810296"/>
                <a:gd name="connsiteX164" fmla="*/ 4691286 w 9274629"/>
                <a:gd name="connsiteY164" fmla="*/ 1055799 h 1810296"/>
                <a:gd name="connsiteX165" fmla="*/ 4690049 w 9274629"/>
                <a:gd name="connsiteY165" fmla="*/ 1059086 h 1810296"/>
                <a:gd name="connsiteX166" fmla="*/ 4688998 w 9274629"/>
                <a:gd name="connsiteY166" fmla="*/ 1062656 h 1810296"/>
                <a:gd name="connsiteX167" fmla="*/ 4688146 w 9274629"/>
                <a:gd name="connsiteY167" fmla="*/ 1066521 h 1810296"/>
                <a:gd name="connsiteX168" fmla="*/ 4687574 w 9274629"/>
                <a:gd name="connsiteY168" fmla="*/ 1070654 h 1810296"/>
                <a:gd name="connsiteX169" fmla="*/ 4687361 w 9274629"/>
                <a:gd name="connsiteY169" fmla="*/ 1073942 h 1810296"/>
                <a:gd name="connsiteX170" fmla="*/ 4687321 w 9274629"/>
                <a:gd name="connsiteY170" fmla="*/ 1076223 h 1810296"/>
                <a:gd name="connsiteX171" fmla="*/ 4687387 w 9274629"/>
                <a:gd name="connsiteY171" fmla="*/ 1078558 h 1810296"/>
                <a:gd name="connsiteX172" fmla="*/ 4687560 w 9274629"/>
                <a:gd name="connsiteY172" fmla="*/ 1080947 h 1810296"/>
                <a:gd name="connsiteX173" fmla="*/ 4687800 w 9274629"/>
                <a:gd name="connsiteY173" fmla="*/ 1083429 h 1810296"/>
                <a:gd name="connsiteX174" fmla="*/ 4688186 w 9274629"/>
                <a:gd name="connsiteY174" fmla="*/ 1085952 h 1810296"/>
                <a:gd name="connsiteX175" fmla="*/ 4688439 w 9274629"/>
                <a:gd name="connsiteY175" fmla="*/ 1087253 h 1810296"/>
                <a:gd name="connsiteX176" fmla="*/ 4688452 w 9274629"/>
                <a:gd name="connsiteY176" fmla="*/ 1087361 h 1810296"/>
                <a:gd name="connsiteX177" fmla="*/ 4688492 w 9274629"/>
                <a:gd name="connsiteY177" fmla="*/ 1087482 h 1810296"/>
                <a:gd name="connsiteX178" fmla="*/ 4688652 w 9274629"/>
                <a:gd name="connsiteY178" fmla="*/ 1088099 h 1810296"/>
                <a:gd name="connsiteX179" fmla="*/ 4689197 w 9274629"/>
                <a:gd name="connsiteY179" fmla="*/ 1090326 h 1810296"/>
                <a:gd name="connsiteX180" fmla="*/ 4689836 w 9274629"/>
                <a:gd name="connsiteY180" fmla="*/ 1092299 h 1810296"/>
                <a:gd name="connsiteX181" fmla="*/ 4690754 w 9274629"/>
                <a:gd name="connsiteY181" fmla="*/ 1094607 h 1810296"/>
                <a:gd name="connsiteX182" fmla="*/ 4692018 w 9274629"/>
                <a:gd name="connsiteY182" fmla="*/ 1097130 h 1810296"/>
                <a:gd name="connsiteX183" fmla="*/ 4693242 w 9274629"/>
                <a:gd name="connsiteY183" fmla="*/ 1099089 h 1810296"/>
                <a:gd name="connsiteX184" fmla="*/ 4694201 w 9274629"/>
                <a:gd name="connsiteY184" fmla="*/ 1100404 h 1810296"/>
                <a:gd name="connsiteX185" fmla="*/ 4695252 w 9274629"/>
                <a:gd name="connsiteY185" fmla="*/ 1101719 h 1810296"/>
                <a:gd name="connsiteX186" fmla="*/ 4696463 w 9274629"/>
                <a:gd name="connsiteY186" fmla="*/ 1103021 h 1810296"/>
                <a:gd name="connsiteX187" fmla="*/ 4697115 w 9274629"/>
                <a:gd name="connsiteY187" fmla="*/ 1103652 h 1810296"/>
                <a:gd name="connsiteX188" fmla="*/ 4697274 w 9274629"/>
                <a:gd name="connsiteY188" fmla="*/ 1103826 h 1810296"/>
                <a:gd name="connsiteX189" fmla="*/ 4697500 w 9274629"/>
                <a:gd name="connsiteY189" fmla="*/ 1104215 h 1810296"/>
                <a:gd name="connsiteX190" fmla="*/ 4697620 w 9274629"/>
                <a:gd name="connsiteY190" fmla="*/ 1104645 h 1810296"/>
                <a:gd name="connsiteX191" fmla="*/ 4697620 w 9274629"/>
                <a:gd name="connsiteY191" fmla="*/ 1105061 h 1810296"/>
                <a:gd name="connsiteX192" fmla="*/ 4697514 w 9274629"/>
                <a:gd name="connsiteY192" fmla="*/ 1105477 h 1810296"/>
                <a:gd name="connsiteX193" fmla="*/ 4697301 w 9274629"/>
                <a:gd name="connsiteY193" fmla="*/ 1105852 h 1810296"/>
                <a:gd name="connsiteX194" fmla="*/ 4697022 w 9274629"/>
                <a:gd name="connsiteY194" fmla="*/ 1106161 h 1810296"/>
                <a:gd name="connsiteX195" fmla="*/ 4696636 w 9274629"/>
                <a:gd name="connsiteY195" fmla="*/ 1106376 h 1810296"/>
                <a:gd name="connsiteX196" fmla="*/ 4696410 w 9274629"/>
                <a:gd name="connsiteY196" fmla="*/ 1106456 h 1810296"/>
                <a:gd name="connsiteX197" fmla="*/ 4694985 w 9274629"/>
                <a:gd name="connsiteY197" fmla="*/ 1106819 h 1810296"/>
                <a:gd name="connsiteX198" fmla="*/ 4692005 w 9274629"/>
                <a:gd name="connsiteY198" fmla="*/ 1107677 h 1810296"/>
                <a:gd name="connsiteX199" fmla="*/ 4690674 w 9274629"/>
                <a:gd name="connsiteY199" fmla="*/ 1108120 h 1810296"/>
                <a:gd name="connsiteX200" fmla="*/ 4690222 w 9274629"/>
                <a:gd name="connsiteY200" fmla="*/ 1108268 h 1810296"/>
                <a:gd name="connsiteX201" fmla="*/ 4689264 w 9274629"/>
                <a:gd name="connsiteY201" fmla="*/ 1108469 h 1810296"/>
                <a:gd name="connsiteX202" fmla="*/ 4688279 w 9274629"/>
                <a:gd name="connsiteY202" fmla="*/ 1108536 h 1810296"/>
                <a:gd name="connsiteX203" fmla="*/ 4687308 w 9274629"/>
                <a:gd name="connsiteY203" fmla="*/ 1108509 h 1810296"/>
                <a:gd name="connsiteX204" fmla="*/ 4685791 w 9274629"/>
                <a:gd name="connsiteY204" fmla="*/ 1108295 h 1810296"/>
                <a:gd name="connsiteX205" fmla="*/ 4683821 w 9274629"/>
                <a:gd name="connsiteY205" fmla="*/ 1107745 h 1810296"/>
                <a:gd name="connsiteX206" fmla="*/ 4681918 w 9274629"/>
                <a:gd name="connsiteY206" fmla="*/ 1106980 h 1810296"/>
                <a:gd name="connsiteX207" fmla="*/ 4680175 w 9274629"/>
                <a:gd name="connsiteY207" fmla="*/ 1106121 h 1810296"/>
                <a:gd name="connsiteX208" fmla="*/ 4677993 w 9274629"/>
                <a:gd name="connsiteY208" fmla="*/ 1104833 h 1810296"/>
                <a:gd name="connsiteX209" fmla="*/ 4677035 w 9274629"/>
                <a:gd name="connsiteY209" fmla="*/ 1104175 h 1810296"/>
                <a:gd name="connsiteX210" fmla="*/ 4676849 w 9274629"/>
                <a:gd name="connsiteY210" fmla="*/ 1104054 h 1810296"/>
                <a:gd name="connsiteX211" fmla="*/ 4676436 w 9274629"/>
                <a:gd name="connsiteY211" fmla="*/ 1103920 h 1810296"/>
                <a:gd name="connsiteX212" fmla="*/ 4676037 w 9274629"/>
                <a:gd name="connsiteY212" fmla="*/ 1103880 h 1810296"/>
                <a:gd name="connsiteX213" fmla="*/ 4675612 w 9274629"/>
                <a:gd name="connsiteY213" fmla="*/ 1103960 h 1810296"/>
                <a:gd name="connsiteX214" fmla="*/ 4675425 w 9274629"/>
                <a:gd name="connsiteY214" fmla="*/ 1104041 h 1810296"/>
                <a:gd name="connsiteX215" fmla="*/ 4674334 w 9274629"/>
                <a:gd name="connsiteY215" fmla="*/ 1104564 h 1810296"/>
                <a:gd name="connsiteX216" fmla="*/ 4671114 w 9274629"/>
                <a:gd name="connsiteY216" fmla="*/ 1105933 h 1810296"/>
                <a:gd name="connsiteX217" fmla="*/ 4668319 w 9274629"/>
                <a:gd name="connsiteY217" fmla="*/ 1106939 h 1810296"/>
                <a:gd name="connsiteX218" fmla="*/ 4666497 w 9274629"/>
                <a:gd name="connsiteY218" fmla="*/ 1107463 h 1810296"/>
                <a:gd name="connsiteX219" fmla="*/ 4664806 w 9274629"/>
                <a:gd name="connsiteY219" fmla="*/ 1107772 h 1810296"/>
                <a:gd name="connsiteX220" fmla="*/ 4663742 w 9274629"/>
                <a:gd name="connsiteY220" fmla="*/ 1107825 h 1810296"/>
                <a:gd name="connsiteX221" fmla="*/ 4663103 w 9274629"/>
                <a:gd name="connsiteY221" fmla="*/ 1107772 h 1810296"/>
                <a:gd name="connsiteX222" fmla="*/ 4662837 w 9274629"/>
                <a:gd name="connsiteY222" fmla="*/ 1107691 h 1810296"/>
                <a:gd name="connsiteX223" fmla="*/ 4661453 w 9274629"/>
                <a:gd name="connsiteY223" fmla="*/ 1107288 h 1810296"/>
                <a:gd name="connsiteX224" fmla="*/ 4660389 w 9274629"/>
                <a:gd name="connsiteY224" fmla="*/ 1106886 h 1810296"/>
                <a:gd name="connsiteX225" fmla="*/ 4660176 w 9274629"/>
                <a:gd name="connsiteY225" fmla="*/ 1106805 h 1810296"/>
                <a:gd name="connsiteX226" fmla="*/ 4659830 w 9274629"/>
                <a:gd name="connsiteY226" fmla="*/ 1106550 h 1810296"/>
                <a:gd name="connsiteX227" fmla="*/ 4659563 w 9274629"/>
                <a:gd name="connsiteY227" fmla="*/ 1106242 h 1810296"/>
                <a:gd name="connsiteX228" fmla="*/ 4659390 w 9274629"/>
                <a:gd name="connsiteY228" fmla="*/ 1105879 h 1810296"/>
                <a:gd name="connsiteX229" fmla="*/ 4659311 w 9274629"/>
                <a:gd name="connsiteY229" fmla="*/ 1105477 h 1810296"/>
                <a:gd name="connsiteX230" fmla="*/ 4659324 w 9274629"/>
                <a:gd name="connsiteY230" fmla="*/ 1105061 h 1810296"/>
                <a:gd name="connsiteX231" fmla="*/ 4659457 w 9274629"/>
                <a:gd name="connsiteY231" fmla="*/ 1104672 h 1810296"/>
                <a:gd name="connsiteX232" fmla="*/ 4659670 w 9274629"/>
                <a:gd name="connsiteY232" fmla="*/ 1104309 h 1810296"/>
                <a:gd name="connsiteX233" fmla="*/ 4659843 w 9274629"/>
                <a:gd name="connsiteY233" fmla="*/ 1104162 h 1810296"/>
                <a:gd name="connsiteX234" fmla="*/ 4660415 w 9274629"/>
                <a:gd name="connsiteY234" fmla="*/ 1103571 h 1810296"/>
                <a:gd name="connsiteX235" fmla="*/ 4661586 w 9274629"/>
                <a:gd name="connsiteY235" fmla="*/ 1102095 h 1810296"/>
                <a:gd name="connsiteX236" fmla="*/ 4662757 w 9274629"/>
                <a:gd name="connsiteY236" fmla="*/ 1100163 h 1810296"/>
                <a:gd name="connsiteX237" fmla="*/ 4663968 w 9274629"/>
                <a:gd name="connsiteY237" fmla="*/ 1097720 h 1810296"/>
                <a:gd name="connsiteX238" fmla="*/ 4665206 w 9274629"/>
                <a:gd name="connsiteY238" fmla="*/ 1094768 h 1810296"/>
                <a:gd name="connsiteX239" fmla="*/ 4666457 w 9274629"/>
                <a:gd name="connsiteY239" fmla="*/ 1091266 h 1810296"/>
                <a:gd name="connsiteX240" fmla="*/ 4667747 w 9274629"/>
                <a:gd name="connsiteY240" fmla="*/ 1087160 h 1810296"/>
                <a:gd name="connsiteX241" fmla="*/ 4669038 w 9274629"/>
                <a:gd name="connsiteY241" fmla="*/ 1082422 h 1810296"/>
                <a:gd name="connsiteX242" fmla="*/ 4669690 w 9274629"/>
                <a:gd name="connsiteY242" fmla="*/ 1079779 h 1810296"/>
                <a:gd name="connsiteX243" fmla="*/ 4669716 w 9274629"/>
                <a:gd name="connsiteY243" fmla="*/ 1079698 h 1810296"/>
                <a:gd name="connsiteX244" fmla="*/ 4669730 w 9274629"/>
                <a:gd name="connsiteY244" fmla="*/ 1079618 h 1810296"/>
                <a:gd name="connsiteX245" fmla="*/ 4669863 w 9274629"/>
                <a:gd name="connsiteY245" fmla="*/ 1078665 h 1810296"/>
                <a:gd name="connsiteX246" fmla="*/ 4670275 w 9274629"/>
                <a:gd name="connsiteY246" fmla="*/ 1074250 h 1810296"/>
                <a:gd name="connsiteX247" fmla="*/ 4670448 w 9274629"/>
                <a:gd name="connsiteY247" fmla="*/ 1070077 h 1810296"/>
                <a:gd name="connsiteX248" fmla="*/ 4670409 w 9274629"/>
                <a:gd name="connsiteY248" fmla="*/ 1065044 h 1810296"/>
                <a:gd name="connsiteX249" fmla="*/ 4670142 w 9274629"/>
                <a:gd name="connsiteY249" fmla="*/ 1060818 h 1810296"/>
                <a:gd name="connsiteX250" fmla="*/ 4669823 w 9274629"/>
                <a:gd name="connsiteY250" fmla="*/ 1057879 h 1810296"/>
                <a:gd name="connsiteX251" fmla="*/ 4669384 w 9274629"/>
                <a:gd name="connsiteY251" fmla="*/ 1054833 h 1810296"/>
                <a:gd name="connsiteX252" fmla="*/ 4668838 w 9274629"/>
                <a:gd name="connsiteY252" fmla="*/ 1051719 h 1810296"/>
                <a:gd name="connsiteX253" fmla="*/ 4668106 w 9274629"/>
                <a:gd name="connsiteY253" fmla="*/ 1048552 h 1810296"/>
                <a:gd name="connsiteX254" fmla="*/ 4667202 w 9274629"/>
                <a:gd name="connsiteY254" fmla="*/ 1045386 h 1810296"/>
                <a:gd name="connsiteX255" fmla="*/ 4666816 w 9274629"/>
                <a:gd name="connsiteY255" fmla="*/ 1044237 h 1810296"/>
                <a:gd name="connsiteX256" fmla="*/ 4666102 w 9274629"/>
                <a:gd name="connsiteY256" fmla="*/ 1044419 h 1810296"/>
                <a:gd name="connsiteX257" fmla="*/ 4662655 w 9274629"/>
                <a:gd name="connsiteY257" fmla="*/ 1045305 h 1810296"/>
                <a:gd name="connsiteX258" fmla="*/ 4661711 w 9274629"/>
                <a:gd name="connsiteY258" fmla="*/ 1045546 h 1810296"/>
                <a:gd name="connsiteX259" fmla="*/ 4660260 w 9274629"/>
                <a:gd name="connsiteY259" fmla="*/ 1045734 h 1810296"/>
                <a:gd name="connsiteX260" fmla="*/ 4659315 w 9274629"/>
                <a:gd name="connsiteY260" fmla="*/ 1045654 h 1810296"/>
                <a:gd name="connsiteX261" fmla="*/ 4658863 w 9274629"/>
                <a:gd name="connsiteY261" fmla="*/ 1045546 h 1810296"/>
                <a:gd name="connsiteX262" fmla="*/ 4658437 w 9274629"/>
                <a:gd name="connsiteY262" fmla="*/ 1045385 h 1810296"/>
                <a:gd name="connsiteX263" fmla="*/ 4657652 w 9274629"/>
                <a:gd name="connsiteY263" fmla="*/ 1044929 h 1810296"/>
                <a:gd name="connsiteX264" fmla="*/ 4656574 w 9274629"/>
                <a:gd name="connsiteY264" fmla="*/ 1044070 h 1810296"/>
                <a:gd name="connsiteX265" fmla="*/ 4655855 w 9274629"/>
                <a:gd name="connsiteY265" fmla="*/ 1043520 h 1810296"/>
                <a:gd name="connsiteX266" fmla="*/ 4655256 w 9274629"/>
                <a:gd name="connsiteY266" fmla="*/ 1043144 h 1810296"/>
                <a:gd name="connsiteX267" fmla="*/ 4654005 w 9274629"/>
                <a:gd name="connsiteY267" fmla="*/ 1042567 h 1810296"/>
                <a:gd name="connsiteX268" fmla="*/ 4652688 w 9274629"/>
                <a:gd name="connsiteY268" fmla="*/ 1042204 h 1810296"/>
                <a:gd name="connsiteX269" fmla="*/ 4651330 w 9274629"/>
                <a:gd name="connsiteY269" fmla="*/ 1041990 h 1810296"/>
                <a:gd name="connsiteX270" fmla="*/ 4649201 w 9274629"/>
                <a:gd name="connsiteY270" fmla="*/ 1041856 h 1810296"/>
                <a:gd name="connsiteX271" fmla="*/ 4647563 w 9274629"/>
                <a:gd name="connsiteY271" fmla="*/ 1041878 h 1810296"/>
                <a:gd name="connsiteX272" fmla="*/ 4647914 w 9274629"/>
                <a:gd name="connsiteY272" fmla="*/ 1042177 h 1810296"/>
                <a:gd name="connsiteX273" fmla="*/ 4648524 w 9274629"/>
                <a:gd name="connsiteY273" fmla="*/ 1043019 h 1810296"/>
                <a:gd name="connsiteX274" fmla="*/ 4648972 w 9274629"/>
                <a:gd name="connsiteY274" fmla="*/ 1044004 h 1810296"/>
                <a:gd name="connsiteX275" fmla="*/ 4649257 w 9274629"/>
                <a:gd name="connsiteY275" fmla="*/ 1045103 h 1810296"/>
                <a:gd name="connsiteX276" fmla="*/ 4649420 w 9274629"/>
                <a:gd name="connsiteY276" fmla="*/ 1046273 h 1810296"/>
                <a:gd name="connsiteX277" fmla="*/ 4649512 w 9274629"/>
                <a:gd name="connsiteY277" fmla="*/ 1048039 h 1810296"/>
                <a:gd name="connsiteX278" fmla="*/ 4649471 w 9274629"/>
                <a:gd name="connsiteY278" fmla="*/ 1049198 h 1810296"/>
                <a:gd name="connsiteX279" fmla="*/ 4649420 w 9274629"/>
                <a:gd name="connsiteY279" fmla="*/ 1049876 h 1810296"/>
                <a:gd name="connsiteX280" fmla="*/ 4649206 w 9274629"/>
                <a:gd name="connsiteY280" fmla="*/ 1050862 h 1810296"/>
                <a:gd name="connsiteX281" fmla="*/ 4648881 w 9274629"/>
                <a:gd name="connsiteY281" fmla="*/ 1051426 h 1810296"/>
                <a:gd name="connsiteX282" fmla="*/ 4648647 w 9274629"/>
                <a:gd name="connsiteY282" fmla="*/ 1051652 h 1810296"/>
                <a:gd name="connsiteX283" fmla="*/ 4648392 w 9274629"/>
                <a:gd name="connsiteY283" fmla="*/ 1051857 h 1810296"/>
                <a:gd name="connsiteX284" fmla="*/ 4647842 w 9274629"/>
                <a:gd name="connsiteY284" fmla="*/ 1052063 h 1810296"/>
                <a:gd name="connsiteX285" fmla="*/ 4647222 w 9274629"/>
                <a:gd name="connsiteY285" fmla="*/ 1052093 h 1810296"/>
                <a:gd name="connsiteX286" fmla="*/ 4646581 w 9274629"/>
                <a:gd name="connsiteY286" fmla="*/ 1052001 h 1810296"/>
                <a:gd name="connsiteX287" fmla="*/ 4645583 w 9274629"/>
                <a:gd name="connsiteY287" fmla="*/ 1051755 h 1810296"/>
                <a:gd name="connsiteX288" fmla="*/ 4644554 w 9274629"/>
                <a:gd name="connsiteY288" fmla="*/ 1051529 h 1810296"/>
                <a:gd name="connsiteX289" fmla="*/ 4643862 w 9274629"/>
                <a:gd name="connsiteY289" fmla="*/ 1051457 h 1810296"/>
                <a:gd name="connsiteX290" fmla="*/ 4643547 w 9274629"/>
                <a:gd name="connsiteY290" fmla="*/ 1051488 h 1810296"/>
                <a:gd name="connsiteX291" fmla="*/ 4643221 w 9274629"/>
                <a:gd name="connsiteY291" fmla="*/ 1051529 h 1810296"/>
                <a:gd name="connsiteX292" fmla="*/ 4642651 w 9274629"/>
                <a:gd name="connsiteY292" fmla="*/ 1051734 h 1810296"/>
                <a:gd name="connsiteX293" fmla="*/ 4642163 w 9274629"/>
                <a:gd name="connsiteY293" fmla="*/ 1052032 h 1810296"/>
                <a:gd name="connsiteX294" fmla="*/ 4641725 w 9274629"/>
                <a:gd name="connsiteY294" fmla="*/ 1052442 h 1810296"/>
                <a:gd name="connsiteX295" fmla="*/ 4641155 w 9274629"/>
                <a:gd name="connsiteY295" fmla="*/ 1053182 h 1810296"/>
                <a:gd name="connsiteX296" fmla="*/ 4640544 w 9274629"/>
                <a:gd name="connsiteY296" fmla="*/ 1054372 h 1810296"/>
                <a:gd name="connsiteX297" fmla="*/ 4639954 w 9274629"/>
                <a:gd name="connsiteY297" fmla="*/ 1055666 h 1810296"/>
                <a:gd name="connsiteX298" fmla="*/ 4639353 w 9274629"/>
                <a:gd name="connsiteY298" fmla="*/ 1056939 h 1810296"/>
                <a:gd name="connsiteX299" fmla="*/ 4638824 w 9274629"/>
                <a:gd name="connsiteY299" fmla="*/ 1057811 h 1810296"/>
                <a:gd name="connsiteX300" fmla="*/ 4638417 w 9274629"/>
                <a:gd name="connsiteY300" fmla="*/ 1058325 h 1810296"/>
                <a:gd name="connsiteX301" fmla="*/ 4637958 w 9274629"/>
                <a:gd name="connsiteY301" fmla="*/ 1058776 h 1810296"/>
                <a:gd name="connsiteX302" fmla="*/ 4637429 w 9274629"/>
                <a:gd name="connsiteY302" fmla="*/ 1059126 h 1810296"/>
                <a:gd name="connsiteX303" fmla="*/ 4637134 w 9274629"/>
                <a:gd name="connsiteY303" fmla="*/ 1059259 h 1810296"/>
                <a:gd name="connsiteX304" fmla="*/ 4636819 w 9274629"/>
                <a:gd name="connsiteY304" fmla="*/ 1059382 h 1810296"/>
                <a:gd name="connsiteX305" fmla="*/ 4636188 w 9274629"/>
                <a:gd name="connsiteY305" fmla="*/ 1059516 h 1810296"/>
                <a:gd name="connsiteX306" fmla="*/ 4635190 w 9274629"/>
                <a:gd name="connsiteY306" fmla="*/ 1059516 h 1810296"/>
                <a:gd name="connsiteX307" fmla="*/ 4633154 w 9274629"/>
                <a:gd name="connsiteY307" fmla="*/ 1059115 h 1810296"/>
                <a:gd name="connsiteX308" fmla="*/ 4631790 w 9274629"/>
                <a:gd name="connsiteY308" fmla="*/ 1058859 h 1810296"/>
                <a:gd name="connsiteX309" fmla="*/ 4631454 w 9274629"/>
                <a:gd name="connsiteY309" fmla="*/ 1058848 h 1810296"/>
                <a:gd name="connsiteX310" fmla="*/ 4630752 w 9274629"/>
                <a:gd name="connsiteY310" fmla="*/ 1058910 h 1810296"/>
                <a:gd name="connsiteX311" fmla="*/ 4630039 w 9274629"/>
                <a:gd name="connsiteY311" fmla="*/ 1059095 h 1810296"/>
                <a:gd name="connsiteX312" fmla="*/ 4629418 w 9274629"/>
                <a:gd name="connsiteY312" fmla="*/ 1059413 h 1810296"/>
                <a:gd name="connsiteX313" fmla="*/ 4628859 w 9274629"/>
                <a:gd name="connsiteY313" fmla="*/ 1059803 h 1810296"/>
                <a:gd name="connsiteX314" fmla="*/ 4628462 w 9274629"/>
                <a:gd name="connsiteY314" fmla="*/ 1060296 h 1810296"/>
                <a:gd name="connsiteX315" fmla="*/ 4628227 w 9274629"/>
                <a:gd name="connsiteY315" fmla="*/ 1060840 h 1810296"/>
                <a:gd name="connsiteX316" fmla="*/ 4628207 w 9274629"/>
                <a:gd name="connsiteY316" fmla="*/ 1061446 h 1810296"/>
                <a:gd name="connsiteX317" fmla="*/ 4628319 w 9274629"/>
                <a:gd name="connsiteY317" fmla="*/ 1061764 h 1810296"/>
                <a:gd name="connsiteX318" fmla="*/ 4628665 w 9274629"/>
                <a:gd name="connsiteY318" fmla="*/ 1062442 h 1810296"/>
                <a:gd name="connsiteX319" fmla="*/ 4629103 w 9274629"/>
                <a:gd name="connsiteY319" fmla="*/ 1063293 h 1810296"/>
                <a:gd name="connsiteX320" fmla="*/ 4629185 w 9274629"/>
                <a:gd name="connsiteY320" fmla="*/ 1063601 h 1810296"/>
                <a:gd name="connsiteX321" fmla="*/ 4629164 w 9274629"/>
                <a:gd name="connsiteY321" fmla="*/ 1063889 h 1810296"/>
                <a:gd name="connsiteX322" fmla="*/ 4629032 w 9274629"/>
                <a:gd name="connsiteY322" fmla="*/ 1064135 h 1810296"/>
                <a:gd name="connsiteX323" fmla="*/ 4628899 w 9274629"/>
                <a:gd name="connsiteY323" fmla="*/ 1064228 h 1810296"/>
                <a:gd name="connsiteX324" fmla="*/ 4624706 w 9274629"/>
                <a:gd name="connsiteY324" fmla="*/ 1062144 h 1810296"/>
                <a:gd name="connsiteX325" fmla="*/ 4620532 w 9274629"/>
                <a:gd name="connsiteY325" fmla="*/ 1060070 h 1810296"/>
                <a:gd name="connsiteX326" fmla="*/ 4620461 w 9274629"/>
                <a:gd name="connsiteY326" fmla="*/ 1061004 h 1810296"/>
                <a:gd name="connsiteX327" fmla="*/ 4620125 w 9274629"/>
                <a:gd name="connsiteY327" fmla="*/ 1062852 h 1810296"/>
                <a:gd name="connsiteX328" fmla="*/ 4619860 w 9274629"/>
                <a:gd name="connsiteY328" fmla="*/ 1063755 h 1810296"/>
                <a:gd name="connsiteX329" fmla="*/ 4619605 w 9274629"/>
                <a:gd name="connsiteY329" fmla="*/ 1063858 h 1810296"/>
                <a:gd name="connsiteX330" fmla="*/ 4619107 w 9274629"/>
                <a:gd name="connsiteY330" fmla="*/ 1063920 h 1810296"/>
                <a:gd name="connsiteX331" fmla="*/ 4618629 w 9274629"/>
                <a:gd name="connsiteY331" fmla="*/ 1063786 h 1810296"/>
                <a:gd name="connsiteX332" fmla="*/ 4618160 w 9274629"/>
                <a:gd name="connsiteY332" fmla="*/ 1063530 h 1810296"/>
                <a:gd name="connsiteX333" fmla="*/ 4617499 w 9274629"/>
                <a:gd name="connsiteY333" fmla="*/ 1062955 h 1810296"/>
                <a:gd name="connsiteX334" fmla="*/ 4616705 w 9274629"/>
                <a:gd name="connsiteY334" fmla="*/ 1061979 h 1810296"/>
                <a:gd name="connsiteX335" fmla="*/ 4616379 w 9274629"/>
                <a:gd name="connsiteY335" fmla="*/ 1061497 h 1810296"/>
                <a:gd name="connsiteX336" fmla="*/ 4615941 w 9274629"/>
                <a:gd name="connsiteY336" fmla="*/ 1060860 h 1810296"/>
                <a:gd name="connsiteX337" fmla="*/ 4614913 w 9274629"/>
                <a:gd name="connsiteY337" fmla="*/ 1059721 h 1810296"/>
                <a:gd name="connsiteX338" fmla="*/ 4613763 w 9274629"/>
                <a:gd name="connsiteY338" fmla="*/ 1058725 h 1810296"/>
                <a:gd name="connsiteX339" fmla="*/ 4612481 w 9274629"/>
                <a:gd name="connsiteY339" fmla="*/ 1057904 h 1810296"/>
                <a:gd name="connsiteX340" fmla="*/ 4611106 w 9274629"/>
                <a:gd name="connsiteY340" fmla="*/ 1057237 h 1810296"/>
                <a:gd name="connsiteX341" fmla="*/ 4609671 w 9274629"/>
                <a:gd name="connsiteY341" fmla="*/ 1056744 h 1810296"/>
                <a:gd name="connsiteX342" fmla="*/ 4609373 w 9274629"/>
                <a:gd name="connsiteY342" fmla="*/ 1056683 h 1810296"/>
                <a:gd name="connsiteX343" fmla="*/ 4609818 w 9274629"/>
                <a:gd name="connsiteY343" fmla="*/ 1058695 h 1810296"/>
                <a:gd name="connsiteX344" fmla="*/ 4609848 w 9274629"/>
                <a:gd name="connsiteY344" fmla="*/ 1058870 h 1810296"/>
                <a:gd name="connsiteX345" fmla="*/ 4609838 w 9274629"/>
                <a:gd name="connsiteY345" fmla="*/ 1059239 h 1810296"/>
                <a:gd name="connsiteX346" fmla="*/ 4609705 w 9274629"/>
                <a:gd name="connsiteY346" fmla="*/ 1059578 h 1810296"/>
                <a:gd name="connsiteX347" fmla="*/ 4609502 w 9274629"/>
                <a:gd name="connsiteY347" fmla="*/ 1059865 h 1810296"/>
                <a:gd name="connsiteX348" fmla="*/ 4609432 w 9274629"/>
                <a:gd name="connsiteY348" fmla="*/ 1059917 h 1810296"/>
                <a:gd name="connsiteX349" fmla="*/ 4609610 w 9274629"/>
                <a:gd name="connsiteY349" fmla="*/ 1060060 h 1810296"/>
                <a:gd name="connsiteX350" fmla="*/ 4609905 w 9274629"/>
                <a:gd name="connsiteY350" fmla="*/ 1060388 h 1810296"/>
                <a:gd name="connsiteX351" fmla="*/ 4610098 w 9274629"/>
                <a:gd name="connsiteY351" fmla="*/ 1060758 h 1810296"/>
                <a:gd name="connsiteX352" fmla="*/ 4610170 w 9274629"/>
                <a:gd name="connsiteY352" fmla="*/ 1061148 h 1810296"/>
                <a:gd name="connsiteX353" fmla="*/ 4610149 w 9274629"/>
                <a:gd name="connsiteY353" fmla="*/ 1061374 h 1810296"/>
                <a:gd name="connsiteX354" fmla="*/ 4610119 w 9274629"/>
                <a:gd name="connsiteY354" fmla="*/ 1061548 h 1810296"/>
                <a:gd name="connsiteX355" fmla="*/ 4609997 w 9274629"/>
                <a:gd name="connsiteY355" fmla="*/ 1061866 h 1810296"/>
                <a:gd name="connsiteX356" fmla="*/ 4609803 w 9274629"/>
                <a:gd name="connsiteY356" fmla="*/ 1062133 h 1810296"/>
                <a:gd name="connsiteX357" fmla="*/ 4609538 w 9274629"/>
                <a:gd name="connsiteY357" fmla="*/ 1062349 h 1810296"/>
                <a:gd name="connsiteX358" fmla="*/ 4609081 w 9274629"/>
                <a:gd name="connsiteY358" fmla="*/ 1062606 h 1810296"/>
                <a:gd name="connsiteX359" fmla="*/ 4608378 w 9274629"/>
                <a:gd name="connsiteY359" fmla="*/ 1062739 h 1810296"/>
                <a:gd name="connsiteX360" fmla="*/ 4608032 w 9274629"/>
                <a:gd name="connsiteY360" fmla="*/ 1062708 h 1810296"/>
                <a:gd name="connsiteX361" fmla="*/ 4607676 w 9274629"/>
                <a:gd name="connsiteY361" fmla="*/ 1062647 h 1810296"/>
                <a:gd name="connsiteX362" fmla="*/ 4607035 w 9274629"/>
                <a:gd name="connsiteY362" fmla="*/ 1062411 h 1810296"/>
                <a:gd name="connsiteX363" fmla="*/ 4606911 w 9274629"/>
                <a:gd name="connsiteY363" fmla="*/ 1062339 h 1810296"/>
                <a:gd name="connsiteX364" fmla="*/ 4606489 w 9274629"/>
                <a:gd name="connsiteY364" fmla="*/ 1062822 h 1810296"/>
                <a:gd name="connsiteX365" fmla="*/ 4605410 w 9274629"/>
                <a:gd name="connsiteY365" fmla="*/ 1064197 h 1810296"/>
                <a:gd name="connsiteX366" fmla="*/ 4604291 w 9274629"/>
                <a:gd name="connsiteY366" fmla="*/ 1065788 h 1810296"/>
                <a:gd name="connsiteX367" fmla="*/ 4603151 w 9274629"/>
                <a:gd name="connsiteY367" fmla="*/ 1067636 h 1810296"/>
                <a:gd name="connsiteX368" fmla="*/ 4602052 w 9274629"/>
                <a:gd name="connsiteY368" fmla="*/ 1069688 h 1810296"/>
                <a:gd name="connsiteX369" fmla="*/ 4600993 w 9274629"/>
                <a:gd name="connsiteY369" fmla="*/ 1071998 h 1810296"/>
                <a:gd name="connsiteX370" fmla="*/ 4600047 w 9274629"/>
                <a:gd name="connsiteY370" fmla="*/ 1074513 h 1810296"/>
                <a:gd name="connsiteX371" fmla="*/ 4599243 w 9274629"/>
                <a:gd name="connsiteY371" fmla="*/ 1077243 h 1810296"/>
                <a:gd name="connsiteX372" fmla="*/ 4598591 w 9274629"/>
                <a:gd name="connsiteY372" fmla="*/ 1080199 h 1810296"/>
                <a:gd name="connsiteX373" fmla="*/ 4598153 w 9274629"/>
                <a:gd name="connsiteY373" fmla="*/ 1083360 h 1810296"/>
                <a:gd name="connsiteX374" fmla="*/ 4597990 w 9274629"/>
                <a:gd name="connsiteY374" fmla="*/ 1085875 h 1810296"/>
                <a:gd name="connsiteX375" fmla="*/ 4597960 w 9274629"/>
                <a:gd name="connsiteY375" fmla="*/ 1087620 h 1810296"/>
                <a:gd name="connsiteX376" fmla="*/ 4598011 w 9274629"/>
                <a:gd name="connsiteY376" fmla="*/ 1089406 h 1810296"/>
                <a:gd name="connsiteX377" fmla="*/ 4598143 w 9274629"/>
                <a:gd name="connsiteY377" fmla="*/ 1091233 h 1810296"/>
                <a:gd name="connsiteX378" fmla="*/ 4598326 w 9274629"/>
                <a:gd name="connsiteY378" fmla="*/ 1093132 h 1810296"/>
                <a:gd name="connsiteX379" fmla="*/ 4598622 w 9274629"/>
                <a:gd name="connsiteY379" fmla="*/ 1095062 h 1810296"/>
                <a:gd name="connsiteX380" fmla="*/ 4598815 w 9274629"/>
                <a:gd name="connsiteY380" fmla="*/ 1096057 h 1810296"/>
                <a:gd name="connsiteX381" fmla="*/ 4598826 w 9274629"/>
                <a:gd name="connsiteY381" fmla="*/ 1096139 h 1810296"/>
                <a:gd name="connsiteX382" fmla="*/ 4598855 w 9274629"/>
                <a:gd name="connsiteY382" fmla="*/ 1096232 h 1810296"/>
                <a:gd name="connsiteX383" fmla="*/ 4598978 w 9274629"/>
                <a:gd name="connsiteY383" fmla="*/ 1096704 h 1810296"/>
                <a:gd name="connsiteX384" fmla="*/ 4599395 w 9274629"/>
                <a:gd name="connsiteY384" fmla="*/ 1098408 h 1810296"/>
                <a:gd name="connsiteX385" fmla="*/ 4599884 w 9274629"/>
                <a:gd name="connsiteY385" fmla="*/ 1099917 h 1810296"/>
                <a:gd name="connsiteX386" fmla="*/ 4600586 w 9274629"/>
                <a:gd name="connsiteY386" fmla="*/ 1101682 h 1810296"/>
                <a:gd name="connsiteX387" fmla="*/ 4601553 w 9274629"/>
                <a:gd name="connsiteY387" fmla="*/ 1103612 h 1810296"/>
                <a:gd name="connsiteX388" fmla="*/ 4602489 w 9274629"/>
                <a:gd name="connsiteY388" fmla="*/ 1105110 h 1810296"/>
                <a:gd name="connsiteX389" fmla="*/ 4603222 w 9274629"/>
                <a:gd name="connsiteY389" fmla="*/ 1106116 h 1810296"/>
                <a:gd name="connsiteX390" fmla="*/ 4604026 w 9274629"/>
                <a:gd name="connsiteY390" fmla="*/ 1107122 h 1810296"/>
                <a:gd name="connsiteX391" fmla="*/ 4604952 w 9274629"/>
                <a:gd name="connsiteY391" fmla="*/ 1108118 h 1810296"/>
                <a:gd name="connsiteX392" fmla="*/ 4605451 w 9274629"/>
                <a:gd name="connsiteY392" fmla="*/ 1108600 h 1810296"/>
                <a:gd name="connsiteX393" fmla="*/ 4605573 w 9274629"/>
                <a:gd name="connsiteY393" fmla="*/ 1108734 h 1810296"/>
                <a:gd name="connsiteX394" fmla="*/ 4605746 w 9274629"/>
                <a:gd name="connsiteY394" fmla="*/ 1109031 h 1810296"/>
                <a:gd name="connsiteX395" fmla="*/ 4605838 w 9274629"/>
                <a:gd name="connsiteY395" fmla="*/ 1109360 h 1810296"/>
                <a:gd name="connsiteX396" fmla="*/ 4605838 w 9274629"/>
                <a:gd name="connsiteY396" fmla="*/ 1109678 h 1810296"/>
                <a:gd name="connsiteX397" fmla="*/ 4605756 w 9274629"/>
                <a:gd name="connsiteY397" fmla="*/ 1109996 h 1810296"/>
                <a:gd name="connsiteX398" fmla="*/ 4605593 w 9274629"/>
                <a:gd name="connsiteY398" fmla="*/ 1110283 h 1810296"/>
                <a:gd name="connsiteX399" fmla="*/ 4605380 w 9274629"/>
                <a:gd name="connsiteY399" fmla="*/ 1110520 h 1810296"/>
                <a:gd name="connsiteX400" fmla="*/ 4605084 w 9274629"/>
                <a:gd name="connsiteY400" fmla="*/ 1110684 h 1810296"/>
                <a:gd name="connsiteX401" fmla="*/ 4604912 w 9274629"/>
                <a:gd name="connsiteY401" fmla="*/ 1110745 h 1810296"/>
                <a:gd name="connsiteX402" fmla="*/ 4603823 w 9274629"/>
                <a:gd name="connsiteY402" fmla="*/ 1111023 h 1810296"/>
                <a:gd name="connsiteX403" fmla="*/ 4601542 w 9274629"/>
                <a:gd name="connsiteY403" fmla="*/ 1111679 h 1810296"/>
                <a:gd name="connsiteX404" fmla="*/ 4600525 w 9274629"/>
                <a:gd name="connsiteY404" fmla="*/ 1112018 h 1810296"/>
                <a:gd name="connsiteX405" fmla="*/ 4600179 w 9274629"/>
                <a:gd name="connsiteY405" fmla="*/ 1112131 h 1810296"/>
                <a:gd name="connsiteX406" fmla="*/ 4599446 w 9274629"/>
                <a:gd name="connsiteY406" fmla="*/ 1112285 h 1810296"/>
                <a:gd name="connsiteX407" fmla="*/ 4598692 w 9274629"/>
                <a:gd name="connsiteY407" fmla="*/ 1112336 h 1810296"/>
                <a:gd name="connsiteX408" fmla="*/ 4597950 w 9274629"/>
                <a:gd name="connsiteY408" fmla="*/ 1112316 h 1810296"/>
                <a:gd name="connsiteX409" fmla="*/ 4596789 w 9274629"/>
                <a:gd name="connsiteY409" fmla="*/ 1112152 h 1810296"/>
                <a:gd name="connsiteX410" fmla="*/ 4595283 w 9274629"/>
                <a:gd name="connsiteY410" fmla="*/ 1111731 h 1810296"/>
                <a:gd name="connsiteX411" fmla="*/ 4593827 w 9274629"/>
                <a:gd name="connsiteY411" fmla="*/ 1111146 h 1810296"/>
                <a:gd name="connsiteX412" fmla="*/ 4592494 w 9274629"/>
                <a:gd name="connsiteY412" fmla="*/ 1110489 h 1810296"/>
                <a:gd name="connsiteX413" fmla="*/ 4590824 w 9274629"/>
                <a:gd name="connsiteY413" fmla="*/ 1109503 h 1810296"/>
                <a:gd name="connsiteX414" fmla="*/ 4590092 w 9274629"/>
                <a:gd name="connsiteY414" fmla="*/ 1109001 h 1810296"/>
                <a:gd name="connsiteX415" fmla="*/ 4589950 w 9274629"/>
                <a:gd name="connsiteY415" fmla="*/ 1108908 h 1810296"/>
                <a:gd name="connsiteX416" fmla="*/ 4589634 w 9274629"/>
                <a:gd name="connsiteY416" fmla="*/ 1108806 h 1810296"/>
                <a:gd name="connsiteX417" fmla="*/ 4589329 w 9274629"/>
                <a:gd name="connsiteY417" fmla="*/ 1108775 h 1810296"/>
                <a:gd name="connsiteX418" fmla="*/ 4589003 w 9274629"/>
                <a:gd name="connsiteY418" fmla="*/ 1108836 h 1810296"/>
                <a:gd name="connsiteX419" fmla="*/ 4588861 w 9274629"/>
                <a:gd name="connsiteY419" fmla="*/ 1108898 h 1810296"/>
                <a:gd name="connsiteX420" fmla="*/ 4588026 w 9274629"/>
                <a:gd name="connsiteY420" fmla="*/ 1109298 h 1810296"/>
                <a:gd name="connsiteX421" fmla="*/ 4585563 w 9274629"/>
                <a:gd name="connsiteY421" fmla="*/ 1110345 h 1810296"/>
                <a:gd name="connsiteX422" fmla="*/ 4583426 w 9274629"/>
                <a:gd name="connsiteY422" fmla="*/ 1111115 h 1810296"/>
                <a:gd name="connsiteX423" fmla="*/ 4582031 w 9274629"/>
                <a:gd name="connsiteY423" fmla="*/ 1111515 h 1810296"/>
                <a:gd name="connsiteX424" fmla="*/ 4580738 w 9274629"/>
                <a:gd name="connsiteY424" fmla="*/ 1111751 h 1810296"/>
                <a:gd name="connsiteX425" fmla="*/ 4579924 w 9274629"/>
                <a:gd name="connsiteY425" fmla="*/ 1111793 h 1810296"/>
                <a:gd name="connsiteX426" fmla="*/ 4579436 w 9274629"/>
                <a:gd name="connsiteY426" fmla="*/ 1111751 h 1810296"/>
                <a:gd name="connsiteX427" fmla="*/ 4579232 w 9274629"/>
                <a:gd name="connsiteY427" fmla="*/ 1111690 h 1810296"/>
                <a:gd name="connsiteX428" fmla="*/ 4578174 w 9274629"/>
                <a:gd name="connsiteY428" fmla="*/ 1111382 h 1810296"/>
                <a:gd name="connsiteX429" fmla="*/ 4577359 w 9274629"/>
                <a:gd name="connsiteY429" fmla="*/ 1111074 h 1810296"/>
                <a:gd name="connsiteX430" fmla="*/ 4577196 w 9274629"/>
                <a:gd name="connsiteY430" fmla="*/ 1111012 h 1810296"/>
                <a:gd name="connsiteX431" fmla="*/ 4576932 w 9274629"/>
                <a:gd name="connsiteY431" fmla="*/ 1110817 h 1810296"/>
                <a:gd name="connsiteX432" fmla="*/ 4576728 w 9274629"/>
                <a:gd name="connsiteY432" fmla="*/ 1110581 h 1810296"/>
                <a:gd name="connsiteX433" fmla="*/ 4576596 w 9274629"/>
                <a:gd name="connsiteY433" fmla="*/ 1110304 h 1810296"/>
                <a:gd name="connsiteX434" fmla="*/ 4576535 w 9274629"/>
                <a:gd name="connsiteY434" fmla="*/ 1109996 h 1810296"/>
                <a:gd name="connsiteX435" fmla="*/ 4576545 w 9274629"/>
                <a:gd name="connsiteY435" fmla="*/ 1109678 h 1810296"/>
                <a:gd name="connsiteX436" fmla="*/ 4576647 w 9274629"/>
                <a:gd name="connsiteY436" fmla="*/ 1109380 h 1810296"/>
                <a:gd name="connsiteX437" fmla="*/ 4576810 w 9274629"/>
                <a:gd name="connsiteY437" fmla="*/ 1109103 h 1810296"/>
                <a:gd name="connsiteX438" fmla="*/ 4576942 w 9274629"/>
                <a:gd name="connsiteY438" fmla="*/ 1108990 h 1810296"/>
                <a:gd name="connsiteX439" fmla="*/ 4577380 w 9274629"/>
                <a:gd name="connsiteY439" fmla="*/ 1108539 h 1810296"/>
                <a:gd name="connsiteX440" fmla="*/ 4578275 w 9274629"/>
                <a:gd name="connsiteY440" fmla="*/ 1107410 h 1810296"/>
                <a:gd name="connsiteX441" fmla="*/ 4579171 w 9274629"/>
                <a:gd name="connsiteY441" fmla="*/ 1105931 h 1810296"/>
                <a:gd name="connsiteX442" fmla="*/ 4580097 w 9274629"/>
                <a:gd name="connsiteY442" fmla="*/ 1104063 h 1810296"/>
                <a:gd name="connsiteX443" fmla="*/ 4581044 w 9274629"/>
                <a:gd name="connsiteY443" fmla="*/ 1101805 h 1810296"/>
                <a:gd name="connsiteX444" fmla="*/ 4582000 w 9274629"/>
                <a:gd name="connsiteY444" fmla="*/ 1099126 h 1810296"/>
                <a:gd name="connsiteX445" fmla="*/ 4582988 w 9274629"/>
                <a:gd name="connsiteY445" fmla="*/ 1095985 h 1810296"/>
                <a:gd name="connsiteX446" fmla="*/ 4583975 w 9274629"/>
                <a:gd name="connsiteY446" fmla="*/ 1092362 h 1810296"/>
                <a:gd name="connsiteX447" fmla="*/ 4584474 w 9274629"/>
                <a:gd name="connsiteY447" fmla="*/ 1090340 h 1810296"/>
                <a:gd name="connsiteX448" fmla="*/ 4584494 w 9274629"/>
                <a:gd name="connsiteY448" fmla="*/ 1090278 h 1810296"/>
                <a:gd name="connsiteX449" fmla="*/ 4584504 w 9274629"/>
                <a:gd name="connsiteY449" fmla="*/ 1090217 h 1810296"/>
                <a:gd name="connsiteX450" fmla="*/ 4584606 w 9274629"/>
                <a:gd name="connsiteY450" fmla="*/ 1089488 h 1810296"/>
                <a:gd name="connsiteX451" fmla="*/ 4584921 w 9274629"/>
                <a:gd name="connsiteY451" fmla="*/ 1086111 h 1810296"/>
                <a:gd name="connsiteX452" fmla="*/ 4585054 w 9274629"/>
                <a:gd name="connsiteY452" fmla="*/ 1082919 h 1810296"/>
                <a:gd name="connsiteX453" fmla="*/ 4585023 w 9274629"/>
                <a:gd name="connsiteY453" fmla="*/ 1079070 h 1810296"/>
                <a:gd name="connsiteX454" fmla="*/ 4584820 w 9274629"/>
                <a:gd name="connsiteY454" fmla="*/ 1075837 h 1810296"/>
                <a:gd name="connsiteX455" fmla="*/ 4584576 w 9274629"/>
                <a:gd name="connsiteY455" fmla="*/ 1073589 h 1810296"/>
                <a:gd name="connsiteX456" fmla="*/ 4584240 w 9274629"/>
                <a:gd name="connsiteY456" fmla="*/ 1071259 h 1810296"/>
                <a:gd name="connsiteX457" fmla="*/ 4583823 w 9274629"/>
                <a:gd name="connsiteY457" fmla="*/ 1068877 h 1810296"/>
                <a:gd name="connsiteX458" fmla="*/ 4583262 w 9274629"/>
                <a:gd name="connsiteY458" fmla="*/ 1066455 h 1810296"/>
                <a:gd name="connsiteX459" fmla="*/ 4582570 w 9274629"/>
                <a:gd name="connsiteY459" fmla="*/ 1064033 h 1810296"/>
                <a:gd name="connsiteX460" fmla="*/ 4582275 w 9274629"/>
                <a:gd name="connsiteY460" fmla="*/ 1063154 h 1810296"/>
                <a:gd name="connsiteX461" fmla="*/ 4581730 w 9274629"/>
                <a:gd name="connsiteY461" fmla="*/ 1063293 h 1810296"/>
                <a:gd name="connsiteX462" fmla="*/ 4579093 w 9274629"/>
                <a:gd name="connsiteY462" fmla="*/ 1063971 h 1810296"/>
                <a:gd name="connsiteX463" fmla="*/ 4578371 w 9274629"/>
                <a:gd name="connsiteY463" fmla="*/ 1064156 h 1810296"/>
                <a:gd name="connsiteX464" fmla="*/ 4577261 w 9274629"/>
                <a:gd name="connsiteY464" fmla="*/ 1064299 h 1810296"/>
                <a:gd name="connsiteX465" fmla="*/ 4576538 w 9274629"/>
                <a:gd name="connsiteY465" fmla="*/ 1064238 h 1810296"/>
                <a:gd name="connsiteX466" fmla="*/ 4576192 w 9274629"/>
                <a:gd name="connsiteY466" fmla="*/ 1064156 h 1810296"/>
                <a:gd name="connsiteX467" fmla="*/ 4575867 w 9274629"/>
                <a:gd name="connsiteY467" fmla="*/ 1064033 h 1810296"/>
                <a:gd name="connsiteX468" fmla="*/ 4575266 w 9274629"/>
                <a:gd name="connsiteY468" fmla="*/ 1063684 h 1810296"/>
                <a:gd name="connsiteX469" fmla="*/ 4574441 w 9274629"/>
                <a:gd name="connsiteY469" fmla="*/ 1063026 h 1810296"/>
                <a:gd name="connsiteX470" fmla="*/ 4573891 w 9274629"/>
                <a:gd name="connsiteY470" fmla="*/ 1062606 h 1810296"/>
                <a:gd name="connsiteX471" fmla="*/ 4573433 w 9274629"/>
                <a:gd name="connsiteY471" fmla="*/ 1062318 h 1810296"/>
                <a:gd name="connsiteX472" fmla="*/ 4572476 w 9274629"/>
                <a:gd name="connsiteY472" fmla="*/ 1061877 h 1810296"/>
                <a:gd name="connsiteX473" fmla="*/ 4571469 w 9274629"/>
                <a:gd name="connsiteY473" fmla="*/ 1061600 h 1810296"/>
                <a:gd name="connsiteX474" fmla="*/ 4570431 w 9274629"/>
                <a:gd name="connsiteY474" fmla="*/ 1061435 h 1810296"/>
                <a:gd name="connsiteX475" fmla="*/ 4568802 w 9274629"/>
                <a:gd name="connsiteY475" fmla="*/ 1061333 h 1810296"/>
                <a:gd name="connsiteX476" fmla="*/ 4566594 w 9274629"/>
                <a:gd name="connsiteY476" fmla="*/ 1061363 h 1810296"/>
                <a:gd name="connsiteX477" fmla="*/ 4565504 w 9274629"/>
                <a:gd name="connsiteY477" fmla="*/ 1061343 h 1810296"/>
                <a:gd name="connsiteX478" fmla="*/ 4564964 w 9274629"/>
                <a:gd name="connsiteY478" fmla="*/ 1061333 h 1810296"/>
                <a:gd name="connsiteX479" fmla="*/ 4563845 w 9274629"/>
                <a:gd name="connsiteY479" fmla="*/ 1061199 h 1810296"/>
                <a:gd name="connsiteX480" fmla="*/ 4563056 w 9274629"/>
                <a:gd name="connsiteY480" fmla="*/ 1061030 h 1810296"/>
                <a:gd name="connsiteX481" fmla="*/ 4562842 w 9274629"/>
                <a:gd name="connsiteY481" fmla="*/ 1062028 h 1810296"/>
                <a:gd name="connsiteX482" fmla="*/ 4562126 w 9274629"/>
                <a:gd name="connsiteY482" fmla="*/ 1065093 h 1810296"/>
                <a:gd name="connsiteX483" fmla="*/ 4561709 w 9274629"/>
                <a:gd name="connsiteY483" fmla="*/ 1067143 h 1810296"/>
                <a:gd name="connsiteX484" fmla="*/ 4561555 w 9274629"/>
                <a:gd name="connsiteY484" fmla="*/ 1068167 h 1810296"/>
                <a:gd name="connsiteX485" fmla="*/ 4561516 w 9274629"/>
                <a:gd name="connsiteY485" fmla="*/ 1068451 h 1810296"/>
                <a:gd name="connsiteX486" fmla="*/ 4561477 w 9274629"/>
                <a:gd name="connsiteY486" fmla="*/ 1069026 h 1810296"/>
                <a:gd name="connsiteX487" fmla="*/ 4561525 w 9274629"/>
                <a:gd name="connsiteY487" fmla="*/ 1069573 h 1810296"/>
                <a:gd name="connsiteX488" fmla="*/ 4561729 w 9274629"/>
                <a:gd name="connsiteY488" fmla="*/ 1070080 h 1810296"/>
                <a:gd name="connsiteX489" fmla="*/ 4561893 w 9274629"/>
                <a:gd name="connsiteY489" fmla="*/ 1070285 h 1810296"/>
                <a:gd name="connsiteX490" fmla="*/ 4562048 w 9274629"/>
                <a:gd name="connsiteY490" fmla="*/ 1070442 h 1810296"/>
                <a:gd name="connsiteX491" fmla="*/ 4562406 w 9274629"/>
                <a:gd name="connsiteY491" fmla="*/ 1070666 h 1810296"/>
                <a:gd name="connsiteX492" fmla="*/ 4563035 w 9274629"/>
                <a:gd name="connsiteY492" fmla="*/ 1070910 h 1810296"/>
                <a:gd name="connsiteX493" fmla="*/ 4563452 w 9274629"/>
                <a:gd name="connsiteY493" fmla="*/ 1071076 h 1810296"/>
                <a:gd name="connsiteX494" fmla="*/ 4563693 w 9274629"/>
                <a:gd name="connsiteY494" fmla="*/ 1071183 h 1810296"/>
                <a:gd name="connsiteX495" fmla="*/ 4564119 w 9274629"/>
                <a:gd name="connsiteY495" fmla="*/ 1071457 h 1810296"/>
                <a:gd name="connsiteX496" fmla="*/ 4564680 w 9274629"/>
                <a:gd name="connsiteY496" fmla="*/ 1071935 h 1810296"/>
                <a:gd name="connsiteX497" fmla="*/ 4565261 w 9274629"/>
                <a:gd name="connsiteY497" fmla="*/ 1072735 h 1810296"/>
                <a:gd name="connsiteX498" fmla="*/ 4565687 w 9274629"/>
                <a:gd name="connsiteY498" fmla="*/ 1073672 h 1810296"/>
                <a:gd name="connsiteX499" fmla="*/ 4565958 w 9274629"/>
                <a:gd name="connsiteY499" fmla="*/ 1074717 h 1810296"/>
                <a:gd name="connsiteX500" fmla="*/ 4566113 w 9274629"/>
                <a:gd name="connsiteY500" fmla="*/ 1075829 h 1810296"/>
                <a:gd name="connsiteX501" fmla="*/ 4566200 w 9274629"/>
                <a:gd name="connsiteY501" fmla="*/ 1077508 h 1810296"/>
                <a:gd name="connsiteX502" fmla="*/ 4566161 w 9274629"/>
                <a:gd name="connsiteY502" fmla="*/ 1078611 h 1810296"/>
                <a:gd name="connsiteX503" fmla="*/ 4566113 w 9274629"/>
                <a:gd name="connsiteY503" fmla="*/ 1079255 h 1810296"/>
                <a:gd name="connsiteX504" fmla="*/ 4565910 w 9274629"/>
                <a:gd name="connsiteY504" fmla="*/ 1080192 h 1810296"/>
                <a:gd name="connsiteX505" fmla="*/ 4565600 w 9274629"/>
                <a:gd name="connsiteY505" fmla="*/ 1080729 h 1810296"/>
                <a:gd name="connsiteX506" fmla="*/ 4565377 w 9274629"/>
                <a:gd name="connsiteY506" fmla="*/ 1080944 h 1810296"/>
                <a:gd name="connsiteX507" fmla="*/ 4565135 w 9274629"/>
                <a:gd name="connsiteY507" fmla="*/ 1081139 h 1810296"/>
                <a:gd name="connsiteX508" fmla="*/ 4564613 w 9274629"/>
                <a:gd name="connsiteY508" fmla="*/ 1081334 h 1810296"/>
                <a:gd name="connsiteX509" fmla="*/ 4564023 w 9274629"/>
                <a:gd name="connsiteY509" fmla="*/ 1081364 h 1810296"/>
                <a:gd name="connsiteX510" fmla="*/ 4563412 w 9274629"/>
                <a:gd name="connsiteY510" fmla="*/ 1081276 h 1810296"/>
                <a:gd name="connsiteX511" fmla="*/ 4562464 w 9274629"/>
                <a:gd name="connsiteY511" fmla="*/ 1081041 h 1810296"/>
                <a:gd name="connsiteX512" fmla="*/ 4561487 w 9274629"/>
                <a:gd name="connsiteY512" fmla="*/ 1080827 h 1810296"/>
                <a:gd name="connsiteX513" fmla="*/ 4560828 w 9274629"/>
                <a:gd name="connsiteY513" fmla="*/ 1080759 h 1810296"/>
                <a:gd name="connsiteX514" fmla="*/ 4560528 w 9274629"/>
                <a:gd name="connsiteY514" fmla="*/ 1080788 h 1810296"/>
                <a:gd name="connsiteX515" fmla="*/ 4560219 w 9274629"/>
                <a:gd name="connsiteY515" fmla="*/ 1080827 h 1810296"/>
                <a:gd name="connsiteX516" fmla="*/ 4559677 w 9274629"/>
                <a:gd name="connsiteY516" fmla="*/ 1081022 h 1810296"/>
                <a:gd name="connsiteX517" fmla="*/ 4559212 w 9274629"/>
                <a:gd name="connsiteY517" fmla="*/ 1081305 h 1810296"/>
                <a:gd name="connsiteX518" fmla="*/ 4558796 w 9274629"/>
                <a:gd name="connsiteY518" fmla="*/ 1081695 h 1810296"/>
                <a:gd name="connsiteX519" fmla="*/ 4558254 w 9274629"/>
                <a:gd name="connsiteY519" fmla="*/ 1082398 h 1810296"/>
                <a:gd name="connsiteX520" fmla="*/ 4557674 w 9274629"/>
                <a:gd name="connsiteY520" fmla="*/ 1083530 h 1810296"/>
                <a:gd name="connsiteX521" fmla="*/ 4557112 w 9274629"/>
                <a:gd name="connsiteY521" fmla="*/ 1084760 h 1810296"/>
                <a:gd name="connsiteX522" fmla="*/ 4556541 w 9274629"/>
                <a:gd name="connsiteY522" fmla="*/ 1085971 h 1810296"/>
                <a:gd name="connsiteX523" fmla="*/ 4556038 w 9274629"/>
                <a:gd name="connsiteY523" fmla="*/ 1086800 h 1810296"/>
                <a:gd name="connsiteX524" fmla="*/ 4555651 w 9274629"/>
                <a:gd name="connsiteY524" fmla="*/ 1087288 h 1810296"/>
                <a:gd name="connsiteX525" fmla="*/ 4555215 w 9274629"/>
                <a:gd name="connsiteY525" fmla="*/ 1087718 h 1810296"/>
                <a:gd name="connsiteX526" fmla="*/ 4554712 w 9274629"/>
                <a:gd name="connsiteY526" fmla="*/ 1088049 h 1810296"/>
                <a:gd name="connsiteX527" fmla="*/ 4554431 w 9274629"/>
                <a:gd name="connsiteY527" fmla="*/ 1088176 h 1810296"/>
                <a:gd name="connsiteX528" fmla="*/ 4554131 w 9274629"/>
                <a:gd name="connsiteY528" fmla="*/ 1088293 h 1810296"/>
                <a:gd name="connsiteX529" fmla="*/ 4553531 w 9274629"/>
                <a:gd name="connsiteY529" fmla="*/ 1088421 h 1810296"/>
                <a:gd name="connsiteX530" fmla="*/ 4552583 w 9274629"/>
                <a:gd name="connsiteY530" fmla="*/ 1088421 h 1810296"/>
                <a:gd name="connsiteX531" fmla="*/ 4550647 w 9274629"/>
                <a:gd name="connsiteY531" fmla="*/ 1088040 h 1810296"/>
                <a:gd name="connsiteX532" fmla="*/ 4549350 w 9274629"/>
                <a:gd name="connsiteY532" fmla="*/ 1087796 h 1810296"/>
                <a:gd name="connsiteX533" fmla="*/ 4549031 w 9274629"/>
                <a:gd name="connsiteY533" fmla="*/ 1087786 h 1810296"/>
                <a:gd name="connsiteX534" fmla="*/ 4548363 w 9274629"/>
                <a:gd name="connsiteY534" fmla="*/ 1087844 h 1810296"/>
                <a:gd name="connsiteX535" fmla="*/ 4547686 w 9274629"/>
                <a:gd name="connsiteY535" fmla="*/ 1088020 h 1810296"/>
                <a:gd name="connsiteX536" fmla="*/ 4547095 w 9274629"/>
                <a:gd name="connsiteY536" fmla="*/ 1088323 h 1810296"/>
                <a:gd name="connsiteX537" fmla="*/ 4546563 w 9274629"/>
                <a:gd name="connsiteY537" fmla="*/ 1088694 h 1810296"/>
                <a:gd name="connsiteX538" fmla="*/ 4546185 w 9274629"/>
                <a:gd name="connsiteY538" fmla="*/ 1089162 h 1810296"/>
                <a:gd name="connsiteX539" fmla="*/ 4545963 w 9274629"/>
                <a:gd name="connsiteY539" fmla="*/ 1089680 h 1810296"/>
                <a:gd name="connsiteX540" fmla="*/ 4545944 w 9274629"/>
                <a:gd name="connsiteY540" fmla="*/ 1090255 h 1810296"/>
                <a:gd name="connsiteX541" fmla="*/ 4546050 w 9274629"/>
                <a:gd name="connsiteY541" fmla="*/ 1090558 h 1810296"/>
                <a:gd name="connsiteX542" fmla="*/ 4546379 w 9274629"/>
                <a:gd name="connsiteY542" fmla="*/ 1091202 h 1810296"/>
                <a:gd name="connsiteX543" fmla="*/ 4546795 w 9274629"/>
                <a:gd name="connsiteY543" fmla="*/ 1092012 h 1810296"/>
                <a:gd name="connsiteX544" fmla="*/ 4546873 w 9274629"/>
                <a:gd name="connsiteY544" fmla="*/ 1092305 h 1810296"/>
                <a:gd name="connsiteX545" fmla="*/ 4546853 w 9274629"/>
                <a:gd name="connsiteY545" fmla="*/ 1092578 h 1810296"/>
                <a:gd name="connsiteX546" fmla="*/ 4546728 w 9274629"/>
                <a:gd name="connsiteY546" fmla="*/ 1092813 h 1810296"/>
                <a:gd name="connsiteX547" fmla="*/ 4546602 w 9274629"/>
                <a:gd name="connsiteY547" fmla="*/ 1092900 h 1810296"/>
                <a:gd name="connsiteX548" fmla="*/ 4542614 w 9274629"/>
                <a:gd name="connsiteY548" fmla="*/ 1090919 h 1810296"/>
                <a:gd name="connsiteX549" fmla="*/ 4538647 w 9274629"/>
                <a:gd name="connsiteY549" fmla="*/ 1088947 h 1810296"/>
                <a:gd name="connsiteX550" fmla="*/ 4538579 w 9274629"/>
                <a:gd name="connsiteY550" fmla="*/ 1089836 h 1810296"/>
                <a:gd name="connsiteX551" fmla="*/ 4538259 w 9274629"/>
                <a:gd name="connsiteY551" fmla="*/ 1091592 h 1810296"/>
                <a:gd name="connsiteX552" fmla="*/ 4538008 w 9274629"/>
                <a:gd name="connsiteY552" fmla="*/ 1092451 h 1810296"/>
                <a:gd name="connsiteX553" fmla="*/ 4537766 w 9274629"/>
                <a:gd name="connsiteY553" fmla="*/ 1092549 h 1810296"/>
                <a:gd name="connsiteX554" fmla="*/ 4537291 w 9274629"/>
                <a:gd name="connsiteY554" fmla="*/ 1092608 h 1810296"/>
                <a:gd name="connsiteX555" fmla="*/ 4536837 w 9274629"/>
                <a:gd name="connsiteY555" fmla="*/ 1092481 h 1810296"/>
                <a:gd name="connsiteX556" fmla="*/ 4536391 w 9274629"/>
                <a:gd name="connsiteY556" fmla="*/ 1092237 h 1810296"/>
                <a:gd name="connsiteX557" fmla="*/ 4535762 w 9274629"/>
                <a:gd name="connsiteY557" fmla="*/ 1091690 h 1810296"/>
                <a:gd name="connsiteX558" fmla="*/ 4535007 w 9274629"/>
                <a:gd name="connsiteY558" fmla="*/ 1090763 h 1810296"/>
                <a:gd name="connsiteX559" fmla="*/ 4534698 w 9274629"/>
                <a:gd name="connsiteY559" fmla="*/ 1090304 h 1810296"/>
                <a:gd name="connsiteX560" fmla="*/ 4534281 w 9274629"/>
                <a:gd name="connsiteY560" fmla="*/ 1089699 h 1810296"/>
                <a:gd name="connsiteX561" fmla="*/ 4533304 w 9274629"/>
                <a:gd name="connsiteY561" fmla="*/ 1088616 h 1810296"/>
                <a:gd name="connsiteX562" fmla="*/ 4532210 w 9274629"/>
                <a:gd name="connsiteY562" fmla="*/ 1087669 h 1810296"/>
                <a:gd name="connsiteX563" fmla="*/ 4530991 w 9274629"/>
                <a:gd name="connsiteY563" fmla="*/ 1086888 h 1810296"/>
                <a:gd name="connsiteX564" fmla="*/ 4529685 w 9274629"/>
                <a:gd name="connsiteY564" fmla="*/ 1086254 h 1810296"/>
                <a:gd name="connsiteX565" fmla="*/ 4528320 w 9274629"/>
                <a:gd name="connsiteY565" fmla="*/ 1085785 h 1810296"/>
                <a:gd name="connsiteX566" fmla="*/ 4528036 w 9274629"/>
                <a:gd name="connsiteY566" fmla="*/ 1085727 h 1810296"/>
                <a:gd name="connsiteX567" fmla="*/ 4528459 w 9274629"/>
                <a:gd name="connsiteY567" fmla="*/ 1087640 h 1810296"/>
                <a:gd name="connsiteX568" fmla="*/ 4528488 w 9274629"/>
                <a:gd name="connsiteY568" fmla="*/ 1087806 h 1810296"/>
                <a:gd name="connsiteX569" fmla="*/ 4528478 w 9274629"/>
                <a:gd name="connsiteY569" fmla="*/ 1088157 h 1810296"/>
                <a:gd name="connsiteX570" fmla="*/ 4528352 w 9274629"/>
                <a:gd name="connsiteY570" fmla="*/ 1088480 h 1810296"/>
                <a:gd name="connsiteX571" fmla="*/ 4528159 w 9274629"/>
                <a:gd name="connsiteY571" fmla="*/ 1088753 h 1810296"/>
                <a:gd name="connsiteX572" fmla="*/ 4528092 w 9274629"/>
                <a:gd name="connsiteY572" fmla="*/ 1088802 h 1810296"/>
                <a:gd name="connsiteX573" fmla="*/ 4528262 w 9274629"/>
                <a:gd name="connsiteY573" fmla="*/ 1088938 h 1810296"/>
                <a:gd name="connsiteX574" fmla="*/ 4528542 w 9274629"/>
                <a:gd name="connsiteY574" fmla="*/ 1089250 h 1810296"/>
                <a:gd name="connsiteX575" fmla="*/ 4528726 w 9274629"/>
                <a:gd name="connsiteY575" fmla="*/ 1089601 h 1810296"/>
                <a:gd name="connsiteX576" fmla="*/ 4528794 w 9274629"/>
                <a:gd name="connsiteY576" fmla="*/ 1089972 h 1810296"/>
                <a:gd name="connsiteX577" fmla="*/ 4528775 w 9274629"/>
                <a:gd name="connsiteY577" fmla="*/ 1090187 h 1810296"/>
                <a:gd name="connsiteX578" fmla="*/ 4528746 w 9274629"/>
                <a:gd name="connsiteY578" fmla="*/ 1090353 h 1810296"/>
                <a:gd name="connsiteX579" fmla="*/ 4528629 w 9274629"/>
                <a:gd name="connsiteY579" fmla="*/ 1090655 h 1810296"/>
                <a:gd name="connsiteX580" fmla="*/ 4528445 w 9274629"/>
                <a:gd name="connsiteY580" fmla="*/ 1090909 h 1810296"/>
                <a:gd name="connsiteX581" fmla="*/ 4528194 w 9274629"/>
                <a:gd name="connsiteY581" fmla="*/ 1091114 h 1810296"/>
                <a:gd name="connsiteX582" fmla="*/ 4527758 w 9274629"/>
                <a:gd name="connsiteY582" fmla="*/ 1091358 h 1810296"/>
                <a:gd name="connsiteX583" fmla="*/ 4527091 w 9274629"/>
                <a:gd name="connsiteY583" fmla="*/ 1091485 h 1810296"/>
                <a:gd name="connsiteX584" fmla="*/ 4526762 w 9274629"/>
                <a:gd name="connsiteY584" fmla="*/ 1091456 h 1810296"/>
                <a:gd name="connsiteX585" fmla="*/ 4526423 w 9274629"/>
                <a:gd name="connsiteY585" fmla="*/ 1091397 h 1810296"/>
                <a:gd name="connsiteX586" fmla="*/ 4525813 w 9274629"/>
                <a:gd name="connsiteY586" fmla="*/ 1091173 h 1810296"/>
                <a:gd name="connsiteX587" fmla="*/ 4525696 w 9274629"/>
                <a:gd name="connsiteY587" fmla="*/ 1091104 h 1810296"/>
                <a:gd name="connsiteX588" fmla="*/ 4525294 w 9274629"/>
                <a:gd name="connsiteY588" fmla="*/ 1091564 h 1810296"/>
                <a:gd name="connsiteX589" fmla="*/ 4524268 w 9274629"/>
                <a:gd name="connsiteY589" fmla="*/ 1092871 h 1810296"/>
                <a:gd name="connsiteX590" fmla="*/ 4523203 w 9274629"/>
                <a:gd name="connsiteY590" fmla="*/ 1094384 h 1810296"/>
                <a:gd name="connsiteX591" fmla="*/ 4522120 w 9274629"/>
                <a:gd name="connsiteY591" fmla="*/ 1096141 h 1810296"/>
                <a:gd name="connsiteX592" fmla="*/ 4521075 w 9274629"/>
                <a:gd name="connsiteY592" fmla="*/ 1098092 h 1810296"/>
                <a:gd name="connsiteX593" fmla="*/ 4520069 w 9274629"/>
                <a:gd name="connsiteY593" fmla="*/ 1100288 h 1810296"/>
                <a:gd name="connsiteX594" fmla="*/ 4519169 w 9274629"/>
                <a:gd name="connsiteY594" fmla="*/ 1102679 h 1810296"/>
                <a:gd name="connsiteX595" fmla="*/ 4518405 w 9274629"/>
                <a:gd name="connsiteY595" fmla="*/ 1105275 h 1810296"/>
                <a:gd name="connsiteX596" fmla="*/ 4517785 w 9274629"/>
                <a:gd name="connsiteY596" fmla="*/ 1108086 h 1810296"/>
                <a:gd name="connsiteX597" fmla="*/ 4517369 w 9274629"/>
                <a:gd name="connsiteY597" fmla="*/ 1111092 h 1810296"/>
                <a:gd name="connsiteX598" fmla="*/ 4517214 w 9274629"/>
                <a:gd name="connsiteY598" fmla="*/ 1113482 h 1810296"/>
                <a:gd name="connsiteX599" fmla="*/ 4517185 w 9274629"/>
                <a:gd name="connsiteY599" fmla="*/ 1115142 h 1810296"/>
                <a:gd name="connsiteX600" fmla="*/ 4517233 w 9274629"/>
                <a:gd name="connsiteY600" fmla="*/ 1116840 h 1810296"/>
                <a:gd name="connsiteX601" fmla="*/ 4517359 w 9274629"/>
                <a:gd name="connsiteY601" fmla="*/ 1118577 h 1810296"/>
                <a:gd name="connsiteX602" fmla="*/ 4517533 w 9274629"/>
                <a:gd name="connsiteY602" fmla="*/ 1120382 h 1810296"/>
                <a:gd name="connsiteX603" fmla="*/ 4517814 w 9274629"/>
                <a:gd name="connsiteY603" fmla="*/ 1122217 h 1810296"/>
                <a:gd name="connsiteX604" fmla="*/ 4517998 w 9274629"/>
                <a:gd name="connsiteY604" fmla="*/ 1123164 h 1810296"/>
                <a:gd name="connsiteX605" fmla="*/ 4518007 w 9274629"/>
                <a:gd name="connsiteY605" fmla="*/ 1123242 h 1810296"/>
                <a:gd name="connsiteX606" fmla="*/ 4518036 w 9274629"/>
                <a:gd name="connsiteY606" fmla="*/ 1123330 h 1810296"/>
                <a:gd name="connsiteX607" fmla="*/ 4518153 w 9274629"/>
                <a:gd name="connsiteY607" fmla="*/ 1123779 h 1810296"/>
                <a:gd name="connsiteX608" fmla="*/ 4518549 w 9274629"/>
                <a:gd name="connsiteY608" fmla="*/ 1125399 h 1810296"/>
                <a:gd name="connsiteX609" fmla="*/ 4519014 w 9274629"/>
                <a:gd name="connsiteY609" fmla="*/ 1126833 h 1810296"/>
                <a:gd name="connsiteX610" fmla="*/ 4519681 w 9274629"/>
                <a:gd name="connsiteY610" fmla="*/ 1128512 h 1810296"/>
                <a:gd name="connsiteX611" fmla="*/ 4520601 w 9274629"/>
                <a:gd name="connsiteY611" fmla="*/ 1130346 h 1810296"/>
                <a:gd name="connsiteX612" fmla="*/ 4521491 w 9274629"/>
                <a:gd name="connsiteY612" fmla="*/ 1131771 h 1810296"/>
                <a:gd name="connsiteX613" fmla="*/ 4522188 w 9274629"/>
                <a:gd name="connsiteY613" fmla="*/ 1132728 h 1810296"/>
                <a:gd name="connsiteX614" fmla="*/ 4522953 w 9274629"/>
                <a:gd name="connsiteY614" fmla="*/ 1133684 h 1810296"/>
                <a:gd name="connsiteX615" fmla="*/ 4523833 w 9274629"/>
                <a:gd name="connsiteY615" fmla="*/ 1134631 h 1810296"/>
                <a:gd name="connsiteX616" fmla="*/ 4524307 w 9274629"/>
                <a:gd name="connsiteY616" fmla="*/ 1135089 h 1810296"/>
                <a:gd name="connsiteX617" fmla="*/ 4524424 w 9274629"/>
                <a:gd name="connsiteY617" fmla="*/ 1135216 h 1810296"/>
                <a:gd name="connsiteX618" fmla="*/ 4524588 w 9274629"/>
                <a:gd name="connsiteY618" fmla="*/ 1135499 h 1810296"/>
                <a:gd name="connsiteX619" fmla="*/ 4524675 w 9274629"/>
                <a:gd name="connsiteY619" fmla="*/ 1135812 h 1810296"/>
                <a:gd name="connsiteX620" fmla="*/ 4524675 w 9274629"/>
                <a:gd name="connsiteY620" fmla="*/ 1136114 h 1810296"/>
                <a:gd name="connsiteX621" fmla="*/ 4524598 w 9274629"/>
                <a:gd name="connsiteY621" fmla="*/ 1136417 h 1810296"/>
                <a:gd name="connsiteX622" fmla="*/ 4524443 w 9274629"/>
                <a:gd name="connsiteY622" fmla="*/ 1136690 h 1810296"/>
                <a:gd name="connsiteX623" fmla="*/ 4524240 w 9274629"/>
                <a:gd name="connsiteY623" fmla="*/ 1136914 h 1810296"/>
                <a:gd name="connsiteX624" fmla="*/ 4523959 w 9274629"/>
                <a:gd name="connsiteY624" fmla="*/ 1137070 h 1810296"/>
                <a:gd name="connsiteX625" fmla="*/ 4523794 w 9274629"/>
                <a:gd name="connsiteY625" fmla="*/ 1137129 h 1810296"/>
                <a:gd name="connsiteX626" fmla="*/ 4522759 w 9274629"/>
                <a:gd name="connsiteY626" fmla="*/ 1137393 h 1810296"/>
                <a:gd name="connsiteX627" fmla="*/ 4520591 w 9274629"/>
                <a:gd name="connsiteY627" fmla="*/ 1138017 h 1810296"/>
                <a:gd name="connsiteX628" fmla="*/ 4519624 w 9274629"/>
                <a:gd name="connsiteY628" fmla="*/ 1138339 h 1810296"/>
                <a:gd name="connsiteX629" fmla="*/ 4519295 w 9274629"/>
                <a:gd name="connsiteY629" fmla="*/ 1138447 h 1810296"/>
                <a:gd name="connsiteX630" fmla="*/ 4518598 w 9274629"/>
                <a:gd name="connsiteY630" fmla="*/ 1138593 h 1810296"/>
                <a:gd name="connsiteX631" fmla="*/ 4517882 w 9274629"/>
                <a:gd name="connsiteY631" fmla="*/ 1138642 h 1810296"/>
                <a:gd name="connsiteX632" fmla="*/ 4517175 w 9274629"/>
                <a:gd name="connsiteY632" fmla="*/ 1138622 h 1810296"/>
                <a:gd name="connsiteX633" fmla="*/ 4516072 w 9274629"/>
                <a:gd name="connsiteY633" fmla="*/ 1138466 h 1810296"/>
                <a:gd name="connsiteX634" fmla="*/ 4514639 w 9274629"/>
                <a:gd name="connsiteY634" fmla="*/ 1138066 h 1810296"/>
                <a:gd name="connsiteX635" fmla="*/ 4513256 w 9274629"/>
                <a:gd name="connsiteY635" fmla="*/ 1137510 h 1810296"/>
                <a:gd name="connsiteX636" fmla="*/ 4511988 w 9274629"/>
                <a:gd name="connsiteY636" fmla="*/ 1136885 h 1810296"/>
                <a:gd name="connsiteX637" fmla="*/ 4510401 w 9274629"/>
                <a:gd name="connsiteY637" fmla="*/ 1135948 h 1810296"/>
                <a:gd name="connsiteX638" fmla="*/ 4509704 w 9274629"/>
                <a:gd name="connsiteY638" fmla="*/ 1135470 h 1810296"/>
                <a:gd name="connsiteX639" fmla="*/ 4509569 w 9274629"/>
                <a:gd name="connsiteY639" fmla="*/ 1135382 h 1810296"/>
                <a:gd name="connsiteX640" fmla="*/ 4509268 w 9274629"/>
                <a:gd name="connsiteY640" fmla="*/ 1135284 h 1810296"/>
                <a:gd name="connsiteX641" fmla="*/ 4508979 w 9274629"/>
                <a:gd name="connsiteY641" fmla="*/ 1135255 h 1810296"/>
                <a:gd name="connsiteX642" fmla="*/ 4508669 w 9274629"/>
                <a:gd name="connsiteY642" fmla="*/ 1135314 h 1810296"/>
                <a:gd name="connsiteX643" fmla="*/ 4508534 w 9274629"/>
                <a:gd name="connsiteY643" fmla="*/ 1135373 h 1810296"/>
                <a:gd name="connsiteX644" fmla="*/ 4507739 w 9274629"/>
                <a:gd name="connsiteY644" fmla="*/ 1135753 h 1810296"/>
                <a:gd name="connsiteX645" fmla="*/ 4505398 w 9274629"/>
                <a:gd name="connsiteY645" fmla="*/ 1136748 h 1810296"/>
                <a:gd name="connsiteX646" fmla="*/ 4503366 w 9274629"/>
                <a:gd name="connsiteY646" fmla="*/ 1137480 h 1810296"/>
                <a:gd name="connsiteX647" fmla="*/ 4502040 w 9274629"/>
                <a:gd name="connsiteY647" fmla="*/ 1137861 h 1810296"/>
                <a:gd name="connsiteX648" fmla="*/ 4500811 w 9274629"/>
                <a:gd name="connsiteY648" fmla="*/ 1138086 h 1810296"/>
                <a:gd name="connsiteX649" fmla="*/ 4500037 w 9274629"/>
                <a:gd name="connsiteY649" fmla="*/ 1138124 h 1810296"/>
                <a:gd name="connsiteX650" fmla="*/ 4499572 w 9274629"/>
                <a:gd name="connsiteY650" fmla="*/ 1138086 h 1810296"/>
                <a:gd name="connsiteX651" fmla="*/ 4499379 w 9274629"/>
                <a:gd name="connsiteY651" fmla="*/ 1138027 h 1810296"/>
                <a:gd name="connsiteX652" fmla="*/ 4498372 w 9274629"/>
                <a:gd name="connsiteY652" fmla="*/ 1137734 h 1810296"/>
                <a:gd name="connsiteX653" fmla="*/ 4497598 w 9274629"/>
                <a:gd name="connsiteY653" fmla="*/ 1137441 h 1810296"/>
                <a:gd name="connsiteX654" fmla="*/ 4497443 w 9274629"/>
                <a:gd name="connsiteY654" fmla="*/ 1137383 h 1810296"/>
                <a:gd name="connsiteX655" fmla="*/ 4497191 w 9274629"/>
                <a:gd name="connsiteY655" fmla="*/ 1137197 h 1810296"/>
                <a:gd name="connsiteX656" fmla="*/ 4496998 w 9274629"/>
                <a:gd name="connsiteY656" fmla="*/ 1136973 h 1810296"/>
                <a:gd name="connsiteX657" fmla="*/ 4496872 w 9274629"/>
                <a:gd name="connsiteY657" fmla="*/ 1136709 h 1810296"/>
                <a:gd name="connsiteX658" fmla="*/ 4496814 w 9274629"/>
                <a:gd name="connsiteY658" fmla="*/ 1136417 h 1810296"/>
                <a:gd name="connsiteX659" fmla="*/ 4496824 w 9274629"/>
                <a:gd name="connsiteY659" fmla="*/ 1136114 h 1810296"/>
                <a:gd name="connsiteX660" fmla="*/ 4496921 w 9274629"/>
                <a:gd name="connsiteY660" fmla="*/ 1135831 h 1810296"/>
                <a:gd name="connsiteX661" fmla="*/ 4497075 w 9274629"/>
                <a:gd name="connsiteY661" fmla="*/ 1135568 h 1810296"/>
                <a:gd name="connsiteX662" fmla="*/ 4497201 w 9274629"/>
                <a:gd name="connsiteY662" fmla="*/ 1135460 h 1810296"/>
                <a:gd name="connsiteX663" fmla="*/ 4497617 w 9274629"/>
                <a:gd name="connsiteY663" fmla="*/ 1135031 h 1810296"/>
                <a:gd name="connsiteX664" fmla="*/ 4498469 w 9274629"/>
                <a:gd name="connsiteY664" fmla="*/ 1133957 h 1810296"/>
                <a:gd name="connsiteX665" fmla="*/ 4499321 w 9274629"/>
                <a:gd name="connsiteY665" fmla="*/ 1132552 h 1810296"/>
                <a:gd name="connsiteX666" fmla="*/ 4500201 w 9274629"/>
                <a:gd name="connsiteY666" fmla="*/ 1130776 h 1810296"/>
                <a:gd name="connsiteX667" fmla="*/ 4501101 w 9274629"/>
                <a:gd name="connsiteY667" fmla="*/ 1128629 h 1810296"/>
                <a:gd name="connsiteX668" fmla="*/ 4502011 w 9274629"/>
                <a:gd name="connsiteY668" fmla="*/ 1126082 h 1810296"/>
                <a:gd name="connsiteX669" fmla="*/ 4502950 w 9274629"/>
                <a:gd name="connsiteY669" fmla="*/ 1123095 h 1810296"/>
                <a:gd name="connsiteX670" fmla="*/ 4503888 w 9274629"/>
                <a:gd name="connsiteY670" fmla="*/ 1119650 h 1810296"/>
                <a:gd name="connsiteX671" fmla="*/ 4504363 w 9274629"/>
                <a:gd name="connsiteY671" fmla="*/ 1117728 h 1810296"/>
                <a:gd name="connsiteX672" fmla="*/ 4504382 w 9274629"/>
                <a:gd name="connsiteY672" fmla="*/ 1117669 h 1810296"/>
                <a:gd name="connsiteX673" fmla="*/ 4504392 w 9274629"/>
                <a:gd name="connsiteY673" fmla="*/ 1117611 h 1810296"/>
                <a:gd name="connsiteX674" fmla="*/ 4504488 w 9274629"/>
                <a:gd name="connsiteY674" fmla="*/ 1116918 h 1810296"/>
                <a:gd name="connsiteX675" fmla="*/ 4504788 w 9274629"/>
                <a:gd name="connsiteY675" fmla="*/ 1113707 h 1810296"/>
                <a:gd name="connsiteX676" fmla="*/ 4504914 w 9274629"/>
                <a:gd name="connsiteY676" fmla="*/ 1110672 h 1810296"/>
                <a:gd name="connsiteX677" fmla="*/ 4504885 w 9274629"/>
                <a:gd name="connsiteY677" fmla="*/ 1107012 h 1810296"/>
                <a:gd name="connsiteX678" fmla="*/ 4504691 w 9274629"/>
                <a:gd name="connsiteY678" fmla="*/ 1103938 h 1810296"/>
                <a:gd name="connsiteX679" fmla="*/ 4504459 w 9274629"/>
                <a:gd name="connsiteY679" fmla="*/ 1101801 h 1810296"/>
                <a:gd name="connsiteX680" fmla="*/ 4504140 w 9274629"/>
                <a:gd name="connsiteY680" fmla="*/ 1099585 h 1810296"/>
                <a:gd name="connsiteX681" fmla="*/ 4503743 w 9274629"/>
                <a:gd name="connsiteY681" fmla="*/ 1097321 h 1810296"/>
                <a:gd name="connsiteX682" fmla="*/ 4503211 w 9274629"/>
                <a:gd name="connsiteY682" fmla="*/ 1095018 h 1810296"/>
                <a:gd name="connsiteX683" fmla="*/ 4502553 w 9274629"/>
                <a:gd name="connsiteY683" fmla="*/ 1092715 h 1810296"/>
                <a:gd name="connsiteX684" fmla="*/ 4502273 w 9274629"/>
                <a:gd name="connsiteY684" fmla="*/ 1091880 h 1810296"/>
                <a:gd name="connsiteX685" fmla="*/ 4501754 w 9274629"/>
                <a:gd name="connsiteY685" fmla="*/ 1092012 h 1810296"/>
                <a:gd name="connsiteX686" fmla="*/ 4499247 w 9274629"/>
                <a:gd name="connsiteY686" fmla="*/ 1092656 h 1810296"/>
                <a:gd name="connsiteX687" fmla="*/ 4498560 w 9274629"/>
                <a:gd name="connsiteY687" fmla="*/ 1092832 h 1810296"/>
                <a:gd name="connsiteX688" fmla="*/ 4497504 w 9274629"/>
                <a:gd name="connsiteY688" fmla="*/ 1092969 h 1810296"/>
                <a:gd name="connsiteX689" fmla="*/ 4497335 w 9274629"/>
                <a:gd name="connsiteY689" fmla="*/ 1092954 h 1810296"/>
                <a:gd name="connsiteX690" fmla="*/ 4497072 w 9274629"/>
                <a:gd name="connsiteY690" fmla="*/ 1094745 h 1810296"/>
                <a:gd name="connsiteX691" fmla="*/ 4496414 w 9274629"/>
                <a:gd name="connsiteY691" fmla="*/ 1097810 h 1810296"/>
                <a:gd name="connsiteX692" fmla="*/ 4495698 w 9274629"/>
                <a:gd name="connsiteY692" fmla="*/ 1100874 h 1810296"/>
                <a:gd name="connsiteX693" fmla="*/ 4495282 w 9274629"/>
                <a:gd name="connsiteY693" fmla="*/ 1102924 h 1810296"/>
                <a:gd name="connsiteX694" fmla="*/ 4495127 w 9274629"/>
                <a:gd name="connsiteY694" fmla="*/ 1103949 h 1810296"/>
                <a:gd name="connsiteX695" fmla="*/ 4495088 w 9274629"/>
                <a:gd name="connsiteY695" fmla="*/ 1104232 h 1810296"/>
                <a:gd name="connsiteX696" fmla="*/ 4495049 w 9274629"/>
                <a:gd name="connsiteY696" fmla="*/ 1104808 h 1810296"/>
                <a:gd name="connsiteX697" fmla="*/ 4495098 w 9274629"/>
                <a:gd name="connsiteY697" fmla="*/ 1105354 h 1810296"/>
                <a:gd name="connsiteX698" fmla="*/ 4495301 w 9274629"/>
                <a:gd name="connsiteY698" fmla="*/ 1105862 h 1810296"/>
                <a:gd name="connsiteX699" fmla="*/ 4495465 w 9274629"/>
                <a:gd name="connsiteY699" fmla="*/ 1106067 h 1810296"/>
                <a:gd name="connsiteX700" fmla="*/ 4495620 w 9274629"/>
                <a:gd name="connsiteY700" fmla="*/ 1106223 h 1810296"/>
                <a:gd name="connsiteX701" fmla="*/ 4495979 w 9274629"/>
                <a:gd name="connsiteY701" fmla="*/ 1106447 h 1810296"/>
                <a:gd name="connsiteX702" fmla="*/ 4496608 w 9274629"/>
                <a:gd name="connsiteY702" fmla="*/ 1106691 h 1810296"/>
                <a:gd name="connsiteX703" fmla="*/ 4497024 w 9274629"/>
                <a:gd name="connsiteY703" fmla="*/ 1106857 h 1810296"/>
                <a:gd name="connsiteX704" fmla="*/ 4497266 w 9274629"/>
                <a:gd name="connsiteY704" fmla="*/ 1106965 h 1810296"/>
                <a:gd name="connsiteX705" fmla="*/ 4497692 w 9274629"/>
                <a:gd name="connsiteY705" fmla="*/ 1107238 h 1810296"/>
                <a:gd name="connsiteX706" fmla="*/ 4498253 w 9274629"/>
                <a:gd name="connsiteY706" fmla="*/ 1107716 h 1810296"/>
                <a:gd name="connsiteX707" fmla="*/ 4498833 w 9274629"/>
                <a:gd name="connsiteY707" fmla="*/ 1108517 h 1810296"/>
                <a:gd name="connsiteX708" fmla="*/ 4499260 w 9274629"/>
                <a:gd name="connsiteY708" fmla="*/ 1109454 h 1810296"/>
                <a:gd name="connsiteX709" fmla="*/ 4499531 w 9274629"/>
                <a:gd name="connsiteY709" fmla="*/ 1110498 h 1810296"/>
                <a:gd name="connsiteX710" fmla="*/ 4499685 w 9274629"/>
                <a:gd name="connsiteY710" fmla="*/ 1111611 h 1810296"/>
                <a:gd name="connsiteX711" fmla="*/ 4499773 w 9274629"/>
                <a:gd name="connsiteY711" fmla="*/ 1113289 h 1810296"/>
                <a:gd name="connsiteX712" fmla="*/ 4499734 w 9274629"/>
                <a:gd name="connsiteY712" fmla="*/ 1114392 h 1810296"/>
                <a:gd name="connsiteX713" fmla="*/ 4499685 w 9274629"/>
                <a:gd name="connsiteY713" fmla="*/ 1115036 h 1810296"/>
                <a:gd name="connsiteX714" fmla="*/ 4499482 w 9274629"/>
                <a:gd name="connsiteY714" fmla="*/ 1115974 h 1810296"/>
                <a:gd name="connsiteX715" fmla="*/ 4499172 w 9274629"/>
                <a:gd name="connsiteY715" fmla="*/ 1116510 h 1810296"/>
                <a:gd name="connsiteX716" fmla="*/ 4498950 w 9274629"/>
                <a:gd name="connsiteY716" fmla="*/ 1116725 h 1810296"/>
                <a:gd name="connsiteX717" fmla="*/ 4498708 w 9274629"/>
                <a:gd name="connsiteY717" fmla="*/ 1116921 h 1810296"/>
                <a:gd name="connsiteX718" fmla="*/ 4498185 w 9274629"/>
                <a:gd name="connsiteY718" fmla="*/ 1117116 h 1810296"/>
                <a:gd name="connsiteX719" fmla="*/ 4497595 w 9274629"/>
                <a:gd name="connsiteY719" fmla="*/ 1117145 h 1810296"/>
                <a:gd name="connsiteX720" fmla="*/ 4496985 w 9274629"/>
                <a:gd name="connsiteY720" fmla="*/ 1117057 h 1810296"/>
                <a:gd name="connsiteX721" fmla="*/ 4496037 w 9274629"/>
                <a:gd name="connsiteY721" fmla="*/ 1116823 h 1810296"/>
                <a:gd name="connsiteX722" fmla="*/ 4495059 w 9274629"/>
                <a:gd name="connsiteY722" fmla="*/ 1116608 h 1810296"/>
                <a:gd name="connsiteX723" fmla="*/ 4494401 w 9274629"/>
                <a:gd name="connsiteY723" fmla="*/ 1116540 h 1810296"/>
                <a:gd name="connsiteX724" fmla="*/ 4494101 w 9274629"/>
                <a:gd name="connsiteY724" fmla="*/ 1116569 h 1810296"/>
                <a:gd name="connsiteX725" fmla="*/ 4493791 w 9274629"/>
                <a:gd name="connsiteY725" fmla="*/ 1116608 h 1810296"/>
                <a:gd name="connsiteX726" fmla="*/ 4493249 w 9274629"/>
                <a:gd name="connsiteY726" fmla="*/ 1116803 h 1810296"/>
                <a:gd name="connsiteX727" fmla="*/ 4492785 w 9274629"/>
                <a:gd name="connsiteY727" fmla="*/ 1117086 h 1810296"/>
                <a:gd name="connsiteX728" fmla="*/ 4492369 w 9274629"/>
                <a:gd name="connsiteY728" fmla="*/ 1117477 h 1810296"/>
                <a:gd name="connsiteX729" fmla="*/ 4491827 w 9274629"/>
                <a:gd name="connsiteY729" fmla="*/ 1118180 h 1810296"/>
                <a:gd name="connsiteX730" fmla="*/ 4491246 w 9274629"/>
                <a:gd name="connsiteY730" fmla="*/ 1119312 h 1810296"/>
                <a:gd name="connsiteX731" fmla="*/ 4490685 w 9274629"/>
                <a:gd name="connsiteY731" fmla="*/ 1120541 h 1810296"/>
                <a:gd name="connsiteX732" fmla="*/ 4490114 w 9274629"/>
                <a:gd name="connsiteY732" fmla="*/ 1121752 h 1810296"/>
                <a:gd name="connsiteX733" fmla="*/ 4489610 w 9274629"/>
                <a:gd name="connsiteY733" fmla="*/ 1122582 h 1810296"/>
                <a:gd name="connsiteX734" fmla="*/ 4489224 w 9274629"/>
                <a:gd name="connsiteY734" fmla="*/ 1123070 h 1810296"/>
                <a:gd name="connsiteX735" fmla="*/ 4488788 w 9274629"/>
                <a:gd name="connsiteY735" fmla="*/ 1123499 h 1810296"/>
                <a:gd name="connsiteX736" fmla="*/ 4488284 w 9274629"/>
                <a:gd name="connsiteY736" fmla="*/ 1123831 h 1810296"/>
                <a:gd name="connsiteX737" fmla="*/ 4488004 w 9274629"/>
                <a:gd name="connsiteY737" fmla="*/ 1123958 h 1810296"/>
                <a:gd name="connsiteX738" fmla="*/ 4487704 w 9274629"/>
                <a:gd name="connsiteY738" fmla="*/ 1124075 h 1810296"/>
                <a:gd name="connsiteX739" fmla="*/ 4487104 w 9274629"/>
                <a:gd name="connsiteY739" fmla="*/ 1124202 h 1810296"/>
                <a:gd name="connsiteX740" fmla="*/ 4486155 w 9274629"/>
                <a:gd name="connsiteY740" fmla="*/ 1124202 h 1810296"/>
                <a:gd name="connsiteX741" fmla="*/ 4484220 w 9274629"/>
                <a:gd name="connsiteY741" fmla="*/ 1123821 h 1810296"/>
                <a:gd name="connsiteX742" fmla="*/ 4482923 w 9274629"/>
                <a:gd name="connsiteY742" fmla="*/ 1123577 h 1810296"/>
                <a:gd name="connsiteX743" fmla="*/ 4482603 w 9274629"/>
                <a:gd name="connsiteY743" fmla="*/ 1123567 h 1810296"/>
                <a:gd name="connsiteX744" fmla="*/ 4481936 w 9274629"/>
                <a:gd name="connsiteY744" fmla="*/ 1123626 h 1810296"/>
                <a:gd name="connsiteX745" fmla="*/ 4481258 w 9274629"/>
                <a:gd name="connsiteY745" fmla="*/ 1123801 h 1810296"/>
                <a:gd name="connsiteX746" fmla="*/ 4480668 w 9274629"/>
                <a:gd name="connsiteY746" fmla="*/ 1124104 h 1810296"/>
                <a:gd name="connsiteX747" fmla="*/ 4480135 w 9274629"/>
                <a:gd name="connsiteY747" fmla="*/ 1124475 h 1810296"/>
                <a:gd name="connsiteX748" fmla="*/ 4479758 w 9274629"/>
                <a:gd name="connsiteY748" fmla="*/ 1124943 h 1810296"/>
                <a:gd name="connsiteX749" fmla="*/ 4479535 w 9274629"/>
                <a:gd name="connsiteY749" fmla="*/ 1125461 h 1810296"/>
                <a:gd name="connsiteX750" fmla="*/ 4479516 w 9274629"/>
                <a:gd name="connsiteY750" fmla="*/ 1126037 h 1810296"/>
                <a:gd name="connsiteX751" fmla="*/ 4479623 w 9274629"/>
                <a:gd name="connsiteY751" fmla="*/ 1126339 h 1810296"/>
                <a:gd name="connsiteX752" fmla="*/ 4479952 w 9274629"/>
                <a:gd name="connsiteY752" fmla="*/ 1126984 h 1810296"/>
                <a:gd name="connsiteX753" fmla="*/ 4480368 w 9274629"/>
                <a:gd name="connsiteY753" fmla="*/ 1127794 h 1810296"/>
                <a:gd name="connsiteX754" fmla="*/ 4480445 w 9274629"/>
                <a:gd name="connsiteY754" fmla="*/ 1128086 h 1810296"/>
                <a:gd name="connsiteX755" fmla="*/ 4480426 w 9274629"/>
                <a:gd name="connsiteY755" fmla="*/ 1128359 h 1810296"/>
                <a:gd name="connsiteX756" fmla="*/ 4480300 w 9274629"/>
                <a:gd name="connsiteY756" fmla="*/ 1128594 h 1810296"/>
                <a:gd name="connsiteX757" fmla="*/ 4480174 w 9274629"/>
                <a:gd name="connsiteY757" fmla="*/ 1128682 h 1810296"/>
                <a:gd name="connsiteX758" fmla="*/ 4476187 w 9274629"/>
                <a:gd name="connsiteY758" fmla="*/ 1126700 h 1810296"/>
                <a:gd name="connsiteX759" fmla="*/ 4472219 w 9274629"/>
                <a:gd name="connsiteY759" fmla="*/ 1124729 h 1810296"/>
                <a:gd name="connsiteX760" fmla="*/ 4472151 w 9274629"/>
                <a:gd name="connsiteY760" fmla="*/ 1125617 h 1810296"/>
                <a:gd name="connsiteX761" fmla="*/ 4471832 w 9274629"/>
                <a:gd name="connsiteY761" fmla="*/ 1127374 h 1810296"/>
                <a:gd name="connsiteX762" fmla="*/ 4471580 w 9274629"/>
                <a:gd name="connsiteY762" fmla="*/ 1128233 h 1810296"/>
                <a:gd name="connsiteX763" fmla="*/ 4471338 w 9274629"/>
                <a:gd name="connsiteY763" fmla="*/ 1128330 h 1810296"/>
                <a:gd name="connsiteX764" fmla="*/ 4470864 w 9274629"/>
                <a:gd name="connsiteY764" fmla="*/ 1128389 h 1810296"/>
                <a:gd name="connsiteX765" fmla="*/ 4470409 w 9274629"/>
                <a:gd name="connsiteY765" fmla="*/ 1128262 h 1810296"/>
                <a:gd name="connsiteX766" fmla="*/ 4469964 w 9274629"/>
                <a:gd name="connsiteY766" fmla="*/ 1128018 h 1810296"/>
                <a:gd name="connsiteX767" fmla="*/ 4469335 w 9274629"/>
                <a:gd name="connsiteY767" fmla="*/ 1127471 h 1810296"/>
                <a:gd name="connsiteX768" fmla="*/ 4468580 w 9274629"/>
                <a:gd name="connsiteY768" fmla="*/ 1126544 h 1810296"/>
                <a:gd name="connsiteX769" fmla="*/ 4468270 w 9274629"/>
                <a:gd name="connsiteY769" fmla="*/ 1126086 h 1810296"/>
                <a:gd name="connsiteX770" fmla="*/ 4467854 w 9274629"/>
                <a:gd name="connsiteY770" fmla="*/ 1125480 h 1810296"/>
                <a:gd name="connsiteX771" fmla="*/ 4466876 w 9274629"/>
                <a:gd name="connsiteY771" fmla="*/ 1124397 h 1810296"/>
                <a:gd name="connsiteX772" fmla="*/ 4465783 w 9274629"/>
                <a:gd name="connsiteY772" fmla="*/ 1123450 h 1810296"/>
                <a:gd name="connsiteX773" fmla="*/ 4464563 w 9274629"/>
                <a:gd name="connsiteY773" fmla="*/ 1122669 h 1810296"/>
                <a:gd name="connsiteX774" fmla="*/ 4463257 w 9274629"/>
                <a:gd name="connsiteY774" fmla="*/ 1122035 h 1810296"/>
                <a:gd name="connsiteX775" fmla="*/ 4461892 w 9274629"/>
                <a:gd name="connsiteY775" fmla="*/ 1121566 h 1810296"/>
                <a:gd name="connsiteX776" fmla="*/ 4461609 w 9274629"/>
                <a:gd name="connsiteY776" fmla="*/ 1121508 h 1810296"/>
                <a:gd name="connsiteX777" fmla="*/ 4462031 w 9274629"/>
                <a:gd name="connsiteY777" fmla="*/ 1123421 h 1810296"/>
                <a:gd name="connsiteX778" fmla="*/ 4462060 w 9274629"/>
                <a:gd name="connsiteY778" fmla="*/ 1123588 h 1810296"/>
                <a:gd name="connsiteX779" fmla="*/ 4462051 w 9274629"/>
                <a:gd name="connsiteY779" fmla="*/ 1123939 h 1810296"/>
                <a:gd name="connsiteX780" fmla="*/ 4461924 w 9274629"/>
                <a:gd name="connsiteY780" fmla="*/ 1124261 h 1810296"/>
                <a:gd name="connsiteX781" fmla="*/ 4461731 w 9274629"/>
                <a:gd name="connsiteY781" fmla="*/ 1124534 h 1810296"/>
                <a:gd name="connsiteX782" fmla="*/ 4461665 w 9274629"/>
                <a:gd name="connsiteY782" fmla="*/ 1124584 h 1810296"/>
                <a:gd name="connsiteX783" fmla="*/ 4461834 w 9274629"/>
                <a:gd name="connsiteY783" fmla="*/ 1124719 h 1810296"/>
                <a:gd name="connsiteX784" fmla="*/ 4462115 w 9274629"/>
                <a:gd name="connsiteY784" fmla="*/ 1125031 h 1810296"/>
                <a:gd name="connsiteX785" fmla="*/ 4462299 w 9274629"/>
                <a:gd name="connsiteY785" fmla="*/ 1125383 h 1810296"/>
                <a:gd name="connsiteX786" fmla="*/ 4462367 w 9274629"/>
                <a:gd name="connsiteY786" fmla="*/ 1125753 h 1810296"/>
                <a:gd name="connsiteX787" fmla="*/ 4462347 w 9274629"/>
                <a:gd name="connsiteY787" fmla="*/ 1125968 h 1810296"/>
                <a:gd name="connsiteX788" fmla="*/ 4462318 w 9274629"/>
                <a:gd name="connsiteY788" fmla="*/ 1126134 h 1810296"/>
                <a:gd name="connsiteX789" fmla="*/ 4462202 w 9274629"/>
                <a:gd name="connsiteY789" fmla="*/ 1126437 h 1810296"/>
                <a:gd name="connsiteX790" fmla="*/ 4462018 w 9274629"/>
                <a:gd name="connsiteY790" fmla="*/ 1126691 h 1810296"/>
                <a:gd name="connsiteX791" fmla="*/ 4461766 w 9274629"/>
                <a:gd name="connsiteY791" fmla="*/ 1126895 h 1810296"/>
                <a:gd name="connsiteX792" fmla="*/ 4461331 w 9274629"/>
                <a:gd name="connsiteY792" fmla="*/ 1127140 h 1810296"/>
                <a:gd name="connsiteX793" fmla="*/ 4460663 w 9274629"/>
                <a:gd name="connsiteY793" fmla="*/ 1127266 h 1810296"/>
                <a:gd name="connsiteX794" fmla="*/ 4460334 w 9274629"/>
                <a:gd name="connsiteY794" fmla="*/ 1127237 h 1810296"/>
                <a:gd name="connsiteX795" fmla="*/ 4459995 w 9274629"/>
                <a:gd name="connsiteY795" fmla="*/ 1127179 h 1810296"/>
                <a:gd name="connsiteX796" fmla="*/ 4459386 w 9274629"/>
                <a:gd name="connsiteY796" fmla="*/ 1126954 h 1810296"/>
                <a:gd name="connsiteX797" fmla="*/ 4459269 w 9274629"/>
                <a:gd name="connsiteY797" fmla="*/ 1126886 h 1810296"/>
                <a:gd name="connsiteX798" fmla="*/ 4458867 w 9274629"/>
                <a:gd name="connsiteY798" fmla="*/ 1127345 h 1810296"/>
                <a:gd name="connsiteX799" fmla="*/ 4457841 w 9274629"/>
                <a:gd name="connsiteY799" fmla="*/ 1128652 h 1810296"/>
                <a:gd name="connsiteX800" fmla="*/ 4456777 w 9274629"/>
                <a:gd name="connsiteY800" fmla="*/ 1130165 h 1810296"/>
                <a:gd name="connsiteX801" fmla="*/ 4455693 w 9274629"/>
                <a:gd name="connsiteY801" fmla="*/ 1131922 h 1810296"/>
                <a:gd name="connsiteX802" fmla="*/ 4454648 w 9274629"/>
                <a:gd name="connsiteY802" fmla="*/ 1133874 h 1810296"/>
                <a:gd name="connsiteX803" fmla="*/ 4453641 w 9274629"/>
                <a:gd name="connsiteY803" fmla="*/ 1136069 h 1810296"/>
                <a:gd name="connsiteX804" fmla="*/ 4452741 w 9274629"/>
                <a:gd name="connsiteY804" fmla="*/ 1138460 h 1810296"/>
                <a:gd name="connsiteX805" fmla="*/ 4451976 w 9274629"/>
                <a:gd name="connsiteY805" fmla="*/ 1141056 h 1810296"/>
                <a:gd name="connsiteX806" fmla="*/ 4451358 w 9274629"/>
                <a:gd name="connsiteY806" fmla="*/ 1143867 h 1810296"/>
                <a:gd name="connsiteX807" fmla="*/ 4450941 w 9274629"/>
                <a:gd name="connsiteY807" fmla="*/ 1146873 h 1810296"/>
                <a:gd name="connsiteX808" fmla="*/ 4450787 w 9274629"/>
                <a:gd name="connsiteY808" fmla="*/ 1149264 h 1810296"/>
                <a:gd name="connsiteX809" fmla="*/ 4450758 w 9274629"/>
                <a:gd name="connsiteY809" fmla="*/ 1150923 h 1810296"/>
                <a:gd name="connsiteX810" fmla="*/ 4450806 w 9274629"/>
                <a:gd name="connsiteY810" fmla="*/ 1152621 h 1810296"/>
                <a:gd name="connsiteX811" fmla="*/ 4450931 w 9274629"/>
                <a:gd name="connsiteY811" fmla="*/ 1154358 h 1810296"/>
                <a:gd name="connsiteX812" fmla="*/ 4451064 w 9274629"/>
                <a:gd name="connsiteY812" fmla="*/ 1155722 h 1810296"/>
                <a:gd name="connsiteX813" fmla="*/ 4722444 w 9274629"/>
                <a:gd name="connsiteY813" fmla="*/ 1106503 h 1810296"/>
                <a:gd name="connsiteX814" fmla="*/ 4739745 w 9274629"/>
                <a:gd name="connsiteY814" fmla="*/ 1088989 h 1810296"/>
                <a:gd name="connsiteX815" fmla="*/ 4742740 w 9274629"/>
                <a:gd name="connsiteY815" fmla="*/ 1085796 h 1810296"/>
                <a:gd name="connsiteX816" fmla="*/ 4727135 w 9274629"/>
                <a:gd name="connsiteY816" fmla="*/ 1085796 h 1810296"/>
                <a:gd name="connsiteX817" fmla="*/ 4744707 w 9274629"/>
                <a:gd name="connsiteY817" fmla="*/ 1068008 h 1810296"/>
                <a:gd name="connsiteX818" fmla="*/ 4749182 w 9274629"/>
                <a:gd name="connsiteY818" fmla="*/ 1063236 h 1810296"/>
                <a:gd name="connsiteX819" fmla="*/ 4735580 w 9274629"/>
                <a:gd name="connsiteY819" fmla="*/ 1063236 h 1810296"/>
                <a:gd name="connsiteX820" fmla="*/ 4750752 w 9274629"/>
                <a:gd name="connsiteY820" fmla="*/ 1047878 h 1810296"/>
                <a:gd name="connsiteX821" fmla="*/ 4754545 w 9274629"/>
                <a:gd name="connsiteY821" fmla="*/ 1043834 h 1810296"/>
                <a:gd name="connsiteX822" fmla="*/ 4731147 w 9274629"/>
                <a:gd name="connsiteY822" fmla="*/ 1043834 h 1810296"/>
                <a:gd name="connsiteX823" fmla="*/ 4735537 w 9274629"/>
                <a:gd name="connsiteY823" fmla="*/ 1039390 h 1810296"/>
                <a:gd name="connsiteX824" fmla="*/ 4733333 w 9274629"/>
                <a:gd name="connsiteY824" fmla="*/ 1038957 h 1810296"/>
                <a:gd name="connsiteX825" fmla="*/ 4731550 w 9274629"/>
                <a:gd name="connsiteY825" fmla="*/ 1038621 h 1810296"/>
                <a:gd name="connsiteX826" fmla="*/ 4731111 w 9274629"/>
                <a:gd name="connsiteY826" fmla="*/ 1038608 h 1810296"/>
                <a:gd name="connsiteX827" fmla="*/ 4730193 w 9274629"/>
                <a:gd name="connsiteY827" fmla="*/ 1038688 h 1810296"/>
                <a:gd name="connsiteX828" fmla="*/ 4729261 w 9274629"/>
                <a:gd name="connsiteY828" fmla="*/ 1038930 h 1810296"/>
                <a:gd name="connsiteX829" fmla="*/ 4728450 w 9274629"/>
                <a:gd name="connsiteY829" fmla="*/ 1039346 h 1810296"/>
                <a:gd name="connsiteX830" fmla="*/ 4727718 w 9274629"/>
                <a:gd name="connsiteY830" fmla="*/ 1039856 h 1810296"/>
                <a:gd name="connsiteX831" fmla="*/ 4727198 w 9274629"/>
                <a:gd name="connsiteY831" fmla="*/ 1040500 h 1810296"/>
                <a:gd name="connsiteX832" fmla="*/ 4726892 w 9274629"/>
                <a:gd name="connsiteY832" fmla="*/ 1041211 h 1810296"/>
                <a:gd name="connsiteX833" fmla="*/ 4726865 w 9274629"/>
                <a:gd name="connsiteY833" fmla="*/ 1042003 h 1810296"/>
                <a:gd name="connsiteX834" fmla="*/ 4727012 w 9274629"/>
                <a:gd name="connsiteY834" fmla="*/ 1042419 h 1810296"/>
                <a:gd name="connsiteX835" fmla="*/ 4727464 w 9274629"/>
                <a:gd name="connsiteY835" fmla="*/ 1043305 h 1810296"/>
                <a:gd name="connsiteX836" fmla="*/ 4728037 w 9274629"/>
                <a:gd name="connsiteY836" fmla="*/ 1044419 h 1810296"/>
                <a:gd name="connsiteX837" fmla="*/ 4728143 w 9274629"/>
                <a:gd name="connsiteY837" fmla="*/ 1044822 h 1810296"/>
                <a:gd name="connsiteX838" fmla="*/ 4728117 w 9274629"/>
                <a:gd name="connsiteY838" fmla="*/ 1045197 h 1810296"/>
                <a:gd name="connsiteX839" fmla="*/ 4727943 w 9274629"/>
                <a:gd name="connsiteY839" fmla="*/ 1045519 h 1810296"/>
                <a:gd name="connsiteX840" fmla="*/ 4727771 w 9274629"/>
                <a:gd name="connsiteY840" fmla="*/ 1045640 h 1810296"/>
                <a:gd name="connsiteX841" fmla="*/ 4722288 w 9274629"/>
                <a:gd name="connsiteY841" fmla="*/ 1042916 h 1810296"/>
                <a:gd name="connsiteX842" fmla="*/ 4716831 w 9274629"/>
                <a:gd name="connsiteY842" fmla="*/ 1040205 h 1810296"/>
                <a:gd name="connsiteX843" fmla="*/ 4716738 w 9274629"/>
                <a:gd name="connsiteY843" fmla="*/ 1041426 h 1810296"/>
                <a:gd name="connsiteX844" fmla="*/ 4716299 w 9274629"/>
                <a:gd name="connsiteY844" fmla="*/ 1043842 h 1810296"/>
                <a:gd name="connsiteX845" fmla="*/ 4715953 w 9274629"/>
                <a:gd name="connsiteY845" fmla="*/ 1045023 h 1810296"/>
                <a:gd name="connsiteX846" fmla="*/ 4715621 w 9274629"/>
                <a:gd name="connsiteY846" fmla="*/ 1045157 h 1810296"/>
                <a:gd name="connsiteX847" fmla="*/ 4714969 w 9274629"/>
                <a:gd name="connsiteY847" fmla="*/ 1045238 h 1810296"/>
                <a:gd name="connsiteX848" fmla="*/ 4714343 w 9274629"/>
                <a:gd name="connsiteY848" fmla="*/ 1045063 h 1810296"/>
                <a:gd name="connsiteX849" fmla="*/ 4713731 w 9274629"/>
                <a:gd name="connsiteY849" fmla="*/ 1044727 h 1810296"/>
                <a:gd name="connsiteX850" fmla="*/ 4712866 w 9274629"/>
                <a:gd name="connsiteY850" fmla="*/ 1043976 h 1810296"/>
                <a:gd name="connsiteX851" fmla="*/ 4711828 w 9274629"/>
                <a:gd name="connsiteY851" fmla="*/ 1042701 h 1810296"/>
                <a:gd name="connsiteX852" fmla="*/ 4711402 w 9274629"/>
                <a:gd name="connsiteY852" fmla="*/ 1042070 h 1810296"/>
                <a:gd name="connsiteX853" fmla="*/ 4710830 w 9274629"/>
                <a:gd name="connsiteY853" fmla="*/ 1041238 h 1810296"/>
                <a:gd name="connsiteX854" fmla="*/ 4709485 w 9274629"/>
                <a:gd name="connsiteY854" fmla="*/ 1039748 h 1810296"/>
                <a:gd name="connsiteX855" fmla="*/ 4707982 w 9274629"/>
                <a:gd name="connsiteY855" fmla="*/ 1038447 h 1810296"/>
                <a:gd name="connsiteX856" fmla="*/ 4706305 w 9274629"/>
                <a:gd name="connsiteY856" fmla="*/ 1037373 h 1810296"/>
                <a:gd name="connsiteX857" fmla="*/ 4704508 w 9274629"/>
                <a:gd name="connsiteY857" fmla="*/ 1036501 h 1810296"/>
                <a:gd name="connsiteX858" fmla="*/ 4702632 w 9274629"/>
                <a:gd name="connsiteY858" fmla="*/ 1035856 h 1810296"/>
                <a:gd name="connsiteX859" fmla="*/ 4698179 w 9274629"/>
                <a:gd name="connsiteY859" fmla="*/ 1035361 h 1810296"/>
                <a:gd name="connsiteX860" fmla="*/ 4697708 w 9274629"/>
                <a:gd name="connsiteY860" fmla="*/ 1035373 h 1810296"/>
                <a:gd name="connsiteX861" fmla="*/ 4697588 w 9274629"/>
                <a:gd name="connsiteY861" fmla="*/ 1035655 h 1810296"/>
                <a:gd name="connsiteX862" fmla="*/ 4697543 w 9274629"/>
                <a:gd name="connsiteY862" fmla="*/ 1036114 h 1810296"/>
                <a:gd name="connsiteX863" fmla="*/ 4745119 w 9274629"/>
                <a:gd name="connsiteY863" fmla="*/ 1029691 h 1810296"/>
                <a:gd name="connsiteX864" fmla="*/ 4745110 w 9274629"/>
                <a:gd name="connsiteY864" fmla="*/ 1029696 h 1810296"/>
                <a:gd name="connsiteX865" fmla="*/ 4744539 w 9274629"/>
                <a:gd name="connsiteY865" fmla="*/ 1030233 h 1810296"/>
                <a:gd name="connsiteX866" fmla="*/ 4744379 w 9274629"/>
                <a:gd name="connsiteY866" fmla="*/ 1030440 h 1810296"/>
                <a:gd name="connsiteX867" fmla="*/ 4915839 w 9274629"/>
                <a:gd name="connsiteY867" fmla="*/ 1027653 h 1810296"/>
                <a:gd name="connsiteX868" fmla="*/ 4917305 w 9274629"/>
                <a:gd name="connsiteY868" fmla="*/ 1029402 h 1810296"/>
                <a:gd name="connsiteX869" fmla="*/ 4917982 w 9274629"/>
                <a:gd name="connsiteY869" fmla="*/ 1029967 h 1810296"/>
                <a:gd name="connsiteX870" fmla="*/ 4920268 w 9274629"/>
                <a:gd name="connsiteY870" fmla="*/ 1027653 h 1810296"/>
                <a:gd name="connsiteX871" fmla="*/ 4753816 w 9274629"/>
                <a:gd name="connsiteY871" fmla="*/ 1018765 h 1810296"/>
                <a:gd name="connsiteX872" fmla="*/ 4754014 w 9274629"/>
                <a:gd name="connsiteY872" fmla="*/ 1019201 h 1810296"/>
                <a:gd name="connsiteX873" fmla="*/ 4754245 w 9274629"/>
                <a:gd name="connsiteY873" fmla="*/ 1020092 h 1810296"/>
                <a:gd name="connsiteX874" fmla="*/ 4755490 w 9274629"/>
                <a:gd name="connsiteY874" fmla="*/ 1018765 h 1810296"/>
                <a:gd name="connsiteX875" fmla="*/ 5159677 w 9274629"/>
                <a:gd name="connsiteY875" fmla="*/ 1016215 h 1810296"/>
                <a:gd name="connsiteX876" fmla="*/ 5161248 w 9274629"/>
                <a:gd name="connsiteY876" fmla="*/ 1018089 h 1810296"/>
                <a:gd name="connsiteX877" fmla="*/ 5167695 w 9274629"/>
                <a:gd name="connsiteY877" fmla="*/ 1023466 h 1810296"/>
                <a:gd name="connsiteX878" fmla="*/ 5205895 w 9274629"/>
                <a:gd name="connsiteY878" fmla="*/ 1016215 h 1810296"/>
                <a:gd name="connsiteX879" fmla="*/ 5050643 w 9274629"/>
                <a:gd name="connsiteY879" fmla="*/ 1015417 h 1810296"/>
                <a:gd name="connsiteX880" fmla="*/ 5054173 w 9274629"/>
                <a:gd name="connsiteY880" fmla="*/ 1018361 h 1810296"/>
                <a:gd name="connsiteX881" fmla="*/ 5056934 w 9274629"/>
                <a:gd name="connsiteY881" fmla="*/ 1015417 h 1810296"/>
                <a:gd name="connsiteX882" fmla="*/ 5044480 w 9274629"/>
                <a:gd name="connsiteY882" fmla="*/ 995892 h 1810296"/>
                <a:gd name="connsiteX883" fmla="*/ 5052203 w 9274629"/>
                <a:gd name="connsiteY883" fmla="*/ 1002333 h 1810296"/>
                <a:gd name="connsiteX884" fmla="*/ 5058567 w 9274629"/>
                <a:gd name="connsiteY884" fmla="*/ 995892 h 1810296"/>
                <a:gd name="connsiteX885" fmla="*/ 5158887 w 9274629"/>
                <a:gd name="connsiteY885" fmla="*/ 990871 h 1810296"/>
                <a:gd name="connsiteX886" fmla="*/ 5160353 w 9274629"/>
                <a:gd name="connsiteY886" fmla="*/ 992621 h 1810296"/>
                <a:gd name="connsiteX887" fmla="*/ 5164347 w 9274629"/>
                <a:gd name="connsiteY887" fmla="*/ 995952 h 1810296"/>
                <a:gd name="connsiteX888" fmla="*/ 5168761 w 9274629"/>
                <a:gd name="connsiteY888" fmla="*/ 991484 h 1810296"/>
                <a:gd name="connsiteX889" fmla="*/ 5169335 w 9274629"/>
                <a:gd name="connsiteY889" fmla="*/ 990871 h 1810296"/>
                <a:gd name="connsiteX890" fmla="*/ 5169787 w 9274629"/>
                <a:gd name="connsiteY890" fmla="*/ 989287 h 1810296"/>
                <a:gd name="connsiteX891" fmla="*/ 5170325 w 9274629"/>
                <a:gd name="connsiteY891" fmla="*/ 989816 h 1810296"/>
                <a:gd name="connsiteX892" fmla="*/ 5170821 w 9274629"/>
                <a:gd name="connsiteY892" fmla="*/ 989287 h 1810296"/>
                <a:gd name="connsiteX893" fmla="*/ 4900188 w 9274629"/>
                <a:gd name="connsiteY893" fmla="*/ 985691 h 1810296"/>
                <a:gd name="connsiteX894" fmla="*/ 4919903 w 9274629"/>
                <a:gd name="connsiteY894" fmla="*/ 1005093 h 1810296"/>
                <a:gd name="connsiteX895" fmla="*/ 4905425 w 9274629"/>
                <a:gd name="connsiteY895" fmla="*/ 1005093 h 1810296"/>
                <a:gd name="connsiteX896" fmla="*/ 4924252 w 9274629"/>
                <a:gd name="connsiteY896" fmla="*/ 1023620 h 1810296"/>
                <a:gd name="connsiteX897" fmla="*/ 4932572 w 9274629"/>
                <a:gd name="connsiteY897" fmla="*/ 1015198 h 1810296"/>
                <a:gd name="connsiteX898" fmla="*/ 4934632 w 9274629"/>
                <a:gd name="connsiteY898" fmla="*/ 1013001 h 1810296"/>
                <a:gd name="connsiteX899" fmla="*/ 4916587 w 9274629"/>
                <a:gd name="connsiteY899" fmla="*/ 1013001 h 1810296"/>
                <a:gd name="connsiteX900" fmla="*/ 4933489 w 9274629"/>
                <a:gd name="connsiteY900" fmla="*/ 995892 h 1810296"/>
                <a:gd name="connsiteX901" fmla="*/ 4912154 w 9274629"/>
                <a:gd name="connsiteY901" fmla="*/ 995892 h 1810296"/>
                <a:gd name="connsiteX902" fmla="*/ 4922231 w 9274629"/>
                <a:gd name="connsiteY902" fmla="*/ 985691 h 1810296"/>
                <a:gd name="connsiteX903" fmla="*/ 4813443 w 9274629"/>
                <a:gd name="connsiteY903" fmla="*/ 985691 h 1810296"/>
                <a:gd name="connsiteX904" fmla="*/ 4823018 w 9274629"/>
                <a:gd name="connsiteY904" fmla="*/ 995113 h 1810296"/>
                <a:gd name="connsiteX905" fmla="*/ 4828331 w 9274629"/>
                <a:gd name="connsiteY905" fmla="*/ 989736 h 1810296"/>
                <a:gd name="connsiteX906" fmla="*/ 4832124 w 9274629"/>
                <a:gd name="connsiteY906" fmla="*/ 985691 h 1810296"/>
                <a:gd name="connsiteX907" fmla="*/ 5280669 w 9274629"/>
                <a:gd name="connsiteY907" fmla="*/ 972178 h 1810296"/>
                <a:gd name="connsiteX908" fmla="*/ 5284246 w 9274629"/>
                <a:gd name="connsiteY908" fmla="*/ 975161 h 1810296"/>
                <a:gd name="connsiteX909" fmla="*/ 5285642 w 9274629"/>
                <a:gd name="connsiteY909" fmla="*/ 972178 h 1810296"/>
                <a:gd name="connsiteX910" fmla="*/ 5152401 w 9274629"/>
                <a:gd name="connsiteY910" fmla="*/ 972178 h 1810296"/>
                <a:gd name="connsiteX911" fmla="*/ 5161162 w 9274629"/>
                <a:gd name="connsiteY911" fmla="*/ 980799 h 1810296"/>
                <a:gd name="connsiteX912" fmla="*/ 5169678 w 9274629"/>
                <a:gd name="connsiteY912" fmla="*/ 972178 h 1810296"/>
                <a:gd name="connsiteX913" fmla="*/ 5041045 w 9274629"/>
                <a:gd name="connsiteY913" fmla="*/ 968531 h 1810296"/>
                <a:gd name="connsiteX914" fmla="*/ 5043284 w 9274629"/>
                <a:gd name="connsiteY914" fmla="*/ 971202 h 1810296"/>
                <a:gd name="connsiteX915" fmla="*/ 5056392 w 9274629"/>
                <a:gd name="connsiteY915" fmla="*/ 982134 h 1810296"/>
                <a:gd name="connsiteX916" fmla="*/ 5065333 w 9274629"/>
                <a:gd name="connsiteY916" fmla="*/ 973084 h 1810296"/>
                <a:gd name="connsiteX917" fmla="*/ 5069603 w 9274629"/>
                <a:gd name="connsiteY917" fmla="*/ 968531 h 1810296"/>
                <a:gd name="connsiteX918" fmla="*/ 5148472 w 9274629"/>
                <a:gd name="connsiteY918" fmla="*/ 968312 h 1810296"/>
                <a:gd name="connsiteX919" fmla="*/ 5150344 w 9274629"/>
                <a:gd name="connsiteY919" fmla="*/ 970153 h 1810296"/>
                <a:gd name="connsiteX920" fmla="*/ 5152163 w 9274629"/>
                <a:gd name="connsiteY920" fmla="*/ 968312 h 1810296"/>
                <a:gd name="connsiteX921" fmla="*/ 5069460 w 9274629"/>
                <a:gd name="connsiteY921" fmla="*/ 968312 h 1810296"/>
                <a:gd name="connsiteX922" fmla="*/ 5069656 w 9274629"/>
                <a:gd name="connsiteY922" fmla="*/ 968475 h 1810296"/>
                <a:gd name="connsiteX923" fmla="*/ 5069809 w 9274629"/>
                <a:gd name="connsiteY923" fmla="*/ 968312 h 1810296"/>
                <a:gd name="connsiteX924" fmla="*/ 5277234 w 9274629"/>
                <a:gd name="connsiteY924" fmla="*/ 944817 h 1810296"/>
                <a:gd name="connsiteX925" fmla="*/ 5279473 w 9274629"/>
                <a:gd name="connsiteY925" fmla="*/ 947488 h 1810296"/>
                <a:gd name="connsiteX926" fmla="*/ 5280880 w 9274629"/>
                <a:gd name="connsiteY926" fmla="*/ 948662 h 1810296"/>
                <a:gd name="connsiteX927" fmla="*/ 5282680 w 9274629"/>
                <a:gd name="connsiteY927" fmla="*/ 944817 h 1810296"/>
                <a:gd name="connsiteX928" fmla="*/ 5163225 w 9274629"/>
                <a:gd name="connsiteY928" fmla="*/ 944817 h 1810296"/>
                <a:gd name="connsiteX929" fmla="*/ 5167384 w 9274629"/>
                <a:gd name="connsiteY929" fmla="*/ 948910 h 1810296"/>
                <a:gd name="connsiteX930" fmla="*/ 5143235 w 9274629"/>
                <a:gd name="connsiteY930" fmla="*/ 948910 h 1810296"/>
                <a:gd name="connsiteX931" fmla="*/ 5157480 w 9274629"/>
                <a:gd name="connsiteY931" fmla="*/ 962929 h 1810296"/>
                <a:gd name="connsiteX932" fmla="*/ 5171188 w 9274629"/>
                <a:gd name="connsiteY932" fmla="*/ 949053 h 1810296"/>
                <a:gd name="connsiteX933" fmla="*/ 5175161 w 9274629"/>
                <a:gd name="connsiteY933" fmla="*/ 944817 h 1810296"/>
                <a:gd name="connsiteX934" fmla="*/ 5535315 w 9274629"/>
                <a:gd name="connsiteY934" fmla="*/ 928474 h 1810296"/>
                <a:gd name="connsiteX935" fmla="*/ 5539377 w 9274629"/>
                <a:gd name="connsiteY935" fmla="*/ 935121 h 1810296"/>
                <a:gd name="connsiteX936" fmla="*/ 5551646 w 9274629"/>
                <a:gd name="connsiteY936" fmla="*/ 949157 h 1810296"/>
                <a:gd name="connsiteX937" fmla="*/ 5566140 w 9274629"/>
                <a:gd name="connsiteY937" fmla="*/ 946273 h 1810296"/>
                <a:gd name="connsiteX938" fmla="*/ 5566550 w 9274629"/>
                <a:gd name="connsiteY938" fmla="*/ 945703 h 1810296"/>
                <a:gd name="connsiteX939" fmla="*/ 5570617 w 9274629"/>
                <a:gd name="connsiteY939" fmla="*/ 939754 h 1810296"/>
                <a:gd name="connsiteX940" fmla="*/ 5549426 w 9274629"/>
                <a:gd name="connsiteY940" fmla="*/ 939754 h 1810296"/>
                <a:gd name="connsiteX941" fmla="*/ 5557549 w 9274629"/>
                <a:gd name="connsiteY941" fmla="*/ 928474 h 1810296"/>
                <a:gd name="connsiteX942" fmla="*/ 5682326 w 9274629"/>
                <a:gd name="connsiteY942" fmla="*/ 897733 h 1810296"/>
                <a:gd name="connsiteX943" fmla="*/ 5683703 w 9274629"/>
                <a:gd name="connsiteY943" fmla="*/ 899985 h 1810296"/>
                <a:gd name="connsiteX944" fmla="*/ 5685182 w 9274629"/>
                <a:gd name="connsiteY944" fmla="*/ 897733 h 1810296"/>
                <a:gd name="connsiteX945" fmla="*/ 5528712 w 9274629"/>
                <a:gd name="connsiteY945" fmla="*/ 892335 h 1810296"/>
                <a:gd name="connsiteX946" fmla="*/ 5532133 w 9274629"/>
                <a:gd name="connsiteY946" fmla="*/ 897933 h 1810296"/>
                <a:gd name="connsiteX947" fmla="*/ 5558127 w 9274629"/>
                <a:gd name="connsiteY947" fmla="*/ 927671 h 1810296"/>
                <a:gd name="connsiteX948" fmla="*/ 5573287 w 9274629"/>
                <a:gd name="connsiteY948" fmla="*/ 906621 h 1810296"/>
                <a:gd name="connsiteX949" fmla="*/ 5579364 w 9274629"/>
                <a:gd name="connsiteY949" fmla="*/ 897733 h 1810296"/>
                <a:gd name="connsiteX950" fmla="*/ 5560894 w 9274629"/>
                <a:gd name="connsiteY950" fmla="*/ 897733 h 1810296"/>
                <a:gd name="connsiteX951" fmla="*/ 5564781 w 9274629"/>
                <a:gd name="connsiteY951" fmla="*/ 892335 h 1810296"/>
                <a:gd name="connsiteX952" fmla="*/ 5279737 w 9274629"/>
                <a:gd name="connsiteY952" fmla="*/ 872530 h 1810296"/>
                <a:gd name="connsiteX953" fmla="*/ 5285610 w 9274629"/>
                <a:gd name="connsiteY953" fmla="*/ 878310 h 1810296"/>
                <a:gd name="connsiteX954" fmla="*/ 5261461 w 9274629"/>
                <a:gd name="connsiteY954" fmla="*/ 878310 h 1810296"/>
                <a:gd name="connsiteX955" fmla="*/ 5281177 w 9274629"/>
                <a:gd name="connsiteY955" fmla="*/ 897712 h 1810296"/>
                <a:gd name="connsiteX956" fmla="*/ 5266698 w 9274629"/>
                <a:gd name="connsiteY956" fmla="*/ 897712 h 1810296"/>
                <a:gd name="connsiteX957" fmla="*/ 5289623 w 9274629"/>
                <a:gd name="connsiteY957" fmla="*/ 920271 h 1810296"/>
                <a:gd name="connsiteX958" fmla="*/ 5277113 w 9274629"/>
                <a:gd name="connsiteY958" fmla="*/ 920271 h 1810296"/>
                <a:gd name="connsiteX959" fmla="*/ 5278579 w 9274629"/>
                <a:gd name="connsiteY959" fmla="*/ 922021 h 1810296"/>
                <a:gd name="connsiteX960" fmla="*/ 5289202 w 9274629"/>
                <a:gd name="connsiteY960" fmla="*/ 930880 h 1810296"/>
                <a:gd name="connsiteX961" fmla="*/ 5292624 w 9274629"/>
                <a:gd name="connsiteY961" fmla="*/ 923565 h 1810296"/>
                <a:gd name="connsiteX962" fmla="*/ 5297099 w 9274629"/>
                <a:gd name="connsiteY962" fmla="*/ 913492 h 1810296"/>
                <a:gd name="connsiteX963" fmla="*/ 5283498 w 9274629"/>
                <a:gd name="connsiteY963" fmla="*/ 913492 h 1810296"/>
                <a:gd name="connsiteX964" fmla="*/ 5298669 w 9274629"/>
                <a:gd name="connsiteY964" fmla="*/ 881069 h 1810296"/>
                <a:gd name="connsiteX965" fmla="*/ 5302462 w 9274629"/>
                <a:gd name="connsiteY965" fmla="*/ 872530 h 1810296"/>
                <a:gd name="connsiteX966" fmla="*/ 5674626 w 9274629"/>
                <a:gd name="connsiteY966" fmla="*/ 814901 h 1810296"/>
                <a:gd name="connsiteX967" fmla="*/ 5682946 w 9274629"/>
                <a:gd name="connsiteY967" fmla="*/ 828517 h 1810296"/>
                <a:gd name="connsiteX968" fmla="*/ 5683735 w 9274629"/>
                <a:gd name="connsiteY968" fmla="*/ 829420 h 1810296"/>
                <a:gd name="connsiteX969" fmla="*/ 5684351 w 9274629"/>
                <a:gd name="connsiteY969" fmla="*/ 829344 h 1810296"/>
                <a:gd name="connsiteX970" fmla="*/ 5685232 w 9274629"/>
                <a:gd name="connsiteY970" fmla="*/ 829188 h 1810296"/>
                <a:gd name="connsiteX971" fmla="*/ 5686093 w 9274629"/>
                <a:gd name="connsiteY971" fmla="*/ 829130 h 1810296"/>
                <a:gd name="connsiteX972" fmla="*/ 5686292 w 9274629"/>
                <a:gd name="connsiteY972" fmla="*/ 829157 h 1810296"/>
                <a:gd name="connsiteX973" fmla="*/ 5686390 w 9274629"/>
                <a:gd name="connsiteY973" fmla="*/ 828886 h 1810296"/>
                <a:gd name="connsiteX974" fmla="*/ 5686796 w 9274629"/>
                <a:gd name="connsiteY974" fmla="*/ 828281 h 1810296"/>
                <a:gd name="connsiteX975" fmla="*/ 5687367 w 9274629"/>
                <a:gd name="connsiteY975" fmla="*/ 827822 h 1810296"/>
                <a:gd name="connsiteX976" fmla="*/ 5687716 w 9274629"/>
                <a:gd name="connsiteY976" fmla="*/ 827657 h 1810296"/>
                <a:gd name="connsiteX977" fmla="*/ 5688035 w 9274629"/>
                <a:gd name="connsiteY977" fmla="*/ 827559 h 1810296"/>
                <a:gd name="connsiteX978" fmla="*/ 5688693 w 9274629"/>
                <a:gd name="connsiteY978" fmla="*/ 827461 h 1810296"/>
                <a:gd name="connsiteX979" fmla="*/ 5689690 w 9274629"/>
                <a:gd name="connsiteY979" fmla="*/ 827442 h 1810296"/>
                <a:gd name="connsiteX980" fmla="*/ 5690377 w 9274629"/>
                <a:gd name="connsiteY980" fmla="*/ 827432 h 1810296"/>
                <a:gd name="connsiteX981" fmla="*/ 5690822 w 9274629"/>
                <a:gd name="connsiteY981" fmla="*/ 827373 h 1810296"/>
                <a:gd name="connsiteX982" fmla="*/ 5691674 w 9274629"/>
                <a:gd name="connsiteY982" fmla="*/ 827129 h 1810296"/>
                <a:gd name="connsiteX983" fmla="*/ 5692468 w 9274629"/>
                <a:gd name="connsiteY983" fmla="*/ 826729 h 1810296"/>
                <a:gd name="connsiteX984" fmla="*/ 5693175 w 9274629"/>
                <a:gd name="connsiteY984" fmla="*/ 826192 h 1810296"/>
                <a:gd name="connsiteX985" fmla="*/ 5693793 w 9274629"/>
                <a:gd name="connsiteY985" fmla="*/ 825528 h 1810296"/>
                <a:gd name="connsiteX986" fmla="*/ 5694297 w 9274629"/>
                <a:gd name="connsiteY986" fmla="*/ 824787 h 1810296"/>
                <a:gd name="connsiteX987" fmla="*/ 5694645 w 9274629"/>
                <a:gd name="connsiteY987" fmla="*/ 823967 h 1810296"/>
                <a:gd name="connsiteX988" fmla="*/ 5694849 w 9274629"/>
                <a:gd name="connsiteY988" fmla="*/ 823098 h 1810296"/>
                <a:gd name="connsiteX989" fmla="*/ 5694878 w 9274629"/>
                <a:gd name="connsiteY989" fmla="*/ 822649 h 1810296"/>
                <a:gd name="connsiteX990" fmla="*/ 5694878 w 9274629"/>
                <a:gd name="connsiteY990" fmla="*/ 822161 h 1810296"/>
                <a:gd name="connsiteX991" fmla="*/ 5694771 w 9274629"/>
                <a:gd name="connsiteY991" fmla="*/ 821175 h 1810296"/>
                <a:gd name="connsiteX992" fmla="*/ 5694645 w 9274629"/>
                <a:gd name="connsiteY992" fmla="*/ 820209 h 1810296"/>
                <a:gd name="connsiteX993" fmla="*/ 5694597 w 9274629"/>
                <a:gd name="connsiteY993" fmla="*/ 819223 h 1810296"/>
                <a:gd name="connsiteX994" fmla="*/ 5694655 w 9274629"/>
                <a:gd name="connsiteY994" fmla="*/ 818745 h 1810296"/>
                <a:gd name="connsiteX995" fmla="*/ 5694713 w 9274629"/>
                <a:gd name="connsiteY995" fmla="*/ 818491 h 1810296"/>
                <a:gd name="connsiteX996" fmla="*/ 5694897 w 9274629"/>
                <a:gd name="connsiteY996" fmla="*/ 818023 h 1810296"/>
                <a:gd name="connsiteX997" fmla="*/ 5695168 w 9274629"/>
                <a:gd name="connsiteY997" fmla="*/ 817593 h 1810296"/>
                <a:gd name="connsiteX998" fmla="*/ 5695516 w 9274629"/>
                <a:gd name="connsiteY998" fmla="*/ 817222 h 1810296"/>
                <a:gd name="connsiteX999" fmla="*/ 5695913 w 9274629"/>
                <a:gd name="connsiteY999" fmla="*/ 816949 h 1810296"/>
                <a:gd name="connsiteX1000" fmla="*/ 5696339 w 9274629"/>
                <a:gd name="connsiteY1000" fmla="*/ 816764 h 1810296"/>
                <a:gd name="connsiteX1001" fmla="*/ 5696775 w 9274629"/>
                <a:gd name="connsiteY1001" fmla="*/ 816725 h 1810296"/>
                <a:gd name="connsiteX1002" fmla="*/ 5697210 w 9274629"/>
                <a:gd name="connsiteY1002" fmla="*/ 816822 h 1810296"/>
                <a:gd name="connsiteX1003" fmla="*/ 5697414 w 9274629"/>
                <a:gd name="connsiteY1003" fmla="*/ 816949 h 1810296"/>
                <a:gd name="connsiteX1004" fmla="*/ 5697287 w 9274629"/>
                <a:gd name="connsiteY1004" fmla="*/ 815163 h 1810296"/>
                <a:gd name="connsiteX1005" fmla="*/ 5697269 w 9274629"/>
                <a:gd name="connsiteY1005" fmla="*/ 814901 h 1810296"/>
                <a:gd name="connsiteX1006" fmla="*/ 5783768 w 9274629"/>
                <a:gd name="connsiteY1006" fmla="*/ 764638 h 1810296"/>
                <a:gd name="connsiteX1007" fmla="*/ 5787394 w 9274629"/>
                <a:gd name="connsiteY1007" fmla="*/ 771145 h 1810296"/>
                <a:gd name="connsiteX1008" fmla="*/ 5788386 w 9274629"/>
                <a:gd name="connsiteY1008" fmla="*/ 771896 h 1810296"/>
                <a:gd name="connsiteX1009" fmla="*/ 5788674 w 9274629"/>
                <a:gd name="connsiteY1009" fmla="*/ 772110 h 1810296"/>
                <a:gd name="connsiteX1010" fmla="*/ 5790291 w 9274629"/>
                <a:gd name="connsiteY1010" fmla="*/ 770413 h 1810296"/>
                <a:gd name="connsiteX1011" fmla="*/ 5790248 w 9274629"/>
                <a:gd name="connsiteY1011" fmla="*/ 770377 h 1810296"/>
                <a:gd name="connsiteX1012" fmla="*/ 5789811 w 9274629"/>
                <a:gd name="connsiteY1012" fmla="*/ 769844 h 1810296"/>
                <a:gd name="connsiteX1013" fmla="*/ 5789445 w 9274629"/>
                <a:gd name="connsiteY1013" fmla="*/ 769207 h 1810296"/>
                <a:gd name="connsiteX1014" fmla="*/ 5789149 w 9274629"/>
                <a:gd name="connsiteY1014" fmla="*/ 768529 h 1810296"/>
                <a:gd name="connsiteX1015" fmla="*/ 5788813 w 9274629"/>
                <a:gd name="connsiteY1015" fmla="*/ 767452 h 1810296"/>
                <a:gd name="connsiteX1016" fmla="*/ 5788651 w 9274629"/>
                <a:gd name="connsiteY1016" fmla="*/ 766723 h 1810296"/>
                <a:gd name="connsiteX1017" fmla="*/ 5788569 w 9274629"/>
                <a:gd name="connsiteY1017" fmla="*/ 766302 h 1810296"/>
                <a:gd name="connsiteX1018" fmla="*/ 5788447 w 9274629"/>
                <a:gd name="connsiteY1018" fmla="*/ 765429 h 1810296"/>
                <a:gd name="connsiteX1019" fmla="*/ 5788447 w 9274629"/>
                <a:gd name="connsiteY1019" fmla="*/ 764638 h 1810296"/>
                <a:gd name="connsiteX1020" fmla="*/ 5796838 w 9274629"/>
                <a:gd name="connsiteY1020" fmla="*/ 743124 h 1810296"/>
                <a:gd name="connsiteX1021" fmla="*/ 5805700 w 9274629"/>
                <a:gd name="connsiteY1021" fmla="*/ 754238 h 1810296"/>
                <a:gd name="connsiteX1022" fmla="*/ 5809969 w 9274629"/>
                <a:gd name="connsiteY1022" fmla="*/ 749757 h 1810296"/>
                <a:gd name="connsiteX1023" fmla="*/ 5815961 w 9274629"/>
                <a:gd name="connsiteY1023" fmla="*/ 743124 h 1810296"/>
                <a:gd name="connsiteX1024" fmla="*/ 6609993 w 9274629"/>
                <a:gd name="connsiteY1024" fmla="*/ 718677 h 1810296"/>
                <a:gd name="connsiteX1025" fmla="*/ 6617497 w 9274629"/>
                <a:gd name="connsiteY1025" fmla="*/ 731890 h 1810296"/>
                <a:gd name="connsiteX1026" fmla="*/ 6608388 w 9274629"/>
                <a:gd name="connsiteY1026" fmla="*/ 731890 h 1810296"/>
                <a:gd name="connsiteX1027" fmla="*/ 6613369 w 9274629"/>
                <a:gd name="connsiteY1027" fmla="*/ 736811 h 1810296"/>
                <a:gd name="connsiteX1028" fmla="*/ 6626326 w 9274629"/>
                <a:gd name="connsiteY1028" fmla="*/ 734183 h 1810296"/>
                <a:gd name="connsiteX1029" fmla="*/ 6637493 w 9274629"/>
                <a:gd name="connsiteY1029" fmla="*/ 718677 h 1810296"/>
                <a:gd name="connsiteX1030" fmla="*/ 5918428 w 9274629"/>
                <a:gd name="connsiteY1030" fmla="*/ 702016 h 1810296"/>
                <a:gd name="connsiteX1031" fmla="*/ 5928117 w 9274629"/>
                <a:gd name="connsiteY1031" fmla="*/ 714003 h 1810296"/>
                <a:gd name="connsiteX1032" fmla="*/ 5938154 w 9274629"/>
                <a:gd name="connsiteY1032" fmla="*/ 722683 h 1810296"/>
                <a:gd name="connsiteX1033" fmla="*/ 5939447 w 9274629"/>
                <a:gd name="connsiteY1033" fmla="*/ 722210 h 1810296"/>
                <a:gd name="connsiteX1034" fmla="*/ 5940685 w 9274629"/>
                <a:gd name="connsiteY1034" fmla="*/ 721781 h 1810296"/>
                <a:gd name="connsiteX1035" fmla="*/ 5941311 w 9274629"/>
                <a:gd name="connsiteY1035" fmla="*/ 721633 h 1810296"/>
                <a:gd name="connsiteX1036" fmla="*/ 5942322 w 9274629"/>
                <a:gd name="connsiteY1036" fmla="*/ 721593 h 1810296"/>
                <a:gd name="connsiteX1037" fmla="*/ 5942974 w 9274629"/>
                <a:gd name="connsiteY1037" fmla="*/ 721687 h 1810296"/>
                <a:gd name="connsiteX1038" fmla="*/ 5943600 w 9274629"/>
                <a:gd name="connsiteY1038" fmla="*/ 721861 h 1810296"/>
                <a:gd name="connsiteX1039" fmla="*/ 5944145 w 9274629"/>
                <a:gd name="connsiteY1039" fmla="*/ 722156 h 1810296"/>
                <a:gd name="connsiteX1040" fmla="*/ 5944585 w 9274629"/>
                <a:gd name="connsiteY1040" fmla="*/ 722559 h 1810296"/>
                <a:gd name="connsiteX1041" fmla="*/ 5944890 w 9274629"/>
                <a:gd name="connsiteY1041" fmla="*/ 723056 h 1810296"/>
                <a:gd name="connsiteX1042" fmla="*/ 5944970 w 9274629"/>
                <a:gd name="connsiteY1042" fmla="*/ 723364 h 1810296"/>
                <a:gd name="connsiteX1043" fmla="*/ 5945050 w 9274629"/>
                <a:gd name="connsiteY1043" fmla="*/ 723941 h 1810296"/>
                <a:gd name="connsiteX1044" fmla="*/ 5944970 w 9274629"/>
                <a:gd name="connsiteY1044" fmla="*/ 725123 h 1810296"/>
                <a:gd name="connsiteX1045" fmla="*/ 5945050 w 9274629"/>
                <a:gd name="connsiteY1045" fmla="*/ 725699 h 1810296"/>
                <a:gd name="connsiteX1046" fmla="*/ 5945130 w 9274629"/>
                <a:gd name="connsiteY1046" fmla="*/ 725995 h 1810296"/>
                <a:gd name="connsiteX1047" fmla="*/ 5945396 w 9274629"/>
                <a:gd name="connsiteY1047" fmla="*/ 726478 h 1810296"/>
                <a:gd name="connsiteX1048" fmla="*/ 5945782 w 9274629"/>
                <a:gd name="connsiteY1048" fmla="*/ 726881 h 1810296"/>
                <a:gd name="connsiteX1049" fmla="*/ 5946261 w 9274629"/>
                <a:gd name="connsiteY1049" fmla="*/ 727230 h 1810296"/>
                <a:gd name="connsiteX1050" fmla="*/ 5947632 w 9274629"/>
                <a:gd name="connsiteY1050" fmla="*/ 727887 h 1810296"/>
                <a:gd name="connsiteX1051" fmla="*/ 5948803 w 9274629"/>
                <a:gd name="connsiteY1051" fmla="*/ 728357 h 1810296"/>
                <a:gd name="connsiteX1052" fmla="*/ 5949069 w 9274629"/>
                <a:gd name="connsiteY1052" fmla="*/ 728491 h 1810296"/>
                <a:gd name="connsiteX1053" fmla="*/ 5949574 w 9274629"/>
                <a:gd name="connsiteY1053" fmla="*/ 728880 h 1810296"/>
                <a:gd name="connsiteX1054" fmla="*/ 5950014 w 9274629"/>
                <a:gd name="connsiteY1054" fmla="*/ 729337 h 1810296"/>
                <a:gd name="connsiteX1055" fmla="*/ 5950360 w 9274629"/>
                <a:gd name="connsiteY1055" fmla="*/ 729873 h 1810296"/>
                <a:gd name="connsiteX1056" fmla="*/ 5950586 w 9274629"/>
                <a:gd name="connsiteY1056" fmla="*/ 730424 h 1810296"/>
                <a:gd name="connsiteX1057" fmla="*/ 5950666 w 9274629"/>
                <a:gd name="connsiteY1057" fmla="*/ 730961 h 1810296"/>
                <a:gd name="connsiteX1058" fmla="*/ 5950573 w 9274629"/>
                <a:gd name="connsiteY1058" fmla="*/ 731471 h 1810296"/>
                <a:gd name="connsiteX1059" fmla="*/ 5950267 w 9274629"/>
                <a:gd name="connsiteY1059" fmla="*/ 731873 h 1810296"/>
                <a:gd name="connsiteX1060" fmla="*/ 5950014 w 9274629"/>
                <a:gd name="connsiteY1060" fmla="*/ 732021 h 1810296"/>
                <a:gd name="connsiteX1061" fmla="*/ 5950163 w 9274629"/>
                <a:gd name="connsiteY1061" fmla="*/ 732001 h 1810296"/>
                <a:gd name="connsiteX1062" fmla="*/ 5950335 w 9274629"/>
                <a:gd name="connsiteY1062" fmla="*/ 731820 h 1810296"/>
                <a:gd name="connsiteX1063" fmla="*/ 5962846 w 9274629"/>
                <a:gd name="connsiteY1063" fmla="*/ 717988 h 1810296"/>
                <a:gd name="connsiteX1064" fmla="*/ 5938837 w 9274629"/>
                <a:gd name="connsiteY1064" fmla="*/ 717988 h 1810296"/>
                <a:gd name="connsiteX1065" fmla="*/ 5954054 w 9274629"/>
                <a:gd name="connsiteY1065" fmla="*/ 702016 h 1810296"/>
                <a:gd name="connsiteX1066" fmla="*/ 6165299 w 9274629"/>
                <a:gd name="connsiteY1066" fmla="*/ 672795 h 1810296"/>
                <a:gd name="connsiteX1067" fmla="*/ 6167937 w 9274629"/>
                <a:gd name="connsiteY1067" fmla="*/ 677530 h 1810296"/>
                <a:gd name="connsiteX1068" fmla="*/ 6172449 w 9274629"/>
                <a:gd name="connsiteY1068" fmla="*/ 672795 h 1810296"/>
                <a:gd name="connsiteX1069" fmla="*/ 6157980 w 9274629"/>
                <a:gd name="connsiteY1069" fmla="*/ 659657 h 1810296"/>
                <a:gd name="connsiteX1070" fmla="*/ 6160728 w 9274629"/>
                <a:gd name="connsiteY1070" fmla="*/ 664589 h 1810296"/>
                <a:gd name="connsiteX1071" fmla="*/ 6165600 w 9274629"/>
                <a:gd name="connsiteY1071" fmla="*/ 659657 h 1810296"/>
                <a:gd name="connsiteX1072" fmla="*/ 6471988 w 9274629"/>
                <a:gd name="connsiteY1072" fmla="*/ 548759 h 1810296"/>
                <a:gd name="connsiteX1073" fmla="*/ 6479697 w 9274629"/>
                <a:gd name="connsiteY1073" fmla="*/ 559652 h 1810296"/>
                <a:gd name="connsiteX1074" fmla="*/ 6488322 w 9274629"/>
                <a:gd name="connsiteY1074" fmla="*/ 548759 h 1810296"/>
                <a:gd name="connsiteX1075" fmla="*/ 6817852 w 9274629"/>
                <a:gd name="connsiteY1075" fmla="*/ 525051 h 1810296"/>
                <a:gd name="connsiteX1076" fmla="*/ 6823629 w 9274629"/>
                <a:gd name="connsiteY1076" fmla="*/ 530757 h 1810296"/>
                <a:gd name="connsiteX1077" fmla="*/ 6824019 w 9274629"/>
                <a:gd name="connsiteY1077" fmla="*/ 530289 h 1810296"/>
                <a:gd name="connsiteX1078" fmla="*/ 6827762 w 9274629"/>
                <a:gd name="connsiteY1078" fmla="*/ 525563 h 1810296"/>
                <a:gd name="connsiteX1079" fmla="*/ 6828035 w 9274629"/>
                <a:gd name="connsiteY1079" fmla="*/ 525051 h 1810296"/>
                <a:gd name="connsiteX1080" fmla="*/ 6690051 w 9274629"/>
                <a:gd name="connsiteY1080" fmla="*/ 524349 h 1810296"/>
                <a:gd name="connsiteX1081" fmla="*/ 6694192 w 9274629"/>
                <a:gd name="connsiteY1081" fmla="*/ 530201 h 1810296"/>
                <a:gd name="connsiteX1082" fmla="*/ 6694506 w 9274629"/>
                <a:gd name="connsiteY1082" fmla="*/ 530511 h 1810296"/>
                <a:gd name="connsiteX1083" fmla="*/ 6696403 w 9274629"/>
                <a:gd name="connsiteY1083" fmla="*/ 526954 h 1810296"/>
                <a:gd name="connsiteX1084" fmla="*/ 6697339 w 9274629"/>
                <a:gd name="connsiteY1084" fmla="*/ 524349 h 1810296"/>
                <a:gd name="connsiteX1085" fmla="*/ 6581997 w 9274629"/>
                <a:gd name="connsiteY1085" fmla="*/ 524349 h 1810296"/>
                <a:gd name="connsiteX1086" fmla="*/ 6583157 w 9274629"/>
                <a:gd name="connsiteY1086" fmla="*/ 526760 h 1810296"/>
                <a:gd name="connsiteX1087" fmla="*/ 6585066 w 9274629"/>
                <a:gd name="connsiteY1087" fmla="*/ 524349 h 1810296"/>
                <a:gd name="connsiteX1088" fmla="*/ 6811393 w 9274629"/>
                <a:gd name="connsiteY1088" fmla="*/ 517187 h 1810296"/>
                <a:gd name="connsiteX1089" fmla="*/ 6812185 w 9274629"/>
                <a:gd name="connsiteY1089" fmla="*/ 518306 h 1810296"/>
                <a:gd name="connsiteX1090" fmla="*/ 6813118 w 9274629"/>
                <a:gd name="connsiteY1090" fmla="*/ 517187 h 1810296"/>
                <a:gd name="connsiteX1091" fmla="*/ 6683318 w 9274629"/>
                <a:gd name="connsiteY1091" fmla="*/ 492533 h 1810296"/>
                <a:gd name="connsiteX1092" fmla="*/ 6686806 w 9274629"/>
                <a:gd name="connsiteY1092" fmla="*/ 497462 h 1810296"/>
                <a:gd name="connsiteX1093" fmla="*/ 6696575 w 9274629"/>
                <a:gd name="connsiteY1093" fmla="*/ 507111 h 1810296"/>
                <a:gd name="connsiteX1094" fmla="*/ 6708734 w 9274629"/>
                <a:gd name="connsiteY1094" fmla="*/ 492533 h 1810296"/>
                <a:gd name="connsiteX1095" fmla="*/ 6573149 w 9274629"/>
                <a:gd name="connsiteY1095" fmla="*/ 492533 h 1810296"/>
                <a:gd name="connsiteX1096" fmla="*/ 6577641 w 9274629"/>
                <a:gd name="connsiteY1096" fmla="*/ 510672 h 1810296"/>
                <a:gd name="connsiteX1097" fmla="*/ 6587239 w 9274629"/>
                <a:gd name="connsiteY1097" fmla="*/ 499165 h 1810296"/>
                <a:gd name="connsiteX1098" fmla="*/ 6592490 w 9274629"/>
                <a:gd name="connsiteY1098" fmla="*/ 492533 h 1810296"/>
                <a:gd name="connsiteX1099" fmla="*/ 6942071 w 9274629"/>
                <a:gd name="connsiteY1099" fmla="*/ 488057 h 1810296"/>
                <a:gd name="connsiteX1100" fmla="*/ 6944511 w 9274629"/>
                <a:gd name="connsiteY1100" fmla="*/ 491505 h 1810296"/>
                <a:gd name="connsiteX1101" fmla="*/ 6946719 w 9274629"/>
                <a:gd name="connsiteY1101" fmla="*/ 488057 h 1810296"/>
                <a:gd name="connsiteX1102" fmla="*/ 6818751 w 9274629"/>
                <a:gd name="connsiteY1102" fmla="*/ 488057 h 1810296"/>
                <a:gd name="connsiteX1103" fmla="*/ 6818758 w 9274629"/>
                <a:gd name="connsiteY1103" fmla="*/ 488066 h 1810296"/>
                <a:gd name="connsiteX1104" fmla="*/ 6828983 w 9274629"/>
                <a:gd name="connsiteY1104" fmla="*/ 498166 h 1810296"/>
                <a:gd name="connsiteX1105" fmla="*/ 6830889 w 9274629"/>
                <a:gd name="connsiteY1105" fmla="*/ 495882 h 1810296"/>
                <a:gd name="connsiteX1106" fmla="*/ 6837085 w 9274629"/>
                <a:gd name="connsiteY1106" fmla="*/ 488057 h 1810296"/>
                <a:gd name="connsiteX1107" fmla="*/ 6810274 w 9274629"/>
                <a:gd name="connsiteY1107" fmla="*/ 476079 h 1810296"/>
                <a:gd name="connsiteX1108" fmla="*/ 6818522 w 9274629"/>
                <a:gd name="connsiteY1108" fmla="*/ 487733 h 1810296"/>
                <a:gd name="connsiteX1109" fmla="*/ 6828244 w 9274629"/>
                <a:gd name="connsiteY1109" fmla="*/ 476079 h 1810296"/>
                <a:gd name="connsiteX1110" fmla="*/ 6703506 w 9274629"/>
                <a:gd name="connsiteY1110" fmla="*/ 476079 h 1810296"/>
                <a:gd name="connsiteX1111" fmla="*/ 6713812 w 9274629"/>
                <a:gd name="connsiteY1111" fmla="*/ 486259 h 1810296"/>
                <a:gd name="connsiteX1112" fmla="*/ 6721874 w 9274629"/>
                <a:gd name="connsiteY1112" fmla="*/ 476079 h 1810296"/>
                <a:gd name="connsiteX1113" fmla="*/ 6987558 w 9274629"/>
                <a:gd name="connsiteY1113" fmla="*/ 456720 h 1810296"/>
                <a:gd name="connsiteX1114" fmla="*/ 6991380 w 9274629"/>
                <a:gd name="connsiteY1114" fmla="*/ 467714 h 1810296"/>
                <a:gd name="connsiteX1115" fmla="*/ 7000570 w 9274629"/>
                <a:gd name="connsiteY1115" fmla="*/ 456720 h 1810296"/>
                <a:gd name="connsiteX1116" fmla="*/ 6935338 w 9274629"/>
                <a:gd name="connsiteY1116" fmla="*/ 456240 h 1810296"/>
                <a:gd name="connsiteX1117" fmla="*/ 6938826 w 9274629"/>
                <a:gd name="connsiteY1117" fmla="*/ 461169 h 1810296"/>
                <a:gd name="connsiteX1118" fmla="*/ 6953264 w 9274629"/>
                <a:gd name="connsiteY1118" fmla="*/ 475431 h 1810296"/>
                <a:gd name="connsiteX1119" fmla="*/ 6962402 w 9274629"/>
                <a:gd name="connsiteY1119" fmla="*/ 456651 h 1810296"/>
                <a:gd name="connsiteX1120" fmla="*/ 6962536 w 9274629"/>
                <a:gd name="connsiteY1120" fmla="*/ 456240 h 1810296"/>
                <a:gd name="connsiteX1121" fmla="*/ 6828565 w 9274629"/>
                <a:gd name="connsiteY1121" fmla="*/ 456240 h 1810296"/>
                <a:gd name="connsiteX1122" fmla="*/ 6837461 w 9274629"/>
                <a:gd name="connsiteY1122" fmla="*/ 465028 h 1810296"/>
                <a:gd name="connsiteX1123" fmla="*/ 6839258 w 9274629"/>
                <a:gd name="connsiteY1123" fmla="*/ 462872 h 1810296"/>
                <a:gd name="connsiteX1124" fmla="*/ 6844510 w 9274629"/>
                <a:gd name="connsiteY1124" fmla="*/ 456240 h 1810296"/>
                <a:gd name="connsiteX1125" fmla="*/ 7384090 w 9274629"/>
                <a:gd name="connsiteY1125" fmla="*/ 443533 h 1810296"/>
                <a:gd name="connsiteX1126" fmla="*/ 7386747 w 9274629"/>
                <a:gd name="connsiteY1126" fmla="*/ 448302 h 1810296"/>
                <a:gd name="connsiteX1127" fmla="*/ 7391292 w 9274629"/>
                <a:gd name="connsiteY1127" fmla="*/ 443533 h 1810296"/>
                <a:gd name="connsiteX1128" fmla="*/ 7388857 w 9274629"/>
                <a:gd name="connsiteY1128" fmla="*/ 430429 h 1810296"/>
                <a:gd name="connsiteX1129" fmla="*/ 7395279 w 9274629"/>
                <a:gd name="connsiteY1129" fmla="*/ 439349 h 1810296"/>
                <a:gd name="connsiteX1130" fmla="*/ 7397459 w 9274629"/>
                <a:gd name="connsiteY1130" fmla="*/ 437061 h 1810296"/>
                <a:gd name="connsiteX1131" fmla="*/ 7403456 w 9274629"/>
                <a:gd name="connsiteY1131" fmla="*/ 430429 h 1810296"/>
                <a:gd name="connsiteX1132" fmla="*/ 7254665 w 9274629"/>
                <a:gd name="connsiteY1132" fmla="*/ 399619 h 1810296"/>
                <a:gd name="connsiteX1133" fmla="*/ 7264174 w 9274629"/>
                <a:gd name="connsiteY1133" fmla="*/ 419850 h 1810296"/>
                <a:gd name="connsiteX1134" fmla="*/ 7264711 w 9274629"/>
                <a:gd name="connsiteY1134" fmla="*/ 420573 h 1810296"/>
                <a:gd name="connsiteX1135" fmla="*/ 7272014 w 9274629"/>
                <a:gd name="connsiteY1135" fmla="*/ 408260 h 1810296"/>
                <a:gd name="connsiteX1136" fmla="*/ 7276880 w 9274629"/>
                <a:gd name="connsiteY1136" fmla="*/ 399619 h 1810296"/>
                <a:gd name="connsiteX1137" fmla="*/ 8470862 w 9274629"/>
                <a:gd name="connsiteY1137" fmla="*/ 364289 h 1810296"/>
                <a:gd name="connsiteX1138" fmla="*/ 8471267 w 9274629"/>
                <a:gd name="connsiteY1138" fmla="*/ 365093 h 1810296"/>
                <a:gd name="connsiteX1139" fmla="*/ 8471719 w 9274629"/>
                <a:gd name="connsiteY1139" fmla="*/ 364289 h 1810296"/>
                <a:gd name="connsiteX1140" fmla="*/ 8329260 w 9274629"/>
                <a:gd name="connsiteY1140" fmla="*/ 362071 h 1810296"/>
                <a:gd name="connsiteX1141" fmla="*/ 8335001 w 9274629"/>
                <a:gd name="connsiteY1141" fmla="*/ 367443 h 1810296"/>
                <a:gd name="connsiteX1142" fmla="*/ 8338026 w 9274629"/>
                <a:gd name="connsiteY1142" fmla="*/ 362071 h 1810296"/>
                <a:gd name="connsiteX1143" fmla="*/ 8320307 w 9274629"/>
                <a:gd name="connsiteY1143" fmla="*/ 352596 h 1810296"/>
                <a:gd name="connsiteX1144" fmla="*/ 8321320 w 9274629"/>
                <a:gd name="connsiteY1144" fmla="*/ 353953 h 1810296"/>
                <a:gd name="connsiteX1145" fmla="*/ 8322126 w 9274629"/>
                <a:gd name="connsiteY1145" fmla="*/ 352596 h 1810296"/>
                <a:gd name="connsiteX1146" fmla="*/ 8194789 w 9274629"/>
                <a:gd name="connsiteY1146" fmla="*/ 352596 h 1810296"/>
                <a:gd name="connsiteX1147" fmla="*/ 8195465 w 9274629"/>
                <a:gd name="connsiteY1147" fmla="*/ 353265 h 1810296"/>
                <a:gd name="connsiteX1148" fmla="*/ 8196024 w 9274629"/>
                <a:gd name="connsiteY1148" fmla="*/ 352596 h 1810296"/>
                <a:gd name="connsiteX1149" fmla="*/ 8179398 w 9274629"/>
                <a:gd name="connsiteY1149" fmla="*/ 336075 h 1810296"/>
                <a:gd name="connsiteX1150" fmla="*/ 8182498 w 9274629"/>
                <a:gd name="connsiteY1150" fmla="*/ 340456 h 1810296"/>
                <a:gd name="connsiteX1151" fmla="*/ 8183951 w 9274629"/>
                <a:gd name="connsiteY1151" fmla="*/ 341891 h 1810296"/>
                <a:gd name="connsiteX1152" fmla="*/ 8189072 w 9274629"/>
                <a:gd name="connsiteY1152" fmla="*/ 336075 h 1810296"/>
                <a:gd name="connsiteX1153" fmla="*/ 8619924 w 9274629"/>
                <a:gd name="connsiteY1153" fmla="*/ 319807 h 1810296"/>
                <a:gd name="connsiteX1154" fmla="*/ 8631287 w 9274629"/>
                <a:gd name="connsiteY1154" fmla="*/ 335592 h 1810296"/>
                <a:gd name="connsiteX1155" fmla="*/ 8635993 w 9274629"/>
                <a:gd name="connsiteY1155" fmla="*/ 327234 h 1810296"/>
                <a:gd name="connsiteX1156" fmla="*/ 8639542 w 9274629"/>
                <a:gd name="connsiteY1156" fmla="*/ 319807 h 1810296"/>
                <a:gd name="connsiteX1157" fmla="*/ 7590776 w 9274629"/>
                <a:gd name="connsiteY1157" fmla="*/ 319531 h 1810296"/>
                <a:gd name="connsiteX1158" fmla="*/ 7595772 w 9274629"/>
                <a:gd name="connsiteY1158" fmla="*/ 327899 h 1810296"/>
                <a:gd name="connsiteX1159" fmla="*/ 7602398 w 9274629"/>
                <a:gd name="connsiteY1159" fmla="*/ 319531 h 1810296"/>
                <a:gd name="connsiteX1160" fmla="*/ 8456177 w 9274629"/>
                <a:gd name="connsiteY1160" fmla="*/ 319261 h 1810296"/>
                <a:gd name="connsiteX1161" fmla="*/ 8465950 w 9274629"/>
                <a:gd name="connsiteY1161" fmla="*/ 332836 h 1810296"/>
                <a:gd name="connsiteX1162" fmla="*/ 8474002 w 9274629"/>
                <a:gd name="connsiteY1162" fmla="*/ 319261 h 1810296"/>
                <a:gd name="connsiteX1163" fmla="*/ 8201883 w 9274629"/>
                <a:gd name="connsiteY1163" fmla="*/ 319064 h 1810296"/>
                <a:gd name="connsiteX1164" fmla="*/ 8202964 w 9274629"/>
                <a:gd name="connsiteY1164" fmla="*/ 320131 h 1810296"/>
                <a:gd name="connsiteX1165" fmla="*/ 8203856 w 9274629"/>
                <a:gd name="connsiteY1165" fmla="*/ 319064 h 1810296"/>
                <a:gd name="connsiteX1166" fmla="*/ 8451472 w 9274629"/>
                <a:gd name="connsiteY1166" fmla="*/ 310259 h 1810296"/>
                <a:gd name="connsiteX1167" fmla="*/ 8454477 w 9274629"/>
                <a:gd name="connsiteY1167" fmla="*/ 316229 h 1810296"/>
                <a:gd name="connsiteX1168" fmla="*/ 8458019 w 9274629"/>
                <a:gd name="connsiteY1168" fmla="*/ 310259 h 1810296"/>
                <a:gd name="connsiteX1169" fmla="*/ 8036662 w 9274629"/>
                <a:gd name="connsiteY1169" fmla="*/ 295823 h 1810296"/>
                <a:gd name="connsiteX1170" fmla="*/ 8038521 w 9274629"/>
                <a:gd name="connsiteY1170" fmla="*/ 297659 h 1810296"/>
                <a:gd name="connsiteX1171" fmla="*/ 8039928 w 9274629"/>
                <a:gd name="connsiteY1171" fmla="*/ 295823 h 1810296"/>
                <a:gd name="connsiteX1172" fmla="*/ 8030203 w 9274629"/>
                <a:gd name="connsiteY1172" fmla="*/ 287959 h 1810296"/>
                <a:gd name="connsiteX1173" fmla="*/ 8030995 w 9274629"/>
                <a:gd name="connsiteY1173" fmla="*/ 289078 h 1810296"/>
                <a:gd name="connsiteX1174" fmla="*/ 8031928 w 9274629"/>
                <a:gd name="connsiteY1174" fmla="*/ 287959 h 1810296"/>
                <a:gd name="connsiteX1175" fmla="*/ 8846135 w 9274629"/>
                <a:gd name="connsiteY1175" fmla="*/ 265176 h 1810296"/>
                <a:gd name="connsiteX1176" fmla="*/ 8848000 w 9274629"/>
                <a:gd name="connsiteY1176" fmla="*/ 268045 h 1810296"/>
                <a:gd name="connsiteX1177" fmla="*/ 8848113 w 9274629"/>
                <a:gd name="connsiteY1177" fmla="*/ 268166 h 1810296"/>
                <a:gd name="connsiteX1178" fmla="*/ 8850405 w 9274629"/>
                <a:gd name="connsiteY1178" fmla="*/ 265176 h 1810296"/>
                <a:gd name="connsiteX1179" fmla="*/ 8298102 w 9274629"/>
                <a:gd name="connsiteY1179" fmla="*/ 261739 h 1810296"/>
                <a:gd name="connsiteX1180" fmla="*/ 8301170 w 9274629"/>
                <a:gd name="connsiteY1180" fmla="*/ 265845 h 1810296"/>
                <a:gd name="connsiteX1181" fmla="*/ 8325107 w 9274629"/>
                <a:gd name="connsiteY1181" fmla="*/ 288244 h 1810296"/>
                <a:gd name="connsiteX1182" fmla="*/ 8304023 w 9274629"/>
                <a:gd name="connsiteY1182" fmla="*/ 288244 h 1810296"/>
                <a:gd name="connsiteX1183" fmla="*/ 8307665 w 9274629"/>
                <a:gd name="connsiteY1183" fmla="*/ 293119 h 1810296"/>
                <a:gd name="connsiteX1184" fmla="*/ 8335391 w 9274629"/>
                <a:gd name="connsiteY1184" fmla="*/ 319064 h 1810296"/>
                <a:gd name="connsiteX1185" fmla="*/ 8320158 w 9274629"/>
                <a:gd name="connsiteY1185" fmla="*/ 319064 h 1810296"/>
                <a:gd name="connsiteX1186" fmla="*/ 8321944 w 9274629"/>
                <a:gd name="connsiteY1186" fmla="*/ 321454 h 1810296"/>
                <a:gd name="connsiteX1187" fmla="*/ 8333940 w 9274629"/>
                <a:gd name="connsiteY1187" fmla="*/ 332678 h 1810296"/>
                <a:gd name="connsiteX1188" fmla="*/ 8340737 w 9274629"/>
                <a:gd name="connsiteY1188" fmla="*/ 321218 h 1810296"/>
                <a:gd name="connsiteX1189" fmla="*/ 8346908 w 9274629"/>
                <a:gd name="connsiteY1189" fmla="*/ 310259 h 1810296"/>
                <a:gd name="connsiteX1190" fmla="*/ 8328152 w 9274629"/>
                <a:gd name="connsiteY1190" fmla="*/ 310259 h 1810296"/>
                <a:gd name="connsiteX1191" fmla="*/ 8349073 w 9274629"/>
                <a:gd name="connsiteY1191" fmla="*/ 274986 h 1810296"/>
                <a:gd name="connsiteX1192" fmla="*/ 8354304 w 9274629"/>
                <a:gd name="connsiteY1192" fmla="*/ 265697 h 1810296"/>
                <a:gd name="connsiteX1193" fmla="*/ 8322038 w 9274629"/>
                <a:gd name="connsiteY1193" fmla="*/ 265697 h 1810296"/>
                <a:gd name="connsiteX1194" fmla="*/ 8324386 w 9274629"/>
                <a:gd name="connsiteY1194" fmla="*/ 261739 h 1810296"/>
                <a:gd name="connsiteX1195" fmla="*/ 8055819 w 9274629"/>
                <a:gd name="connsiteY1195" fmla="*/ 258829 h 1810296"/>
                <a:gd name="connsiteX1196" fmla="*/ 8055819 w 9274629"/>
                <a:gd name="connsiteY1196" fmla="*/ 258925 h 1810296"/>
                <a:gd name="connsiteX1197" fmla="*/ 8055895 w 9274629"/>
                <a:gd name="connsiteY1197" fmla="*/ 258829 h 1810296"/>
                <a:gd name="connsiteX1198" fmla="*/ 8037561 w 9274629"/>
                <a:gd name="connsiteY1198" fmla="*/ 258829 h 1810296"/>
                <a:gd name="connsiteX1199" fmla="*/ 8037568 w 9274629"/>
                <a:gd name="connsiteY1199" fmla="*/ 258838 h 1810296"/>
                <a:gd name="connsiteX1200" fmla="*/ 8043745 w 9274629"/>
                <a:gd name="connsiteY1200" fmla="*/ 264940 h 1810296"/>
                <a:gd name="connsiteX1201" fmla="*/ 8048428 w 9274629"/>
                <a:gd name="connsiteY1201" fmla="*/ 258829 h 1810296"/>
                <a:gd name="connsiteX1202" fmla="*/ 8586346 w 9274629"/>
                <a:gd name="connsiteY1202" fmla="*/ 255775 h 1810296"/>
                <a:gd name="connsiteX1203" fmla="*/ 8587186 w 9274629"/>
                <a:gd name="connsiteY1203" fmla="*/ 258144 h 1810296"/>
                <a:gd name="connsiteX1204" fmla="*/ 8589258 w 9274629"/>
                <a:gd name="connsiteY1204" fmla="*/ 262262 h 1810296"/>
                <a:gd name="connsiteX1205" fmla="*/ 8592911 w 9274629"/>
                <a:gd name="connsiteY1205" fmla="*/ 255775 h 1810296"/>
                <a:gd name="connsiteX1206" fmla="*/ 8474321 w 9274629"/>
                <a:gd name="connsiteY1206" fmla="*/ 255775 h 1810296"/>
                <a:gd name="connsiteX1207" fmla="*/ 8481464 w 9274629"/>
                <a:gd name="connsiteY1207" fmla="*/ 265697 h 1810296"/>
                <a:gd name="connsiteX1208" fmla="*/ 8444766 w 9274629"/>
                <a:gd name="connsiteY1208" fmla="*/ 265697 h 1810296"/>
                <a:gd name="connsiteX1209" fmla="*/ 8448240 w 9274629"/>
                <a:gd name="connsiteY1209" fmla="*/ 272600 h 1810296"/>
                <a:gd name="connsiteX1210" fmla="*/ 8465848 w 9274629"/>
                <a:gd name="connsiteY1210" fmla="*/ 297059 h 1810296"/>
                <a:gd name="connsiteX1211" fmla="*/ 8476912 w 9274629"/>
                <a:gd name="connsiteY1211" fmla="*/ 278406 h 1810296"/>
                <a:gd name="connsiteX1212" fmla="*/ 8489656 w 9274629"/>
                <a:gd name="connsiteY1212" fmla="*/ 255775 h 1810296"/>
                <a:gd name="connsiteX1213" fmla="*/ 8029084 w 9274629"/>
                <a:gd name="connsiteY1213" fmla="*/ 246851 h 1810296"/>
                <a:gd name="connsiteX1214" fmla="*/ 8037332 w 9274629"/>
                <a:gd name="connsiteY1214" fmla="*/ 258505 h 1810296"/>
                <a:gd name="connsiteX1215" fmla="*/ 8047054 w 9274629"/>
                <a:gd name="connsiteY1215" fmla="*/ 246851 h 1810296"/>
                <a:gd name="connsiteX1216" fmla="*/ 7922316 w 9274629"/>
                <a:gd name="connsiteY1216" fmla="*/ 246851 h 1810296"/>
                <a:gd name="connsiteX1217" fmla="*/ 7932622 w 9274629"/>
                <a:gd name="connsiteY1217" fmla="*/ 257031 h 1810296"/>
                <a:gd name="connsiteX1218" fmla="*/ 7940684 w 9274629"/>
                <a:gd name="connsiteY1218" fmla="*/ 246851 h 1810296"/>
                <a:gd name="connsiteX1219" fmla="*/ 8047375 w 9274629"/>
                <a:gd name="connsiteY1219" fmla="*/ 227012 h 1810296"/>
                <a:gd name="connsiteX1220" fmla="*/ 8056271 w 9274629"/>
                <a:gd name="connsiteY1220" fmla="*/ 235800 h 1810296"/>
                <a:gd name="connsiteX1221" fmla="*/ 8058068 w 9274629"/>
                <a:gd name="connsiteY1221" fmla="*/ 233644 h 1810296"/>
                <a:gd name="connsiteX1222" fmla="*/ 8063320 w 9274629"/>
                <a:gd name="connsiteY1222" fmla="*/ 227012 h 1810296"/>
                <a:gd name="connsiteX1223" fmla="*/ 8959164 w 9274629"/>
                <a:gd name="connsiteY1223" fmla="*/ 222545 h 1810296"/>
                <a:gd name="connsiteX1224" fmla="*/ 8959741 w 9274629"/>
                <a:gd name="connsiteY1224" fmla="*/ 223431 h 1810296"/>
                <a:gd name="connsiteX1225" fmla="*/ 8960415 w 9274629"/>
                <a:gd name="connsiteY1225" fmla="*/ 222545 h 1810296"/>
                <a:gd name="connsiteX1226" fmla="*/ 8846063 w 9274629"/>
                <a:gd name="connsiteY1226" fmla="*/ 222545 h 1810296"/>
                <a:gd name="connsiteX1227" fmla="*/ 8851305 w 9274629"/>
                <a:gd name="connsiteY1227" fmla="*/ 228181 h 1810296"/>
                <a:gd name="connsiteX1228" fmla="*/ 8829279 w 9274629"/>
                <a:gd name="connsiteY1228" fmla="*/ 228181 h 1810296"/>
                <a:gd name="connsiteX1229" fmla="*/ 8833083 w 9274629"/>
                <a:gd name="connsiteY1229" fmla="*/ 234033 h 1810296"/>
                <a:gd name="connsiteX1230" fmla="*/ 8844669 w 9274629"/>
                <a:gd name="connsiteY1230" fmla="*/ 246490 h 1810296"/>
                <a:gd name="connsiteX1231" fmla="*/ 8857022 w 9274629"/>
                <a:gd name="connsiteY1231" fmla="*/ 230370 h 1810296"/>
                <a:gd name="connsiteX1232" fmla="*/ 8862714 w 9274629"/>
                <a:gd name="connsiteY1232" fmla="*/ 222545 h 1810296"/>
                <a:gd name="connsiteX1233" fmla="*/ 8588340 w 9274629"/>
                <a:gd name="connsiteY1233" fmla="*/ 214305 h 1810296"/>
                <a:gd name="connsiteX1234" fmla="*/ 8588684 w 9274629"/>
                <a:gd name="connsiteY1234" fmla="*/ 214988 h 1810296"/>
                <a:gd name="connsiteX1235" fmla="*/ 8603943 w 9274629"/>
                <a:gd name="connsiteY1235" fmla="*/ 236184 h 1810296"/>
                <a:gd name="connsiteX1236" fmla="*/ 8616194 w 9274629"/>
                <a:gd name="connsiteY1236" fmla="*/ 214425 h 1810296"/>
                <a:gd name="connsiteX1237" fmla="*/ 8616252 w 9274629"/>
                <a:gd name="connsiteY1237" fmla="*/ 214305 h 1810296"/>
                <a:gd name="connsiteX1238" fmla="*/ 8968636 w 9274629"/>
                <a:gd name="connsiteY1238" fmla="*/ 209047 h 1810296"/>
                <a:gd name="connsiteX1239" fmla="*/ 8969682 w 9274629"/>
                <a:gd name="connsiteY1239" fmla="*/ 210171 h 1810296"/>
                <a:gd name="connsiteX1240" fmla="*/ 8970494 w 9274629"/>
                <a:gd name="connsiteY1240" fmla="*/ 209047 h 1810296"/>
                <a:gd name="connsiteX1241" fmla="*/ 8720978 w 9274629"/>
                <a:gd name="connsiteY1241" fmla="*/ 196364 h 1810296"/>
                <a:gd name="connsiteX1242" fmla="*/ 8724007 w 9274629"/>
                <a:gd name="connsiteY1242" fmla="*/ 204907 h 1810296"/>
                <a:gd name="connsiteX1243" fmla="*/ 8727715 w 9274629"/>
                <a:gd name="connsiteY1243" fmla="*/ 212275 h 1810296"/>
                <a:gd name="connsiteX1244" fmla="*/ 8734825 w 9274629"/>
                <a:gd name="connsiteY1244" fmla="*/ 202997 h 1810296"/>
                <a:gd name="connsiteX1245" fmla="*/ 8739650 w 9274629"/>
                <a:gd name="connsiteY1245" fmla="*/ 196364 h 1810296"/>
                <a:gd name="connsiteX1246" fmla="*/ 8952979 w 9274629"/>
                <a:gd name="connsiteY1246" fmla="*/ 190728 h 1810296"/>
                <a:gd name="connsiteX1247" fmla="*/ 8956183 w 9274629"/>
                <a:gd name="connsiteY1247" fmla="*/ 195657 h 1810296"/>
                <a:gd name="connsiteX1248" fmla="*/ 8960725 w 9274629"/>
                <a:gd name="connsiteY1248" fmla="*/ 200541 h 1810296"/>
                <a:gd name="connsiteX1249" fmla="*/ 8968194 w 9274629"/>
                <a:gd name="connsiteY1249" fmla="*/ 190728 h 1810296"/>
                <a:gd name="connsiteX1250" fmla="*/ 8851702 w 9274629"/>
                <a:gd name="connsiteY1250" fmla="*/ 190728 h 1810296"/>
                <a:gd name="connsiteX1251" fmla="*/ 8856944 w 9274629"/>
                <a:gd name="connsiteY1251" fmla="*/ 196364 h 1810296"/>
                <a:gd name="connsiteX1252" fmla="*/ 8823093 w 9274629"/>
                <a:gd name="connsiteY1252" fmla="*/ 196364 h 1810296"/>
                <a:gd name="connsiteX1253" fmla="*/ 8826298 w 9274629"/>
                <a:gd name="connsiteY1253" fmla="*/ 201293 h 1810296"/>
                <a:gd name="connsiteX1254" fmla="*/ 8845706 w 9274629"/>
                <a:gd name="connsiteY1254" fmla="*/ 222162 h 1810296"/>
                <a:gd name="connsiteX1255" fmla="*/ 8864711 w 9274629"/>
                <a:gd name="connsiteY1255" fmla="*/ 197360 h 1810296"/>
                <a:gd name="connsiteX1256" fmla="*/ 8869536 w 9274629"/>
                <a:gd name="connsiteY1256" fmla="*/ 190728 h 1810296"/>
                <a:gd name="connsiteX1257" fmla="*/ 9165043 w 9274629"/>
                <a:gd name="connsiteY1257" fmla="*/ 181280 h 1810296"/>
                <a:gd name="connsiteX1258" fmla="*/ 9167103 w 9274629"/>
                <a:gd name="connsiteY1258" fmla="*/ 184470 h 1810296"/>
                <a:gd name="connsiteX1259" fmla="*/ 9169069 w 9274629"/>
                <a:gd name="connsiteY1259" fmla="*/ 186598 h 1810296"/>
                <a:gd name="connsiteX1260" fmla="*/ 9173116 w 9274629"/>
                <a:gd name="connsiteY1260" fmla="*/ 181280 h 1810296"/>
                <a:gd name="connsiteX1261" fmla="*/ 9065280 w 9274629"/>
                <a:gd name="connsiteY1261" fmla="*/ 181280 h 1810296"/>
                <a:gd name="connsiteX1262" fmla="*/ 9065635 w 9274629"/>
                <a:gd name="connsiteY1262" fmla="*/ 181828 h 1810296"/>
                <a:gd name="connsiteX1263" fmla="*/ 9068501 w 9274629"/>
                <a:gd name="connsiteY1263" fmla="*/ 184931 h 1810296"/>
                <a:gd name="connsiteX1264" fmla="*/ 9071139 w 9274629"/>
                <a:gd name="connsiteY1264" fmla="*/ 181280 h 1810296"/>
                <a:gd name="connsiteX1265" fmla="*/ 8734532 w 9274629"/>
                <a:gd name="connsiteY1265" fmla="*/ 155257 h 1810296"/>
                <a:gd name="connsiteX1266" fmla="*/ 8737676 w 9274629"/>
                <a:gd name="connsiteY1266" fmla="*/ 159623 h 1810296"/>
                <a:gd name="connsiteX1267" fmla="*/ 8740852 w 9274629"/>
                <a:gd name="connsiteY1267" fmla="*/ 155257 h 1810296"/>
                <a:gd name="connsiteX1268" fmla="*/ 9249241 w 9274629"/>
                <a:gd name="connsiteY1268" fmla="*/ 152057 h 1810296"/>
                <a:gd name="connsiteX1269" fmla="*/ 9255148 w 9274629"/>
                <a:gd name="connsiteY1269" fmla="*/ 159601 h 1810296"/>
                <a:gd name="connsiteX1270" fmla="*/ 9256915 w 9274629"/>
                <a:gd name="connsiteY1270" fmla="*/ 157295 h 1810296"/>
                <a:gd name="connsiteX1271" fmla="*/ 9260725 w 9274629"/>
                <a:gd name="connsiteY1271" fmla="*/ 152057 h 1810296"/>
                <a:gd name="connsiteX1272" fmla="*/ 9067375 w 9274629"/>
                <a:gd name="connsiteY1272" fmla="*/ 151973 h 1810296"/>
                <a:gd name="connsiteX1273" fmla="*/ 9068025 w 9274629"/>
                <a:gd name="connsiteY1273" fmla="*/ 152804 h 1810296"/>
                <a:gd name="connsiteX1274" fmla="*/ 9054706 w 9274629"/>
                <a:gd name="connsiteY1274" fmla="*/ 152804 h 1810296"/>
                <a:gd name="connsiteX1275" fmla="*/ 9065793 w 9274629"/>
                <a:gd name="connsiteY1275" fmla="*/ 166965 h 1810296"/>
                <a:gd name="connsiteX1276" fmla="*/ 9074301 w 9274629"/>
                <a:gd name="connsiteY1276" fmla="*/ 155787 h 1810296"/>
                <a:gd name="connsiteX1277" fmla="*/ 9077057 w 9274629"/>
                <a:gd name="connsiteY1277" fmla="*/ 151973 h 1810296"/>
                <a:gd name="connsiteX1278" fmla="*/ 8951951 w 9274629"/>
                <a:gd name="connsiteY1278" fmla="*/ 149620 h 1810296"/>
                <a:gd name="connsiteX1279" fmla="*/ 8959745 w 9274629"/>
                <a:gd name="connsiteY1279" fmla="*/ 161608 h 1810296"/>
                <a:gd name="connsiteX1280" fmla="*/ 8968605 w 9274629"/>
                <a:gd name="connsiteY1280" fmla="*/ 171134 h 1810296"/>
                <a:gd name="connsiteX1281" fmla="*/ 8978221 w 9274629"/>
                <a:gd name="connsiteY1281" fmla="*/ 158501 h 1810296"/>
                <a:gd name="connsiteX1282" fmla="*/ 8982338 w 9274629"/>
                <a:gd name="connsiteY1282" fmla="*/ 152804 h 1810296"/>
                <a:gd name="connsiteX1283" fmla="*/ 8969825 w 9274629"/>
                <a:gd name="connsiteY1283" fmla="*/ 152804 h 1810296"/>
                <a:gd name="connsiteX1284" fmla="*/ 8972248 w 9274629"/>
                <a:gd name="connsiteY1284" fmla="*/ 149620 h 1810296"/>
                <a:gd name="connsiteX1285" fmla="*/ 8852078 w 9274629"/>
                <a:gd name="connsiteY1285" fmla="*/ 149620 h 1810296"/>
                <a:gd name="connsiteX1286" fmla="*/ 8857320 w 9274629"/>
                <a:gd name="connsiteY1286" fmla="*/ 155257 h 1810296"/>
                <a:gd name="connsiteX1287" fmla="*/ 8822065 w 9274629"/>
                <a:gd name="connsiteY1287" fmla="*/ 155257 h 1810296"/>
                <a:gd name="connsiteX1288" fmla="*/ 8829859 w 9274629"/>
                <a:gd name="connsiteY1288" fmla="*/ 167244 h 1810296"/>
                <a:gd name="connsiteX1289" fmla="*/ 8845162 w 9274629"/>
                <a:gd name="connsiteY1289" fmla="*/ 183697 h 1810296"/>
                <a:gd name="connsiteX1290" fmla="*/ 8860675 w 9274629"/>
                <a:gd name="connsiteY1290" fmla="*/ 163453 h 1810296"/>
                <a:gd name="connsiteX1291" fmla="*/ 8870738 w 9274629"/>
                <a:gd name="connsiteY1291" fmla="*/ 149620 h 1810296"/>
                <a:gd name="connsiteX1292" fmla="*/ 9174383 w 9274629"/>
                <a:gd name="connsiteY1292" fmla="*/ 149347 h 1810296"/>
                <a:gd name="connsiteX1293" fmla="*/ 9176440 w 9274629"/>
                <a:gd name="connsiteY1293" fmla="*/ 151973 h 1810296"/>
                <a:gd name="connsiteX1294" fmla="*/ 9164930 w 9274629"/>
                <a:gd name="connsiteY1294" fmla="*/ 151973 h 1810296"/>
                <a:gd name="connsiteX1295" fmla="*/ 9166280 w 9274629"/>
                <a:gd name="connsiteY1295" fmla="*/ 154062 h 1810296"/>
                <a:gd name="connsiteX1296" fmla="*/ 9174406 w 9274629"/>
                <a:gd name="connsiteY1296" fmla="*/ 162858 h 1810296"/>
                <a:gd name="connsiteX1297" fmla="*/ 9181014 w 9274629"/>
                <a:gd name="connsiteY1297" fmla="*/ 154176 h 1810296"/>
                <a:gd name="connsiteX1298" fmla="*/ 9184504 w 9274629"/>
                <a:gd name="connsiteY1298" fmla="*/ 149347 h 1810296"/>
                <a:gd name="connsiteX1299" fmla="*/ 8726783 w 9274629"/>
                <a:gd name="connsiteY1299" fmla="*/ 142529 h 1810296"/>
                <a:gd name="connsiteX1300" fmla="*/ 8728572 w 9274629"/>
                <a:gd name="connsiteY1300" fmla="*/ 146082 h 1810296"/>
                <a:gd name="connsiteX1301" fmla="*/ 8731294 w 9274629"/>
                <a:gd name="connsiteY1301" fmla="*/ 142529 h 1810296"/>
                <a:gd name="connsiteX1302" fmla="*/ 8968621 w 9274629"/>
                <a:gd name="connsiteY1302" fmla="*/ 129638 h 1810296"/>
                <a:gd name="connsiteX1303" fmla="*/ 8978980 w 9274629"/>
                <a:gd name="connsiteY1303" fmla="*/ 140776 h 1810296"/>
                <a:gd name="connsiteX1304" fmla="*/ 8983782 w 9274629"/>
                <a:gd name="connsiteY1304" fmla="*/ 134467 h 1810296"/>
                <a:gd name="connsiteX1305" fmla="*/ 8987272 w 9274629"/>
                <a:gd name="connsiteY1305" fmla="*/ 129638 h 1810296"/>
                <a:gd name="connsiteX1306" fmla="*/ 9245900 w 9274629"/>
                <a:gd name="connsiteY1306" fmla="*/ 119416 h 1810296"/>
                <a:gd name="connsiteX1307" fmla="*/ 9256001 w 9274629"/>
                <a:gd name="connsiteY1307" fmla="*/ 132316 h 1810296"/>
                <a:gd name="connsiteX1308" fmla="*/ 9263226 w 9274629"/>
                <a:gd name="connsiteY1308" fmla="*/ 122887 h 1810296"/>
                <a:gd name="connsiteX1309" fmla="*/ 9265752 w 9274629"/>
                <a:gd name="connsiteY1309" fmla="*/ 119416 h 1810296"/>
                <a:gd name="connsiteX1310" fmla="*/ 9266199 w 9274629"/>
                <a:gd name="connsiteY1310" fmla="*/ 115062 h 1810296"/>
                <a:gd name="connsiteX1311" fmla="*/ 9267609 w 9274629"/>
                <a:gd name="connsiteY1311" fmla="*/ 116863 h 1810296"/>
                <a:gd name="connsiteX1312" fmla="*/ 9268919 w 9274629"/>
                <a:gd name="connsiteY1312" fmla="*/ 115062 h 1810296"/>
                <a:gd name="connsiteX1313" fmla="*/ 9048668 w 9274629"/>
                <a:gd name="connsiteY1313" fmla="*/ 99707 h 1810296"/>
                <a:gd name="connsiteX1314" fmla="*/ 9072103 w 9274629"/>
                <a:gd name="connsiteY1314" fmla="*/ 129638 h 1810296"/>
                <a:gd name="connsiteX1315" fmla="*/ 9049887 w 9274629"/>
                <a:gd name="connsiteY1315" fmla="*/ 129638 h 1810296"/>
                <a:gd name="connsiteX1316" fmla="*/ 9065004 w 9274629"/>
                <a:gd name="connsiteY1316" fmla="*/ 148946 h 1810296"/>
                <a:gd name="connsiteX1317" fmla="*/ 9078866 w 9274629"/>
                <a:gd name="connsiteY1317" fmla="*/ 130735 h 1810296"/>
                <a:gd name="connsiteX1318" fmla="*/ 9082983 w 9274629"/>
                <a:gd name="connsiteY1318" fmla="*/ 125037 h 1810296"/>
                <a:gd name="connsiteX1319" fmla="*/ 9070470 w 9274629"/>
                <a:gd name="connsiteY1319" fmla="*/ 125037 h 1810296"/>
                <a:gd name="connsiteX1320" fmla="*/ 9084427 w 9274629"/>
                <a:gd name="connsiteY1320" fmla="*/ 106701 h 1810296"/>
                <a:gd name="connsiteX1321" fmla="*/ 9087917 w 9274629"/>
                <a:gd name="connsiteY1321" fmla="*/ 101871 h 1810296"/>
                <a:gd name="connsiteX1322" fmla="*/ 9066392 w 9274629"/>
                <a:gd name="connsiteY1322" fmla="*/ 101871 h 1810296"/>
                <a:gd name="connsiteX1323" fmla="*/ 9068040 w 9274629"/>
                <a:gd name="connsiteY1323" fmla="*/ 99707 h 1810296"/>
                <a:gd name="connsiteX1324" fmla="*/ 9274629 w 9274629"/>
                <a:gd name="connsiteY1324" fmla="*/ 45317 h 1810296"/>
                <a:gd name="connsiteX1325" fmla="*/ 9274629 w 9274629"/>
                <a:gd name="connsiteY1325" fmla="*/ 83246 h 1810296"/>
                <a:gd name="connsiteX1326" fmla="*/ 9245978 w 9274629"/>
                <a:gd name="connsiteY1326" fmla="*/ 83246 h 1810296"/>
                <a:gd name="connsiteX1327" fmla="*/ 9266880 w 9274629"/>
                <a:gd name="connsiteY1327" fmla="*/ 55970 h 1810296"/>
                <a:gd name="connsiteX1328" fmla="*/ 9274629 w 9274629"/>
                <a:gd name="connsiteY1328" fmla="*/ 19956 h 1810296"/>
                <a:gd name="connsiteX1329" fmla="*/ 9274629 w 9274629"/>
                <a:gd name="connsiteY1329" fmla="*/ 42137 h 1810296"/>
                <a:gd name="connsiteX1330" fmla="*/ 9257632 w 9274629"/>
                <a:gd name="connsiteY1330" fmla="*/ 42137 h 1810296"/>
                <a:gd name="connsiteX1331" fmla="*/ 8675306 w 9274629"/>
                <a:gd name="connsiteY1331" fmla="*/ 0 h 1810296"/>
                <a:gd name="connsiteX1332" fmla="*/ 8689720 w 9274629"/>
                <a:gd name="connsiteY1332" fmla="*/ 0 h 1810296"/>
                <a:gd name="connsiteX1333" fmla="*/ 8690105 w 9274629"/>
                <a:gd name="connsiteY1333" fmla="*/ 1384 h 1810296"/>
                <a:gd name="connsiteX1334" fmla="*/ 8726727 w 9274629"/>
                <a:gd name="connsiteY1334" fmla="*/ 71219 h 1810296"/>
                <a:gd name="connsiteX1335" fmla="*/ 8708338 w 9274629"/>
                <a:gd name="connsiteY1335" fmla="*/ 71219 h 1810296"/>
                <a:gd name="connsiteX1336" fmla="*/ 8729931 w 9274629"/>
                <a:gd name="connsiteY1336" fmla="*/ 107826 h 1810296"/>
                <a:gd name="connsiteX1337" fmla="*/ 8709697 w 9274629"/>
                <a:gd name="connsiteY1337" fmla="*/ 107826 h 1810296"/>
                <a:gd name="connsiteX1338" fmla="*/ 8710596 w 9274629"/>
                <a:gd name="connsiteY1338" fmla="*/ 110363 h 1810296"/>
                <a:gd name="connsiteX1339" fmla="*/ 8717225 w 9274629"/>
                <a:gd name="connsiteY1339" fmla="*/ 123535 h 1810296"/>
                <a:gd name="connsiteX1340" fmla="*/ 8728685 w 9274629"/>
                <a:gd name="connsiteY1340" fmla="*/ 129995 h 1810296"/>
                <a:gd name="connsiteX1341" fmla="*/ 8738066 w 9274629"/>
                <a:gd name="connsiteY1341" fmla="*/ 133691 h 1810296"/>
                <a:gd name="connsiteX1342" fmla="*/ 8740840 w 9274629"/>
                <a:gd name="connsiteY1342" fmla="*/ 130072 h 1810296"/>
                <a:gd name="connsiteX1343" fmla="*/ 8789430 w 9274629"/>
                <a:gd name="connsiteY1343" fmla="*/ 39288 h 1810296"/>
                <a:gd name="connsiteX1344" fmla="*/ 8832312 w 9274629"/>
                <a:gd name="connsiteY1344" fmla="*/ 128369 h 1810296"/>
                <a:gd name="connsiteX1345" fmla="*/ 8851721 w 9274629"/>
                <a:gd name="connsiteY1345" fmla="*/ 149237 h 1810296"/>
                <a:gd name="connsiteX1346" fmla="*/ 8870726 w 9274629"/>
                <a:gd name="connsiteY1346" fmla="*/ 124436 h 1810296"/>
                <a:gd name="connsiteX1347" fmla="*/ 8919316 w 9274629"/>
                <a:gd name="connsiteY1347" fmla="*/ 33652 h 1810296"/>
                <a:gd name="connsiteX1348" fmla="*/ 8962198 w 9274629"/>
                <a:gd name="connsiteY1348" fmla="*/ 122732 h 1810296"/>
                <a:gd name="connsiteX1349" fmla="*/ 8967040 w 9274629"/>
                <a:gd name="connsiteY1349" fmla="*/ 127938 h 1810296"/>
                <a:gd name="connsiteX1350" fmla="*/ 8980863 w 9274629"/>
                <a:gd name="connsiteY1350" fmla="*/ 109778 h 1810296"/>
                <a:gd name="connsiteX1351" fmla="*/ 8988141 w 9274629"/>
                <a:gd name="connsiteY1351" fmla="*/ 99707 h 1810296"/>
                <a:gd name="connsiteX1352" fmla="*/ 8974175 w 9274629"/>
                <a:gd name="connsiteY1352" fmla="*/ 99707 h 1810296"/>
                <a:gd name="connsiteX1353" fmla="*/ 9023274 w 9274629"/>
                <a:gd name="connsiteY1353" fmla="*/ 15269 h 1810296"/>
                <a:gd name="connsiteX1354" fmla="*/ 9041300 w 9274629"/>
                <a:gd name="connsiteY1354" fmla="*/ 60017 h 1810296"/>
                <a:gd name="connsiteX1355" fmla="*/ 9070176 w 9274629"/>
                <a:gd name="connsiteY1355" fmla="*/ 96899 h 1810296"/>
                <a:gd name="connsiteX1356" fmla="*/ 9081508 w 9274629"/>
                <a:gd name="connsiteY1356" fmla="*/ 82012 h 1810296"/>
                <a:gd name="connsiteX1357" fmla="*/ 9088786 w 9274629"/>
                <a:gd name="connsiteY1357" fmla="*/ 71940 h 1810296"/>
                <a:gd name="connsiteX1358" fmla="*/ 9074820 w 9274629"/>
                <a:gd name="connsiteY1358" fmla="*/ 71940 h 1810296"/>
                <a:gd name="connsiteX1359" fmla="*/ 9113632 w 9274629"/>
                <a:gd name="connsiteY1359" fmla="*/ 14595 h 1810296"/>
                <a:gd name="connsiteX1360" fmla="*/ 9119175 w 9274629"/>
                <a:gd name="connsiteY1360" fmla="*/ 0 h 1810296"/>
                <a:gd name="connsiteX1361" fmla="*/ 9128358 w 9274629"/>
                <a:gd name="connsiteY1361" fmla="*/ 0 h 1810296"/>
                <a:gd name="connsiteX1362" fmla="*/ 9132219 w 9274629"/>
                <a:gd name="connsiteY1362" fmla="*/ 10874 h 1810296"/>
                <a:gd name="connsiteX1363" fmla="*/ 9173020 w 9274629"/>
                <a:gd name="connsiteY1363" fmla="*/ 71940 h 1810296"/>
                <a:gd name="connsiteX1364" fmla="*/ 9149313 w 9274629"/>
                <a:gd name="connsiteY1364" fmla="*/ 71940 h 1810296"/>
                <a:gd name="connsiteX1365" fmla="*/ 9172748 w 9274629"/>
                <a:gd name="connsiteY1365" fmla="*/ 101871 h 1810296"/>
                <a:gd name="connsiteX1366" fmla="*/ 9150532 w 9274629"/>
                <a:gd name="connsiteY1366" fmla="*/ 101871 h 1810296"/>
                <a:gd name="connsiteX1367" fmla="*/ 9168670 w 9274629"/>
                <a:gd name="connsiteY1367" fmla="*/ 125037 h 1810296"/>
                <a:gd name="connsiteX1368" fmla="*/ 9155350 w 9274629"/>
                <a:gd name="connsiteY1368" fmla="*/ 125037 h 1810296"/>
                <a:gd name="connsiteX1369" fmla="*/ 9168601 w 9274629"/>
                <a:gd name="connsiteY1369" fmla="*/ 141961 h 1810296"/>
                <a:gd name="connsiteX1370" fmla="*/ 9178096 w 9274629"/>
                <a:gd name="connsiteY1370" fmla="*/ 129487 h 1810296"/>
                <a:gd name="connsiteX1371" fmla="*/ 9185373 w 9274629"/>
                <a:gd name="connsiteY1371" fmla="*/ 119416 h 1810296"/>
                <a:gd name="connsiteX1372" fmla="*/ 9171407 w 9274629"/>
                <a:gd name="connsiteY1372" fmla="*/ 119416 h 1810296"/>
                <a:gd name="connsiteX1373" fmla="*/ 9220507 w 9274629"/>
                <a:gd name="connsiteY1373" fmla="*/ 34978 h 1810296"/>
                <a:gd name="connsiteX1374" fmla="*/ 9238532 w 9274629"/>
                <a:gd name="connsiteY1374" fmla="*/ 79726 h 1810296"/>
                <a:gd name="connsiteX1375" fmla="*/ 9258829 w 9274629"/>
                <a:gd name="connsiteY1375" fmla="*/ 105650 h 1810296"/>
                <a:gd name="connsiteX1376" fmla="*/ 9270916 w 9274629"/>
                <a:gd name="connsiteY1376" fmla="*/ 89878 h 1810296"/>
                <a:gd name="connsiteX1377" fmla="*/ 9274629 w 9274629"/>
                <a:gd name="connsiteY1377" fmla="*/ 84773 h 1810296"/>
                <a:gd name="connsiteX1378" fmla="*/ 9274629 w 9274629"/>
                <a:gd name="connsiteY1378" fmla="*/ 314004 h 1810296"/>
                <a:gd name="connsiteX1379" fmla="*/ 9274628 w 9274629"/>
                <a:gd name="connsiteY1379" fmla="*/ 314004 h 1810296"/>
                <a:gd name="connsiteX1380" fmla="*/ 9274628 w 9274629"/>
                <a:gd name="connsiteY1380" fmla="*/ 1810296 h 1810296"/>
                <a:gd name="connsiteX1381" fmla="*/ 0 w 9274629"/>
                <a:gd name="connsiteY1381" fmla="*/ 1810296 h 1810296"/>
                <a:gd name="connsiteX1382" fmla="*/ 4366661 w 9274629"/>
                <a:gd name="connsiteY1382" fmla="*/ 1171030 h 1810296"/>
                <a:gd name="connsiteX1383" fmla="*/ 4436671 w 9274629"/>
                <a:gd name="connsiteY1383" fmla="*/ 1158333 h 1810296"/>
                <a:gd name="connsiteX1384" fmla="*/ 4437461 w 9274629"/>
                <a:gd name="connsiteY1384" fmla="*/ 1155432 h 1810296"/>
                <a:gd name="connsiteX1385" fmla="*/ 4437935 w 9274629"/>
                <a:gd name="connsiteY1385" fmla="*/ 1153509 h 1810296"/>
                <a:gd name="connsiteX1386" fmla="*/ 4437955 w 9274629"/>
                <a:gd name="connsiteY1386" fmla="*/ 1153451 h 1810296"/>
                <a:gd name="connsiteX1387" fmla="*/ 4437964 w 9274629"/>
                <a:gd name="connsiteY1387" fmla="*/ 1153392 h 1810296"/>
                <a:gd name="connsiteX1388" fmla="*/ 4438061 w 9274629"/>
                <a:gd name="connsiteY1388" fmla="*/ 1152699 h 1810296"/>
                <a:gd name="connsiteX1389" fmla="*/ 4438360 w 9274629"/>
                <a:gd name="connsiteY1389" fmla="*/ 1149488 h 1810296"/>
                <a:gd name="connsiteX1390" fmla="*/ 4438487 w 9274629"/>
                <a:gd name="connsiteY1390" fmla="*/ 1146453 h 1810296"/>
                <a:gd name="connsiteX1391" fmla="*/ 4438458 w 9274629"/>
                <a:gd name="connsiteY1391" fmla="*/ 1142793 h 1810296"/>
                <a:gd name="connsiteX1392" fmla="*/ 4438264 w 9274629"/>
                <a:gd name="connsiteY1392" fmla="*/ 1139719 h 1810296"/>
                <a:gd name="connsiteX1393" fmla="*/ 4438032 w 9274629"/>
                <a:gd name="connsiteY1393" fmla="*/ 1137582 h 1810296"/>
                <a:gd name="connsiteX1394" fmla="*/ 4437712 w 9274629"/>
                <a:gd name="connsiteY1394" fmla="*/ 1135367 h 1810296"/>
                <a:gd name="connsiteX1395" fmla="*/ 4437316 w 9274629"/>
                <a:gd name="connsiteY1395" fmla="*/ 1133103 h 1810296"/>
                <a:gd name="connsiteX1396" fmla="*/ 4436783 w 9274629"/>
                <a:gd name="connsiteY1396" fmla="*/ 1130800 h 1810296"/>
                <a:gd name="connsiteX1397" fmla="*/ 4436125 w 9274629"/>
                <a:gd name="connsiteY1397" fmla="*/ 1128496 h 1810296"/>
                <a:gd name="connsiteX1398" fmla="*/ 4435844 w 9274629"/>
                <a:gd name="connsiteY1398" fmla="*/ 1127661 h 1810296"/>
                <a:gd name="connsiteX1399" fmla="*/ 4435326 w 9274629"/>
                <a:gd name="connsiteY1399" fmla="*/ 1127794 h 1810296"/>
                <a:gd name="connsiteX1400" fmla="*/ 4432819 w 9274629"/>
                <a:gd name="connsiteY1400" fmla="*/ 1128438 h 1810296"/>
                <a:gd name="connsiteX1401" fmla="*/ 4432132 w 9274629"/>
                <a:gd name="connsiteY1401" fmla="*/ 1128613 h 1810296"/>
                <a:gd name="connsiteX1402" fmla="*/ 4431077 w 9274629"/>
                <a:gd name="connsiteY1402" fmla="*/ 1128750 h 1810296"/>
                <a:gd name="connsiteX1403" fmla="*/ 4430390 w 9274629"/>
                <a:gd name="connsiteY1403" fmla="*/ 1128692 h 1810296"/>
                <a:gd name="connsiteX1404" fmla="*/ 4430061 w 9274629"/>
                <a:gd name="connsiteY1404" fmla="*/ 1128613 h 1810296"/>
                <a:gd name="connsiteX1405" fmla="*/ 4429751 w 9274629"/>
                <a:gd name="connsiteY1405" fmla="*/ 1128496 h 1810296"/>
                <a:gd name="connsiteX1406" fmla="*/ 4429180 w 9274629"/>
                <a:gd name="connsiteY1406" fmla="*/ 1128164 h 1810296"/>
                <a:gd name="connsiteX1407" fmla="*/ 4428396 w 9274629"/>
                <a:gd name="connsiteY1407" fmla="*/ 1127540 h 1810296"/>
                <a:gd name="connsiteX1408" fmla="*/ 4427874 w 9274629"/>
                <a:gd name="connsiteY1408" fmla="*/ 1127140 h 1810296"/>
                <a:gd name="connsiteX1409" fmla="*/ 4427438 w 9274629"/>
                <a:gd name="connsiteY1409" fmla="*/ 1126866 h 1810296"/>
                <a:gd name="connsiteX1410" fmla="*/ 4426528 w 9274629"/>
                <a:gd name="connsiteY1410" fmla="*/ 1126446 h 1810296"/>
                <a:gd name="connsiteX1411" fmla="*/ 4425570 w 9274629"/>
                <a:gd name="connsiteY1411" fmla="*/ 1126183 h 1810296"/>
                <a:gd name="connsiteX1412" fmla="*/ 4424583 w 9274629"/>
                <a:gd name="connsiteY1412" fmla="*/ 1126027 h 1810296"/>
                <a:gd name="connsiteX1413" fmla="*/ 4423035 w 9274629"/>
                <a:gd name="connsiteY1413" fmla="*/ 1125929 h 1810296"/>
                <a:gd name="connsiteX1414" fmla="*/ 4420934 w 9274629"/>
                <a:gd name="connsiteY1414" fmla="*/ 1125958 h 1810296"/>
                <a:gd name="connsiteX1415" fmla="*/ 4419899 w 9274629"/>
                <a:gd name="connsiteY1415" fmla="*/ 1125939 h 1810296"/>
                <a:gd name="connsiteX1416" fmla="*/ 4419386 w 9274629"/>
                <a:gd name="connsiteY1416" fmla="*/ 1125929 h 1810296"/>
                <a:gd name="connsiteX1417" fmla="*/ 4418321 w 9274629"/>
                <a:gd name="connsiteY1417" fmla="*/ 1125802 h 1810296"/>
                <a:gd name="connsiteX1418" fmla="*/ 4417276 w 9274629"/>
                <a:gd name="connsiteY1418" fmla="*/ 1125578 h 1810296"/>
                <a:gd name="connsiteX1419" fmla="*/ 4416279 w 9274629"/>
                <a:gd name="connsiteY1419" fmla="*/ 1125236 h 1810296"/>
                <a:gd name="connsiteX1420" fmla="*/ 4415360 w 9274629"/>
                <a:gd name="connsiteY1420" fmla="*/ 1124778 h 1810296"/>
                <a:gd name="connsiteX1421" fmla="*/ 4414557 w 9274629"/>
                <a:gd name="connsiteY1421" fmla="*/ 1124182 h 1810296"/>
                <a:gd name="connsiteX1422" fmla="*/ 4413918 w 9274629"/>
                <a:gd name="connsiteY1422" fmla="*/ 1123470 h 1810296"/>
                <a:gd name="connsiteX1423" fmla="*/ 4413570 w 9274629"/>
                <a:gd name="connsiteY1423" fmla="*/ 1122835 h 1810296"/>
                <a:gd name="connsiteX1424" fmla="*/ 4413405 w 9274629"/>
                <a:gd name="connsiteY1424" fmla="*/ 1122357 h 1810296"/>
                <a:gd name="connsiteX1425" fmla="*/ 4413347 w 9274629"/>
                <a:gd name="connsiteY1425" fmla="*/ 1122123 h 1810296"/>
                <a:gd name="connsiteX1426" fmla="*/ 4413066 w 9274629"/>
                <a:gd name="connsiteY1426" fmla="*/ 1122123 h 1810296"/>
                <a:gd name="connsiteX1427" fmla="*/ 4413211 w 9274629"/>
                <a:gd name="connsiteY1427" fmla="*/ 1121810 h 1810296"/>
                <a:gd name="connsiteX1428" fmla="*/ 4413405 w 9274629"/>
                <a:gd name="connsiteY1428" fmla="*/ 1121146 h 1810296"/>
                <a:gd name="connsiteX1429" fmla="*/ 4413501 w 9274629"/>
                <a:gd name="connsiteY1429" fmla="*/ 1120463 h 1810296"/>
                <a:gd name="connsiteX1430" fmla="*/ 4413501 w 9274629"/>
                <a:gd name="connsiteY1430" fmla="*/ 1119790 h 1810296"/>
                <a:gd name="connsiteX1431" fmla="*/ 4413434 w 9274629"/>
                <a:gd name="connsiteY1431" fmla="*/ 1119097 h 1810296"/>
                <a:gd name="connsiteX1432" fmla="*/ 4413270 w 9274629"/>
                <a:gd name="connsiteY1432" fmla="*/ 1118424 h 1810296"/>
                <a:gd name="connsiteX1433" fmla="*/ 4412999 w 9274629"/>
                <a:gd name="connsiteY1433" fmla="*/ 1117789 h 1810296"/>
                <a:gd name="connsiteX1434" fmla="*/ 4412669 w 9274629"/>
                <a:gd name="connsiteY1434" fmla="*/ 1117203 h 1810296"/>
                <a:gd name="connsiteX1435" fmla="*/ 4412457 w 9274629"/>
                <a:gd name="connsiteY1435" fmla="*/ 1116921 h 1810296"/>
                <a:gd name="connsiteX1436" fmla="*/ 4412243 w 9274629"/>
                <a:gd name="connsiteY1436" fmla="*/ 1116647 h 1810296"/>
                <a:gd name="connsiteX1437" fmla="*/ 4411750 w 9274629"/>
                <a:gd name="connsiteY1437" fmla="*/ 1116188 h 1810296"/>
                <a:gd name="connsiteX1438" fmla="*/ 4411199 w 9274629"/>
                <a:gd name="connsiteY1438" fmla="*/ 1115778 h 1810296"/>
                <a:gd name="connsiteX1439" fmla="*/ 4410589 w 9274629"/>
                <a:gd name="connsiteY1439" fmla="*/ 1115456 h 1810296"/>
                <a:gd name="connsiteX1440" fmla="*/ 4409950 w 9274629"/>
                <a:gd name="connsiteY1440" fmla="*/ 1115222 h 1810296"/>
                <a:gd name="connsiteX1441" fmla="*/ 4409292 w 9274629"/>
                <a:gd name="connsiteY1441" fmla="*/ 1115066 h 1810296"/>
                <a:gd name="connsiteX1442" fmla="*/ 4408614 w 9274629"/>
                <a:gd name="connsiteY1442" fmla="*/ 1115007 h 1810296"/>
                <a:gd name="connsiteX1443" fmla="*/ 4407927 w 9274629"/>
                <a:gd name="connsiteY1443" fmla="*/ 1115036 h 1810296"/>
                <a:gd name="connsiteX1444" fmla="*/ 4407589 w 9274629"/>
                <a:gd name="connsiteY1444" fmla="*/ 1115095 h 1810296"/>
                <a:gd name="connsiteX1445" fmla="*/ 4407685 w 9274629"/>
                <a:gd name="connsiteY1445" fmla="*/ 1115232 h 1810296"/>
                <a:gd name="connsiteX1446" fmla="*/ 4407791 w 9274629"/>
                <a:gd name="connsiteY1446" fmla="*/ 1115544 h 1810296"/>
                <a:gd name="connsiteX1447" fmla="*/ 4407791 w 9274629"/>
                <a:gd name="connsiteY1447" fmla="*/ 1115866 h 1810296"/>
                <a:gd name="connsiteX1448" fmla="*/ 4407714 w 9274629"/>
                <a:gd name="connsiteY1448" fmla="*/ 1116188 h 1810296"/>
                <a:gd name="connsiteX1449" fmla="*/ 4407482 w 9274629"/>
                <a:gd name="connsiteY1449" fmla="*/ 1116667 h 1810296"/>
                <a:gd name="connsiteX1450" fmla="*/ 4407114 w 9274629"/>
                <a:gd name="connsiteY1450" fmla="*/ 1117047 h 1810296"/>
                <a:gd name="connsiteX1451" fmla="*/ 4406824 w 9274629"/>
                <a:gd name="connsiteY1451" fmla="*/ 1117233 h 1810296"/>
                <a:gd name="connsiteX1452" fmla="*/ 4406669 w 9274629"/>
                <a:gd name="connsiteY1452" fmla="*/ 1117301 h 1810296"/>
                <a:gd name="connsiteX1453" fmla="*/ 4406340 w 9274629"/>
                <a:gd name="connsiteY1453" fmla="*/ 1117408 h 1810296"/>
                <a:gd name="connsiteX1454" fmla="*/ 4405672 w 9274629"/>
                <a:gd name="connsiteY1454" fmla="*/ 1117467 h 1810296"/>
                <a:gd name="connsiteX1455" fmla="*/ 4404637 w 9274629"/>
                <a:gd name="connsiteY1455" fmla="*/ 1117340 h 1810296"/>
                <a:gd name="connsiteX1456" fmla="*/ 4403969 w 9274629"/>
                <a:gd name="connsiteY1456" fmla="*/ 1117174 h 1810296"/>
                <a:gd name="connsiteX1457" fmla="*/ 4401617 w 9274629"/>
                <a:gd name="connsiteY1457" fmla="*/ 1116579 h 1810296"/>
                <a:gd name="connsiteX1458" fmla="*/ 4399245 w 9274629"/>
                <a:gd name="connsiteY1458" fmla="*/ 1115974 h 1810296"/>
                <a:gd name="connsiteX1459" fmla="*/ 4398501 w 9274629"/>
                <a:gd name="connsiteY1459" fmla="*/ 1115798 h 1810296"/>
                <a:gd name="connsiteX1460" fmla="*/ 4397456 w 9274629"/>
                <a:gd name="connsiteY1460" fmla="*/ 1115369 h 1810296"/>
                <a:gd name="connsiteX1461" fmla="*/ 4396846 w 9274629"/>
                <a:gd name="connsiteY1461" fmla="*/ 1114968 h 1810296"/>
                <a:gd name="connsiteX1462" fmla="*/ 4396584 w 9274629"/>
                <a:gd name="connsiteY1462" fmla="*/ 1114695 h 1810296"/>
                <a:gd name="connsiteX1463" fmla="*/ 4396391 w 9274629"/>
                <a:gd name="connsiteY1463" fmla="*/ 1114471 h 1810296"/>
                <a:gd name="connsiteX1464" fmla="*/ 4396110 w 9274629"/>
                <a:gd name="connsiteY1464" fmla="*/ 1113963 h 1810296"/>
                <a:gd name="connsiteX1465" fmla="*/ 4395926 w 9274629"/>
                <a:gd name="connsiteY1465" fmla="*/ 1113407 h 1810296"/>
                <a:gd name="connsiteX1466" fmla="*/ 4395839 w 9274629"/>
                <a:gd name="connsiteY1466" fmla="*/ 1112831 h 1810296"/>
                <a:gd name="connsiteX1467" fmla="*/ 4395839 w 9274629"/>
                <a:gd name="connsiteY1467" fmla="*/ 1111904 h 1810296"/>
                <a:gd name="connsiteX1468" fmla="*/ 4396023 w 9274629"/>
                <a:gd name="connsiteY1468" fmla="*/ 1110664 h 1810296"/>
                <a:gd name="connsiteX1469" fmla="*/ 4396149 w 9274629"/>
                <a:gd name="connsiteY1469" fmla="*/ 1110059 h 1810296"/>
                <a:gd name="connsiteX1470" fmla="*/ 4396362 w 9274629"/>
                <a:gd name="connsiteY1470" fmla="*/ 1109131 h 1810296"/>
                <a:gd name="connsiteX1471" fmla="*/ 4396565 w 9274629"/>
                <a:gd name="connsiteY1471" fmla="*/ 1108195 h 1810296"/>
                <a:gd name="connsiteX1472" fmla="*/ 4397252 w 9274629"/>
                <a:gd name="connsiteY1472" fmla="*/ 1105159 h 1810296"/>
                <a:gd name="connsiteX1473" fmla="*/ 4397930 w 9274629"/>
                <a:gd name="connsiteY1473" fmla="*/ 1102123 h 1810296"/>
                <a:gd name="connsiteX1474" fmla="*/ 4398104 w 9274629"/>
                <a:gd name="connsiteY1474" fmla="*/ 1101470 h 1810296"/>
                <a:gd name="connsiteX1475" fmla="*/ 4398433 w 9274629"/>
                <a:gd name="connsiteY1475" fmla="*/ 1100494 h 1810296"/>
                <a:gd name="connsiteX1476" fmla="*/ 4398733 w 9274629"/>
                <a:gd name="connsiteY1476" fmla="*/ 1099869 h 1810296"/>
                <a:gd name="connsiteX1477" fmla="*/ 4399091 w 9274629"/>
                <a:gd name="connsiteY1477" fmla="*/ 1099322 h 1810296"/>
                <a:gd name="connsiteX1478" fmla="*/ 4399508 w 9274629"/>
                <a:gd name="connsiteY1478" fmla="*/ 1098873 h 1810296"/>
                <a:gd name="connsiteX1479" fmla="*/ 4400001 w 9274629"/>
                <a:gd name="connsiteY1479" fmla="*/ 1098542 h 1810296"/>
                <a:gd name="connsiteX1480" fmla="*/ 4400552 w 9274629"/>
                <a:gd name="connsiteY1480" fmla="*/ 1098356 h 1810296"/>
                <a:gd name="connsiteX1481" fmla="*/ 4400872 w 9274629"/>
                <a:gd name="connsiteY1481" fmla="*/ 1098337 h 1810296"/>
                <a:gd name="connsiteX1482" fmla="*/ 4400746 w 9274629"/>
                <a:gd name="connsiteY1482" fmla="*/ 1097526 h 1810296"/>
                <a:gd name="connsiteX1483" fmla="*/ 4400697 w 9274629"/>
                <a:gd name="connsiteY1483" fmla="*/ 1096248 h 1810296"/>
                <a:gd name="connsiteX1484" fmla="*/ 4400736 w 9274629"/>
                <a:gd name="connsiteY1484" fmla="*/ 1095399 h 1810296"/>
                <a:gd name="connsiteX1485" fmla="*/ 4400891 w 9274629"/>
                <a:gd name="connsiteY1485" fmla="*/ 1094618 h 1810296"/>
                <a:gd name="connsiteX1486" fmla="*/ 4401152 w 9274629"/>
                <a:gd name="connsiteY1486" fmla="*/ 1093896 h 1810296"/>
                <a:gd name="connsiteX1487" fmla="*/ 4401559 w 9274629"/>
                <a:gd name="connsiteY1487" fmla="*/ 1093290 h 1810296"/>
                <a:gd name="connsiteX1488" fmla="*/ 4402130 w 9274629"/>
                <a:gd name="connsiteY1488" fmla="*/ 1092832 h 1810296"/>
                <a:gd name="connsiteX1489" fmla="*/ 4402479 w 9274629"/>
                <a:gd name="connsiteY1489" fmla="*/ 1092666 h 1810296"/>
                <a:gd name="connsiteX1490" fmla="*/ 4402798 w 9274629"/>
                <a:gd name="connsiteY1490" fmla="*/ 1092568 h 1810296"/>
                <a:gd name="connsiteX1491" fmla="*/ 4403456 w 9274629"/>
                <a:gd name="connsiteY1491" fmla="*/ 1092470 h 1810296"/>
                <a:gd name="connsiteX1492" fmla="*/ 4404453 w 9274629"/>
                <a:gd name="connsiteY1492" fmla="*/ 1092451 h 1810296"/>
                <a:gd name="connsiteX1493" fmla="*/ 4405140 w 9274629"/>
                <a:gd name="connsiteY1493" fmla="*/ 1092441 h 1810296"/>
                <a:gd name="connsiteX1494" fmla="*/ 4405585 w 9274629"/>
                <a:gd name="connsiteY1494" fmla="*/ 1092383 h 1810296"/>
                <a:gd name="connsiteX1495" fmla="*/ 4406437 w 9274629"/>
                <a:gd name="connsiteY1495" fmla="*/ 1092139 h 1810296"/>
                <a:gd name="connsiteX1496" fmla="*/ 4407230 w 9274629"/>
                <a:gd name="connsiteY1496" fmla="*/ 1091739 h 1810296"/>
                <a:gd name="connsiteX1497" fmla="*/ 4407937 w 9274629"/>
                <a:gd name="connsiteY1497" fmla="*/ 1091202 h 1810296"/>
                <a:gd name="connsiteX1498" fmla="*/ 4408557 w 9274629"/>
                <a:gd name="connsiteY1498" fmla="*/ 1090538 h 1810296"/>
                <a:gd name="connsiteX1499" fmla="*/ 4409059 w 9274629"/>
                <a:gd name="connsiteY1499" fmla="*/ 1089796 h 1810296"/>
                <a:gd name="connsiteX1500" fmla="*/ 4409408 w 9274629"/>
                <a:gd name="connsiteY1500" fmla="*/ 1088976 h 1810296"/>
                <a:gd name="connsiteX1501" fmla="*/ 4409611 w 9274629"/>
                <a:gd name="connsiteY1501" fmla="*/ 1088107 h 1810296"/>
                <a:gd name="connsiteX1502" fmla="*/ 4409640 w 9274629"/>
                <a:gd name="connsiteY1502" fmla="*/ 1087658 h 1810296"/>
                <a:gd name="connsiteX1503" fmla="*/ 4409640 w 9274629"/>
                <a:gd name="connsiteY1503" fmla="*/ 1087171 h 1810296"/>
                <a:gd name="connsiteX1504" fmla="*/ 4409534 w 9274629"/>
                <a:gd name="connsiteY1504" fmla="*/ 1086185 h 1810296"/>
                <a:gd name="connsiteX1505" fmla="*/ 4409408 w 9274629"/>
                <a:gd name="connsiteY1505" fmla="*/ 1085218 h 1810296"/>
                <a:gd name="connsiteX1506" fmla="*/ 4409359 w 9274629"/>
                <a:gd name="connsiteY1506" fmla="*/ 1084233 h 1810296"/>
                <a:gd name="connsiteX1507" fmla="*/ 4409418 w 9274629"/>
                <a:gd name="connsiteY1507" fmla="*/ 1083754 h 1810296"/>
                <a:gd name="connsiteX1508" fmla="*/ 4409476 w 9274629"/>
                <a:gd name="connsiteY1508" fmla="*/ 1083501 h 1810296"/>
                <a:gd name="connsiteX1509" fmla="*/ 4409660 w 9274629"/>
                <a:gd name="connsiteY1509" fmla="*/ 1083032 h 1810296"/>
                <a:gd name="connsiteX1510" fmla="*/ 4409930 w 9274629"/>
                <a:gd name="connsiteY1510" fmla="*/ 1082603 h 1810296"/>
                <a:gd name="connsiteX1511" fmla="*/ 4410279 w 9274629"/>
                <a:gd name="connsiteY1511" fmla="*/ 1082232 h 1810296"/>
                <a:gd name="connsiteX1512" fmla="*/ 4410676 w 9274629"/>
                <a:gd name="connsiteY1512" fmla="*/ 1081958 h 1810296"/>
                <a:gd name="connsiteX1513" fmla="*/ 4411101 w 9274629"/>
                <a:gd name="connsiteY1513" fmla="*/ 1081773 h 1810296"/>
                <a:gd name="connsiteX1514" fmla="*/ 4411537 w 9274629"/>
                <a:gd name="connsiteY1514" fmla="*/ 1081734 h 1810296"/>
                <a:gd name="connsiteX1515" fmla="*/ 4411973 w 9274629"/>
                <a:gd name="connsiteY1515" fmla="*/ 1081832 h 1810296"/>
                <a:gd name="connsiteX1516" fmla="*/ 4412175 w 9274629"/>
                <a:gd name="connsiteY1516" fmla="*/ 1081958 h 1810296"/>
                <a:gd name="connsiteX1517" fmla="*/ 4412050 w 9274629"/>
                <a:gd name="connsiteY1517" fmla="*/ 1080172 h 1810296"/>
                <a:gd name="connsiteX1518" fmla="*/ 4411924 w 9274629"/>
                <a:gd name="connsiteY1518" fmla="*/ 1078396 h 1810296"/>
                <a:gd name="connsiteX1519" fmla="*/ 4412989 w 9274629"/>
                <a:gd name="connsiteY1519" fmla="*/ 1078103 h 1810296"/>
                <a:gd name="connsiteX1520" fmla="*/ 4414044 w 9274629"/>
                <a:gd name="connsiteY1520" fmla="*/ 1077810 h 1810296"/>
                <a:gd name="connsiteX1521" fmla="*/ 4413947 w 9274629"/>
                <a:gd name="connsiteY1521" fmla="*/ 1077361 h 1810296"/>
                <a:gd name="connsiteX1522" fmla="*/ 4413599 w 9274629"/>
                <a:gd name="connsiteY1522" fmla="*/ 1076541 h 1810296"/>
                <a:gd name="connsiteX1523" fmla="*/ 4412863 w 9274629"/>
                <a:gd name="connsiteY1523" fmla="*/ 1075409 h 1810296"/>
                <a:gd name="connsiteX1524" fmla="*/ 4412340 w 9274629"/>
                <a:gd name="connsiteY1524" fmla="*/ 1074648 h 1810296"/>
                <a:gd name="connsiteX1525" fmla="*/ 4412108 w 9274629"/>
                <a:gd name="connsiteY1525" fmla="*/ 1074267 h 1810296"/>
                <a:gd name="connsiteX1526" fmla="*/ 4411721 w 9274629"/>
                <a:gd name="connsiteY1526" fmla="*/ 1073408 h 1810296"/>
                <a:gd name="connsiteX1527" fmla="*/ 4411566 w 9274629"/>
                <a:gd name="connsiteY1527" fmla="*/ 1072745 h 1810296"/>
                <a:gd name="connsiteX1528" fmla="*/ 4411537 w 9274629"/>
                <a:gd name="connsiteY1528" fmla="*/ 1072296 h 1810296"/>
                <a:gd name="connsiteX1529" fmla="*/ 4411595 w 9274629"/>
                <a:gd name="connsiteY1529" fmla="*/ 1071876 h 1810296"/>
                <a:gd name="connsiteX1530" fmla="*/ 4411721 w 9274629"/>
                <a:gd name="connsiteY1530" fmla="*/ 1071456 h 1810296"/>
                <a:gd name="connsiteX1531" fmla="*/ 4411827 w 9274629"/>
                <a:gd name="connsiteY1531" fmla="*/ 1071261 h 1810296"/>
                <a:gd name="connsiteX1532" fmla="*/ 4411953 w 9274629"/>
                <a:gd name="connsiteY1532" fmla="*/ 1071076 h 1810296"/>
                <a:gd name="connsiteX1533" fmla="*/ 4412292 w 9274629"/>
                <a:gd name="connsiteY1533" fmla="*/ 1070792 h 1810296"/>
                <a:gd name="connsiteX1534" fmla="*/ 4412708 w 9274629"/>
                <a:gd name="connsiteY1534" fmla="*/ 1070627 h 1810296"/>
                <a:gd name="connsiteX1535" fmla="*/ 4413153 w 9274629"/>
                <a:gd name="connsiteY1535" fmla="*/ 1070568 h 1810296"/>
                <a:gd name="connsiteX1536" fmla="*/ 4413589 w 9274629"/>
                <a:gd name="connsiteY1536" fmla="*/ 1070627 h 1810296"/>
                <a:gd name="connsiteX1537" fmla="*/ 4413976 w 9274629"/>
                <a:gd name="connsiteY1537" fmla="*/ 1070783 h 1810296"/>
                <a:gd name="connsiteX1538" fmla="*/ 4414266 w 9274629"/>
                <a:gd name="connsiteY1538" fmla="*/ 1071037 h 1810296"/>
                <a:gd name="connsiteX1539" fmla="*/ 4414421 w 9274629"/>
                <a:gd name="connsiteY1539" fmla="*/ 1071388 h 1810296"/>
                <a:gd name="connsiteX1540" fmla="*/ 4414431 w 9274629"/>
                <a:gd name="connsiteY1540" fmla="*/ 1071613 h 1810296"/>
                <a:gd name="connsiteX1541" fmla="*/ 4415379 w 9274629"/>
                <a:gd name="connsiteY1541" fmla="*/ 1071369 h 1810296"/>
                <a:gd name="connsiteX1542" fmla="*/ 4416328 w 9274629"/>
                <a:gd name="connsiteY1542" fmla="*/ 1071134 h 1810296"/>
                <a:gd name="connsiteX1543" fmla="*/ 4416066 w 9274629"/>
                <a:gd name="connsiteY1543" fmla="*/ 1070275 h 1810296"/>
                <a:gd name="connsiteX1544" fmla="*/ 4415786 w 9274629"/>
                <a:gd name="connsiteY1544" fmla="*/ 1068987 h 1810296"/>
                <a:gd name="connsiteX1545" fmla="*/ 4415747 w 9274629"/>
                <a:gd name="connsiteY1545" fmla="*/ 1068109 h 1810296"/>
                <a:gd name="connsiteX1546" fmla="*/ 4415786 w 9274629"/>
                <a:gd name="connsiteY1546" fmla="*/ 1067679 h 1810296"/>
                <a:gd name="connsiteX1547" fmla="*/ 4415873 w 9274629"/>
                <a:gd name="connsiteY1547" fmla="*/ 1067230 h 1810296"/>
                <a:gd name="connsiteX1548" fmla="*/ 4416231 w 9274629"/>
                <a:gd name="connsiteY1548" fmla="*/ 1066410 h 1810296"/>
                <a:gd name="connsiteX1549" fmla="*/ 4416637 w 9274629"/>
                <a:gd name="connsiteY1549" fmla="*/ 1065873 h 1810296"/>
                <a:gd name="connsiteX1550" fmla="*/ 4416976 w 9274629"/>
                <a:gd name="connsiteY1550" fmla="*/ 1065600 h 1810296"/>
                <a:gd name="connsiteX1551" fmla="*/ 4417334 w 9274629"/>
                <a:gd name="connsiteY1551" fmla="*/ 1065385 h 1810296"/>
                <a:gd name="connsiteX1552" fmla="*/ 4417741 w 9274629"/>
                <a:gd name="connsiteY1552" fmla="*/ 1065249 h 1810296"/>
                <a:gd name="connsiteX1553" fmla="*/ 4417944 w 9274629"/>
                <a:gd name="connsiteY1553" fmla="*/ 1065220 h 1810296"/>
                <a:gd name="connsiteX1554" fmla="*/ 4418321 w 9274629"/>
                <a:gd name="connsiteY1554" fmla="*/ 1065190 h 1810296"/>
                <a:gd name="connsiteX1555" fmla="*/ 4419038 w 9274629"/>
                <a:gd name="connsiteY1555" fmla="*/ 1065356 h 1810296"/>
                <a:gd name="connsiteX1556" fmla="*/ 4419705 w 9274629"/>
                <a:gd name="connsiteY1556" fmla="*/ 1065678 h 1810296"/>
                <a:gd name="connsiteX1557" fmla="*/ 4420344 w 9274629"/>
                <a:gd name="connsiteY1557" fmla="*/ 1066098 h 1810296"/>
                <a:gd name="connsiteX1558" fmla="*/ 4420654 w 9274629"/>
                <a:gd name="connsiteY1558" fmla="*/ 1066322 h 1810296"/>
                <a:gd name="connsiteX1559" fmla="*/ 4422212 w 9274629"/>
                <a:gd name="connsiteY1559" fmla="*/ 1067503 h 1810296"/>
                <a:gd name="connsiteX1560" fmla="*/ 4423770 w 9274629"/>
                <a:gd name="connsiteY1560" fmla="*/ 1068684 h 1810296"/>
                <a:gd name="connsiteX1561" fmla="*/ 4424245 w 9274629"/>
                <a:gd name="connsiteY1561" fmla="*/ 1069036 h 1810296"/>
                <a:gd name="connsiteX1562" fmla="*/ 4425028 w 9274629"/>
                <a:gd name="connsiteY1562" fmla="*/ 1069465 h 1810296"/>
                <a:gd name="connsiteX1563" fmla="*/ 4425589 w 9274629"/>
                <a:gd name="connsiteY1563" fmla="*/ 1069602 h 1810296"/>
                <a:gd name="connsiteX1564" fmla="*/ 4425861 w 9274629"/>
                <a:gd name="connsiteY1564" fmla="*/ 1069602 h 1810296"/>
                <a:gd name="connsiteX1565" fmla="*/ 4426016 w 9274629"/>
                <a:gd name="connsiteY1565" fmla="*/ 1069592 h 1810296"/>
                <a:gd name="connsiteX1566" fmla="*/ 4426296 w 9274629"/>
                <a:gd name="connsiteY1566" fmla="*/ 1069485 h 1810296"/>
                <a:gd name="connsiteX1567" fmla="*/ 4426673 w 9274629"/>
                <a:gd name="connsiteY1567" fmla="*/ 1069250 h 1810296"/>
                <a:gd name="connsiteX1568" fmla="*/ 4426935 w 9274629"/>
                <a:gd name="connsiteY1568" fmla="*/ 1068899 h 1810296"/>
                <a:gd name="connsiteX1569" fmla="*/ 4427051 w 9274629"/>
                <a:gd name="connsiteY1569" fmla="*/ 1068645 h 1810296"/>
                <a:gd name="connsiteX1570" fmla="*/ 4427080 w 9274629"/>
                <a:gd name="connsiteY1570" fmla="*/ 1068382 h 1810296"/>
                <a:gd name="connsiteX1571" fmla="*/ 4427003 w 9274629"/>
                <a:gd name="connsiteY1571" fmla="*/ 1068109 h 1810296"/>
                <a:gd name="connsiteX1572" fmla="*/ 4426935 w 9274629"/>
                <a:gd name="connsiteY1572" fmla="*/ 1067982 h 1810296"/>
                <a:gd name="connsiteX1573" fmla="*/ 4426616 w 9274629"/>
                <a:gd name="connsiteY1573" fmla="*/ 1067913 h 1810296"/>
                <a:gd name="connsiteX1574" fmla="*/ 4426035 w 9274629"/>
                <a:gd name="connsiteY1574" fmla="*/ 1067650 h 1810296"/>
                <a:gd name="connsiteX1575" fmla="*/ 4425542 w 9274629"/>
                <a:gd name="connsiteY1575" fmla="*/ 1067240 h 1810296"/>
                <a:gd name="connsiteX1576" fmla="*/ 4425125 w 9274629"/>
                <a:gd name="connsiteY1576" fmla="*/ 1066732 h 1810296"/>
                <a:gd name="connsiteX1577" fmla="*/ 4424777 w 9274629"/>
                <a:gd name="connsiteY1577" fmla="*/ 1066127 h 1810296"/>
                <a:gd name="connsiteX1578" fmla="*/ 4424496 w 9274629"/>
                <a:gd name="connsiteY1578" fmla="*/ 1065483 h 1810296"/>
                <a:gd name="connsiteX1579" fmla="*/ 4424177 w 9274629"/>
                <a:gd name="connsiteY1579" fmla="*/ 1064458 h 1810296"/>
                <a:gd name="connsiteX1580" fmla="*/ 4424022 w 9274629"/>
                <a:gd name="connsiteY1580" fmla="*/ 1063765 h 1810296"/>
                <a:gd name="connsiteX1581" fmla="*/ 4423944 w 9274629"/>
                <a:gd name="connsiteY1581" fmla="*/ 1063365 h 1810296"/>
                <a:gd name="connsiteX1582" fmla="*/ 4423828 w 9274629"/>
                <a:gd name="connsiteY1582" fmla="*/ 1062535 h 1810296"/>
                <a:gd name="connsiteX1583" fmla="*/ 4423828 w 9274629"/>
                <a:gd name="connsiteY1583" fmla="*/ 1061716 h 1810296"/>
                <a:gd name="connsiteX1584" fmla="*/ 4423954 w 9274629"/>
                <a:gd name="connsiteY1584" fmla="*/ 1061139 h 1810296"/>
                <a:gd name="connsiteX1585" fmla="*/ 4424119 w 9274629"/>
                <a:gd name="connsiteY1585" fmla="*/ 1060778 h 1810296"/>
                <a:gd name="connsiteX1586" fmla="*/ 4424216 w 9274629"/>
                <a:gd name="connsiteY1586" fmla="*/ 1060603 h 1810296"/>
                <a:gd name="connsiteX1587" fmla="*/ 4424428 w 9274629"/>
                <a:gd name="connsiteY1587" fmla="*/ 1060329 h 1810296"/>
                <a:gd name="connsiteX1588" fmla="*/ 4424942 w 9274629"/>
                <a:gd name="connsiteY1588" fmla="*/ 1059890 h 1810296"/>
                <a:gd name="connsiteX1589" fmla="*/ 4425861 w 9274629"/>
                <a:gd name="connsiteY1589" fmla="*/ 1059431 h 1810296"/>
                <a:gd name="connsiteX1590" fmla="*/ 4426519 w 9274629"/>
                <a:gd name="connsiteY1590" fmla="*/ 1059207 h 1810296"/>
                <a:gd name="connsiteX1591" fmla="*/ 4432229 w 9274629"/>
                <a:gd name="connsiteY1591" fmla="*/ 1057274 h 1810296"/>
                <a:gd name="connsiteX1592" fmla="*/ 4437958 w 9274629"/>
                <a:gd name="connsiteY1592" fmla="*/ 1055342 h 1810296"/>
                <a:gd name="connsiteX1593" fmla="*/ 4438491 w 9274629"/>
                <a:gd name="connsiteY1593" fmla="*/ 1055157 h 1810296"/>
                <a:gd name="connsiteX1594" fmla="*/ 4439313 w 9274629"/>
                <a:gd name="connsiteY1594" fmla="*/ 1055010 h 1810296"/>
                <a:gd name="connsiteX1595" fmla="*/ 4439845 w 9274629"/>
                <a:gd name="connsiteY1595" fmla="*/ 1055068 h 1810296"/>
                <a:gd name="connsiteX1596" fmla="*/ 4440097 w 9274629"/>
                <a:gd name="connsiteY1596" fmla="*/ 1055157 h 1810296"/>
                <a:gd name="connsiteX1597" fmla="*/ 4440416 w 9274629"/>
                <a:gd name="connsiteY1597" fmla="*/ 1055322 h 1810296"/>
                <a:gd name="connsiteX1598" fmla="*/ 4440920 w 9274629"/>
                <a:gd name="connsiteY1598" fmla="*/ 1055830 h 1810296"/>
                <a:gd name="connsiteX1599" fmla="*/ 4441394 w 9274629"/>
                <a:gd name="connsiteY1599" fmla="*/ 1056396 h 1810296"/>
                <a:gd name="connsiteX1600" fmla="*/ 4441888 w 9274629"/>
                <a:gd name="connsiteY1600" fmla="*/ 1056894 h 1810296"/>
                <a:gd name="connsiteX1601" fmla="*/ 4442198 w 9274629"/>
                <a:gd name="connsiteY1601" fmla="*/ 1057069 h 1810296"/>
                <a:gd name="connsiteX1602" fmla="*/ 4442603 w 9274629"/>
                <a:gd name="connsiteY1602" fmla="*/ 1057216 h 1810296"/>
                <a:gd name="connsiteX1603" fmla="*/ 4443533 w 9274629"/>
                <a:gd name="connsiteY1603" fmla="*/ 1057372 h 1810296"/>
                <a:gd name="connsiteX1604" fmla="*/ 4444201 w 9274629"/>
                <a:gd name="connsiteY1604" fmla="*/ 1057518 h 1810296"/>
                <a:gd name="connsiteX1605" fmla="*/ 4444569 w 9274629"/>
                <a:gd name="connsiteY1605" fmla="*/ 1057655 h 1810296"/>
                <a:gd name="connsiteX1606" fmla="*/ 4444830 w 9274629"/>
                <a:gd name="connsiteY1606" fmla="*/ 1057870 h 1810296"/>
                <a:gd name="connsiteX1607" fmla="*/ 4444984 w 9274629"/>
                <a:gd name="connsiteY1607" fmla="*/ 1058163 h 1810296"/>
                <a:gd name="connsiteX1608" fmla="*/ 4444995 w 9274629"/>
                <a:gd name="connsiteY1608" fmla="*/ 1058358 h 1810296"/>
                <a:gd name="connsiteX1609" fmla="*/ 4445575 w 9274629"/>
                <a:gd name="connsiteY1609" fmla="*/ 1057392 h 1810296"/>
                <a:gd name="connsiteX1610" fmla="*/ 4446146 w 9274629"/>
                <a:gd name="connsiteY1610" fmla="*/ 1056416 h 1810296"/>
                <a:gd name="connsiteX1611" fmla="*/ 4446823 w 9274629"/>
                <a:gd name="connsiteY1611" fmla="*/ 1057401 h 1810296"/>
                <a:gd name="connsiteX1612" fmla="*/ 4447520 w 9274629"/>
                <a:gd name="connsiteY1612" fmla="*/ 1058387 h 1810296"/>
                <a:gd name="connsiteX1613" fmla="*/ 4447704 w 9274629"/>
                <a:gd name="connsiteY1613" fmla="*/ 1057870 h 1810296"/>
                <a:gd name="connsiteX1614" fmla="*/ 4448178 w 9274629"/>
                <a:gd name="connsiteY1614" fmla="*/ 1056855 h 1810296"/>
                <a:gd name="connsiteX1615" fmla="*/ 4448633 w 9274629"/>
                <a:gd name="connsiteY1615" fmla="*/ 1056181 h 1810296"/>
                <a:gd name="connsiteX1616" fmla="*/ 4449001 w 9274629"/>
                <a:gd name="connsiteY1616" fmla="*/ 1055820 h 1810296"/>
                <a:gd name="connsiteX1617" fmla="*/ 4449407 w 9274629"/>
                <a:gd name="connsiteY1617" fmla="*/ 1055537 h 1810296"/>
                <a:gd name="connsiteX1618" fmla="*/ 4449882 w 9274629"/>
                <a:gd name="connsiteY1618" fmla="*/ 1055361 h 1810296"/>
                <a:gd name="connsiteX1619" fmla="*/ 4450143 w 9274629"/>
                <a:gd name="connsiteY1619" fmla="*/ 1055342 h 1810296"/>
                <a:gd name="connsiteX1620" fmla="*/ 4450366 w 9274629"/>
                <a:gd name="connsiteY1620" fmla="*/ 1055342 h 1810296"/>
                <a:gd name="connsiteX1621" fmla="*/ 4450782 w 9274629"/>
                <a:gd name="connsiteY1621" fmla="*/ 1055391 h 1810296"/>
                <a:gd name="connsiteX1622" fmla="*/ 4451392 w 9274629"/>
                <a:gd name="connsiteY1622" fmla="*/ 1055615 h 1810296"/>
                <a:gd name="connsiteX1623" fmla="*/ 4452553 w 9274629"/>
                <a:gd name="connsiteY1623" fmla="*/ 1056337 h 1810296"/>
                <a:gd name="connsiteX1624" fmla="*/ 4453366 w 9274629"/>
                <a:gd name="connsiteY1624" fmla="*/ 1056767 h 1810296"/>
                <a:gd name="connsiteX1625" fmla="*/ 4453569 w 9274629"/>
                <a:gd name="connsiteY1625" fmla="*/ 1056855 h 1810296"/>
                <a:gd name="connsiteX1626" fmla="*/ 4454034 w 9274629"/>
                <a:gd name="connsiteY1626" fmla="*/ 1056923 h 1810296"/>
                <a:gd name="connsiteX1627" fmla="*/ 4454508 w 9274629"/>
                <a:gd name="connsiteY1627" fmla="*/ 1056884 h 1810296"/>
                <a:gd name="connsiteX1628" fmla="*/ 4454953 w 9274629"/>
                <a:gd name="connsiteY1628" fmla="*/ 1056757 h 1810296"/>
                <a:gd name="connsiteX1629" fmla="*/ 4455340 w 9274629"/>
                <a:gd name="connsiteY1629" fmla="*/ 1056542 h 1810296"/>
                <a:gd name="connsiteX1630" fmla="*/ 4455631 w 9274629"/>
                <a:gd name="connsiteY1630" fmla="*/ 1056269 h 1810296"/>
                <a:gd name="connsiteX1631" fmla="*/ 4455805 w 9274629"/>
                <a:gd name="connsiteY1631" fmla="*/ 1055937 h 1810296"/>
                <a:gd name="connsiteX1632" fmla="*/ 4455805 w 9274629"/>
                <a:gd name="connsiteY1632" fmla="*/ 1055566 h 1810296"/>
                <a:gd name="connsiteX1633" fmla="*/ 4455718 w 9274629"/>
                <a:gd name="connsiteY1633" fmla="*/ 1055361 h 1810296"/>
                <a:gd name="connsiteX1634" fmla="*/ 4455969 w 9274629"/>
                <a:gd name="connsiteY1634" fmla="*/ 1055225 h 1810296"/>
                <a:gd name="connsiteX1635" fmla="*/ 4456511 w 9274629"/>
                <a:gd name="connsiteY1635" fmla="*/ 1055039 h 1810296"/>
                <a:gd name="connsiteX1636" fmla="*/ 4457082 w 9274629"/>
                <a:gd name="connsiteY1636" fmla="*/ 1055000 h 1810296"/>
                <a:gd name="connsiteX1637" fmla="*/ 4457663 w 9274629"/>
                <a:gd name="connsiteY1637" fmla="*/ 1055059 h 1810296"/>
                <a:gd name="connsiteX1638" fmla="*/ 4458244 w 9274629"/>
                <a:gd name="connsiteY1638" fmla="*/ 1055225 h 1810296"/>
                <a:gd name="connsiteX1639" fmla="*/ 4458815 w 9274629"/>
                <a:gd name="connsiteY1639" fmla="*/ 1055469 h 1810296"/>
                <a:gd name="connsiteX1640" fmla="*/ 4459637 w 9274629"/>
                <a:gd name="connsiteY1640" fmla="*/ 1055927 h 1810296"/>
                <a:gd name="connsiteX1641" fmla="*/ 4460121 w 9274629"/>
                <a:gd name="connsiteY1641" fmla="*/ 1056289 h 1810296"/>
                <a:gd name="connsiteX1642" fmla="*/ 4461070 w 9274629"/>
                <a:gd name="connsiteY1642" fmla="*/ 1057079 h 1810296"/>
                <a:gd name="connsiteX1643" fmla="*/ 4462560 w 9274629"/>
                <a:gd name="connsiteY1643" fmla="*/ 1058133 h 1810296"/>
                <a:gd name="connsiteX1644" fmla="*/ 4463364 w 9274629"/>
                <a:gd name="connsiteY1644" fmla="*/ 1058485 h 1810296"/>
                <a:gd name="connsiteX1645" fmla="*/ 4463925 w 9274629"/>
                <a:gd name="connsiteY1645" fmla="*/ 1058641 h 1810296"/>
                <a:gd name="connsiteX1646" fmla="*/ 4464235 w 9274629"/>
                <a:gd name="connsiteY1646" fmla="*/ 1058670 h 1810296"/>
                <a:gd name="connsiteX1647" fmla="*/ 4464660 w 9274629"/>
                <a:gd name="connsiteY1647" fmla="*/ 1058680 h 1810296"/>
                <a:gd name="connsiteX1648" fmla="*/ 4465541 w 9274629"/>
                <a:gd name="connsiteY1648" fmla="*/ 1058572 h 1810296"/>
                <a:gd name="connsiteX1649" fmla="*/ 4466422 w 9274629"/>
                <a:gd name="connsiteY1649" fmla="*/ 1058416 h 1810296"/>
                <a:gd name="connsiteX1650" fmla="*/ 4467283 w 9274629"/>
                <a:gd name="connsiteY1650" fmla="*/ 1058358 h 1810296"/>
                <a:gd name="connsiteX1651" fmla="*/ 4467482 w 9274629"/>
                <a:gd name="connsiteY1651" fmla="*/ 1058385 h 1810296"/>
                <a:gd name="connsiteX1652" fmla="*/ 4467580 w 9274629"/>
                <a:gd name="connsiteY1652" fmla="*/ 1058114 h 1810296"/>
                <a:gd name="connsiteX1653" fmla="*/ 4467986 w 9274629"/>
                <a:gd name="connsiteY1653" fmla="*/ 1057509 h 1810296"/>
                <a:gd name="connsiteX1654" fmla="*/ 4468557 w 9274629"/>
                <a:gd name="connsiteY1654" fmla="*/ 1057050 h 1810296"/>
                <a:gd name="connsiteX1655" fmla="*/ 4468906 w 9274629"/>
                <a:gd name="connsiteY1655" fmla="*/ 1056885 h 1810296"/>
                <a:gd name="connsiteX1656" fmla="*/ 4469225 w 9274629"/>
                <a:gd name="connsiteY1656" fmla="*/ 1056787 h 1810296"/>
                <a:gd name="connsiteX1657" fmla="*/ 4469883 w 9274629"/>
                <a:gd name="connsiteY1657" fmla="*/ 1056689 h 1810296"/>
                <a:gd name="connsiteX1658" fmla="*/ 4470880 w 9274629"/>
                <a:gd name="connsiteY1658" fmla="*/ 1056670 h 1810296"/>
                <a:gd name="connsiteX1659" fmla="*/ 4471567 w 9274629"/>
                <a:gd name="connsiteY1659" fmla="*/ 1056660 h 1810296"/>
                <a:gd name="connsiteX1660" fmla="*/ 4472012 w 9274629"/>
                <a:gd name="connsiteY1660" fmla="*/ 1056601 h 1810296"/>
                <a:gd name="connsiteX1661" fmla="*/ 4472864 w 9274629"/>
                <a:gd name="connsiteY1661" fmla="*/ 1056357 h 1810296"/>
                <a:gd name="connsiteX1662" fmla="*/ 4473658 w 9274629"/>
                <a:gd name="connsiteY1662" fmla="*/ 1055957 h 1810296"/>
                <a:gd name="connsiteX1663" fmla="*/ 4474365 w 9274629"/>
                <a:gd name="connsiteY1663" fmla="*/ 1055420 h 1810296"/>
                <a:gd name="connsiteX1664" fmla="*/ 4474983 w 9274629"/>
                <a:gd name="connsiteY1664" fmla="*/ 1054756 h 1810296"/>
                <a:gd name="connsiteX1665" fmla="*/ 4475487 w 9274629"/>
                <a:gd name="connsiteY1665" fmla="*/ 1054015 h 1810296"/>
                <a:gd name="connsiteX1666" fmla="*/ 4475835 w 9274629"/>
                <a:gd name="connsiteY1666" fmla="*/ 1053195 h 1810296"/>
                <a:gd name="connsiteX1667" fmla="*/ 4476039 w 9274629"/>
                <a:gd name="connsiteY1667" fmla="*/ 1052326 h 1810296"/>
                <a:gd name="connsiteX1668" fmla="*/ 4476068 w 9274629"/>
                <a:gd name="connsiteY1668" fmla="*/ 1051877 h 1810296"/>
                <a:gd name="connsiteX1669" fmla="*/ 4476068 w 9274629"/>
                <a:gd name="connsiteY1669" fmla="*/ 1051389 h 1810296"/>
                <a:gd name="connsiteX1670" fmla="*/ 4475961 w 9274629"/>
                <a:gd name="connsiteY1670" fmla="*/ 1050403 h 1810296"/>
                <a:gd name="connsiteX1671" fmla="*/ 4475835 w 9274629"/>
                <a:gd name="connsiteY1671" fmla="*/ 1049437 h 1810296"/>
                <a:gd name="connsiteX1672" fmla="*/ 4475787 w 9274629"/>
                <a:gd name="connsiteY1672" fmla="*/ 1048451 h 1810296"/>
                <a:gd name="connsiteX1673" fmla="*/ 4475845 w 9274629"/>
                <a:gd name="connsiteY1673" fmla="*/ 1047973 h 1810296"/>
                <a:gd name="connsiteX1674" fmla="*/ 4475903 w 9274629"/>
                <a:gd name="connsiteY1674" fmla="*/ 1047719 h 1810296"/>
                <a:gd name="connsiteX1675" fmla="*/ 4476087 w 9274629"/>
                <a:gd name="connsiteY1675" fmla="*/ 1047251 h 1810296"/>
                <a:gd name="connsiteX1676" fmla="*/ 4476358 w 9274629"/>
                <a:gd name="connsiteY1676" fmla="*/ 1046821 h 1810296"/>
                <a:gd name="connsiteX1677" fmla="*/ 4476706 w 9274629"/>
                <a:gd name="connsiteY1677" fmla="*/ 1046450 h 1810296"/>
                <a:gd name="connsiteX1678" fmla="*/ 4477103 w 9274629"/>
                <a:gd name="connsiteY1678" fmla="*/ 1046177 h 1810296"/>
                <a:gd name="connsiteX1679" fmla="*/ 4477529 w 9274629"/>
                <a:gd name="connsiteY1679" fmla="*/ 1045992 h 1810296"/>
                <a:gd name="connsiteX1680" fmla="*/ 4477965 w 9274629"/>
                <a:gd name="connsiteY1680" fmla="*/ 1045953 h 1810296"/>
                <a:gd name="connsiteX1681" fmla="*/ 4478400 w 9274629"/>
                <a:gd name="connsiteY1681" fmla="*/ 1046050 h 1810296"/>
                <a:gd name="connsiteX1682" fmla="*/ 4478604 w 9274629"/>
                <a:gd name="connsiteY1682" fmla="*/ 1046177 h 1810296"/>
                <a:gd name="connsiteX1683" fmla="*/ 4478477 w 9274629"/>
                <a:gd name="connsiteY1683" fmla="*/ 1044391 h 1810296"/>
                <a:gd name="connsiteX1684" fmla="*/ 4478352 w 9274629"/>
                <a:gd name="connsiteY1684" fmla="*/ 1042615 h 1810296"/>
                <a:gd name="connsiteX1685" fmla="*/ 4479417 w 9274629"/>
                <a:gd name="connsiteY1685" fmla="*/ 1042322 h 1810296"/>
                <a:gd name="connsiteX1686" fmla="*/ 4480472 w 9274629"/>
                <a:gd name="connsiteY1686" fmla="*/ 1042029 h 1810296"/>
                <a:gd name="connsiteX1687" fmla="*/ 4480374 w 9274629"/>
                <a:gd name="connsiteY1687" fmla="*/ 1041580 h 1810296"/>
                <a:gd name="connsiteX1688" fmla="*/ 4480026 w 9274629"/>
                <a:gd name="connsiteY1688" fmla="*/ 1040760 h 1810296"/>
                <a:gd name="connsiteX1689" fmla="*/ 4479290 w 9274629"/>
                <a:gd name="connsiteY1689" fmla="*/ 1039628 h 1810296"/>
                <a:gd name="connsiteX1690" fmla="*/ 4478768 w 9274629"/>
                <a:gd name="connsiteY1690" fmla="*/ 1038867 h 1810296"/>
                <a:gd name="connsiteX1691" fmla="*/ 4478536 w 9274629"/>
                <a:gd name="connsiteY1691" fmla="*/ 1038486 h 1810296"/>
                <a:gd name="connsiteX1692" fmla="*/ 4478148 w 9274629"/>
                <a:gd name="connsiteY1692" fmla="*/ 1037627 h 1810296"/>
                <a:gd name="connsiteX1693" fmla="*/ 4477993 w 9274629"/>
                <a:gd name="connsiteY1693" fmla="*/ 1036963 h 1810296"/>
                <a:gd name="connsiteX1694" fmla="*/ 4477965 w 9274629"/>
                <a:gd name="connsiteY1694" fmla="*/ 1036514 h 1810296"/>
                <a:gd name="connsiteX1695" fmla="*/ 4478023 w 9274629"/>
                <a:gd name="connsiteY1695" fmla="*/ 1036095 h 1810296"/>
                <a:gd name="connsiteX1696" fmla="*/ 4478148 w 9274629"/>
                <a:gd name="connsiteY1696" fmla="*/ 1035675 h 1810296"/>
                <a:gd name="connsiteX1697" fmla="*/ 4478255 w 9274629"/>
                <a:gd name="connsiteY1697" fmla="*/ 1035480 h 1810296"/>
                <a:gd name="connsiteX1698" fmla="*/ 4478381 w 9274629"/>
                <a:gd name="connsiteY1698" fmla="*/ 1035294 h 1810296"/>
                <a:gd name="connsiteX1699" fmla="*/ 4478720 w 9274629"/>
                <a:gd name="connsiteY1699" fmla="*/ 1035011 h 1810296"/>
                <a:gd name="connsiteX1700" fmla="*/ 4479135 w 9274629"/>
                <a:gd name="connsiteY1700" fmla="*/ 1034845 h 1810296"/>
                <a:gd name="connsiteX1701" fmla="*/ 4479581 w 9274629"/>
                <a:gd name="connsiteY1701" fmla="*/ 1034787 h 1810296"/>
                <a:gd name="connsiteX1702" fmla="*/ 4480016 w 9274629"/>
                <a:gd name="connsiteY1702" fmla="*/ 1034845 h 1810296"/>
                <a:gd name="connsiteX1703" fmla="*/ 4480403 w 9274629"/>
                <a:gd name="connsiteY1703" fmla="*/ 1035001 h 1810296"/>
                <a:gd name="connsiteX1704" fmla="*/ 4480694 w 9274629"/>
                <a:gd name="connsiteY1704" fmla="*/ 1035255 h 1810296"/>
                <a:gd name="connsiteX1705" fmla="*/ 4480849 w 9274629"/>
                <a:gd name="connsiteY1705" fmla="*/ 1035607 h 1810296"/>
                <a:gd name="connsiteX1706" fmla="*/ 4480858 w 9274629"/>
                <a:gd name="connsiteY1706" fmla="*/ 1035831 h 1810296"/>
                <a:gd name="connsiteX1707" fmla="*/ 4481807 w 9274629"/>
                <a:gd name="connsiteY1707" fmla="*/ 1035587 h 1810296"/>
                <a:gd name="connsiteX1708" fmla="*/ 4482755 w 9274629"/>
                <a:gd name="connsiteY1708" fmla="*/ 1035353 h 1810296"/>
                <a:gd name="connsiteX1709" fmla="*/ 4482494 w 9274629"/>
                <a:gd name="connsiteY1709" fmla="*/ 1034494 h 1810296"/>
                <a:gd name="connsiteX1710" fmla="*/ 4482213 w 9274629"/>
                <a:gd name="connsiteY1710" fmla="*/ 1033206 h 1810296"/>
                <a:gd name="connsiteX1711" fmla="*/ 4482174 w 9274629"/>
                <a:gd name="connsiteY1711" fmla="*/ 1032327 h 1810296"/>
                <a:gd name="connsiteX1712" fmla="*/ 4482213 w 9274629"/>
                <a:gd name="connsiteY1712" fmla="*/ 1031898 h 1810296"/>
                <a:gd name="connsiteX1713" fmla="*/ 4482301 w 9274629"/>
                <a:gd name="connsiteY1713" fmla="*/ 1031449 h 1810296"/>
                <a:gd name="connsiteX1714" fmla="*/ 4482658 w 9274629"/>
                <a:gd name="connsiteY1714" fmla="*/ 1030629 h 1810296"/>
                <a:gd name="connsiteX1715" fmla="*/ 4483065 w 9274629"/>
                <a:gd name="connsiteY1715" fmla="*/ 1030092 h 1810296"/>
                <a:gd name="connsiteX1716" fmla="*/ 4483404 w 9274629"/>
                <a:gd name="connsiteY1716" fmla="*/ 1029819 h 1810296"/>
                <a:gd name="connsiteX1717" fmla="*/ 4483762 w 9274629"/>
                <a:gd name="connsiteY1717" fmla="*/ 1029604 h 1810296"/>
                <a:gd name="connsiteX1718" fmla="*/ 4484168 w 9274629"/>
                <a:gd name="connsiteY1718" fmla="*/ 1029467 h 1810296"/>
                <a:gd name="connsiteX1719" fmla="*/ 4484372 w 9274629"/>
                <a:gd name="connsiteY1719" fmla="*/ 1029438 h 1810296"/>
                <a:gd name="connsiteX1720" fmla="*/ 4484749 w 9274629"/>
                <a:gd name="connsiteY1720" fmla="*/ 1029409 h 1810296"/>
                <a:gd name="connsiteX1721" fmla="*/ 4485465 w 9274629"/>
                <a:gd name="connsiteY1721" fmla="*/ 1029575 h 1810296"/>
                <a:gd name="connsiteX1722" fmla="*/ 4486133 w 9274629"/>
                <a:gd name="connsiteY1722" fmla="*/ 1029897 h 1810296"/>
                <a:gd name="connsiteX1723" fmla="*/ 4486772 w 9274629"/>
                <a:gd name="connsiteY1723" fmla="*/ 1030317 h 1810296"/>
                <a:gd name="connsiteX1724" fmla="*/ 4487082 w 9274629"/>
                <a:gd name="connsiteY1724" fmla="*/ 1030541 h 1810296"/>
                <a:gd name="connsiteX1725" fmla="*/ 4488640 w 9274629"/>
                <a:gd name="connsiteY1725" fmla="*/ 1031722 h 1810296"/>
                <a:gd name="connsiteX1726" fmla="*/ 4490197 w 9274629"/>
                <a:gd name="connsiteY1726" fmla="*/ 1032903 h 1810296"/>
                <a:gd name="connsiteX1727" fmla="*/ 4490672 w 9274629"/>
                <a:gd name="connsiteY1727" fmla="*/ 1033254 h 1810296"/>
                <a:gd name="connsiteX1728" fmla="*/ 4491456 w 9274629"/>
                <a:gd name="connsiteY1728" fmla="*/ 1033684 h 1810296"/>
                <a:gd name="connsiteX1729" fmla="*/ 4492017 w 9274629"/>
                <a:gd name="connsiteY1729" fmla="*/ 1033821 h 1810296"/>
                <a:gd name="connsiteX1730" fmla="*/ 4492288 w 9274629"/>
                <a:gd name="connsiteY1730" fmla="*/ 1033821 h 1810296"/>
                <a:gd name="connsiteX1731" fmla="*/ 4492443 w 9274629"/>
                <a:gd name="connsiteY1731" fmla="*/ 1033811 h 1810296"/>
                <a:gd name="connsiteX1732" fmla="*/ 4492723 w 9274629"/>
                <a:gd name="connsiteY1732" fmla="*/ 1033703 h 1810296"/>
                <a:gd name="connsiteX1733" fmla="*/ 4493101 w 9274629"/>
                <a:gd name="connsiteY1733" fmla="*/ 1033469 h 1810296"/>
                <a:gd name="connsiteX1734" fmla="*/ 4493362 w 9274629"/>
                <a:gd name="connsiteY1734" fmla="*/ 1033118 h 1810296"/>
                <a:gd name="connsiteX1735" fmla="*/ 4493479 w 9274629"/>
                <a:gd name="connsiteY1735" fmla="*/ 1032864 h 1810296"/>
                <a:gd name="connsiteX1736" fmla="*/ 4493508 w 9274629"/>
                <a:gd name="connsiteY1736" fmla="*/ 1032600 h 1810296"/>
                <a:gd name="connsiteX1737" fmla="*/ 4493430 w 9274629"/>
                <a:gd name="connsiteY1737" fmla="*/ 1032327 h 1810296"/>
                <a:gd name="connsiteX1738" fmla="*/ 4493362 w 9274629"/>
                <a:gd name="connsiteY1738" fmla="*/ 1032200 h 1810296"/>
                <a:gd name="connsiteX1739" fmla="*/ 4493043 w 9274629"/>
                <a:gd name="connsiteY1739" fmla="*/ 1032132 h 1810296"/>
                <a:gd name="connsiteX1740" fmla="*/ 4492462 w 9274629"/>
                <a:gd name="connsiteY1740" fmla="*/ 1031868 h 1810296"/>
                <a:gd name="connsiteX1741" fmla="*/ 4491969 w 9274629"/>
                <a:gd name="connsiteY1741" fmla="*/ 1031459 h 1810296"/>
                <a:gd name="connsiteX1742" fmla="*/ 4491553 w 9274629"/>
                <a:gd name="connsiteY1742" fmla="*/ 1030951 h 1810296"/>
                <a:gd name="connsiteX1743" fmla="*/ 4491204 w 9274629"/>
                <a:gd name="connsiteY1743" fmla="*/ 1030346 h 1810296"/>
                <a:gd name="connsiteX1744" fmla="*/ 4490924 w 9274629"/>
                <a:gd name="connsiteY1744" fmla="*/ 1029702 h 1810296"/>
                <a:gd name="connsiteX1745" fmla="*/ 4490604 w 9274629"/>
                <a:gd name="connsiteY1745" fmla="*/ 1028677 h 1810296"/>
                <a:gd name="connsiteX1746" fmla="*/ 4490449 w 9274629"/>
                <a:gd name="connsiteY1746" fmla="*/ 1027984 h 1810296"/>
                <a:gd name="connsiteX1747" fmla="*/ 4490372 w 9274629"/>
                <a:gd name="connsiteY1747" fmla="*/ 1027583 h 1810296"/>
                <a:gd name="connsiteX1748" fmla="*/ 4490256 w 9274629"/>
                <a:gd name="connsiteY1748" fmla="*/ 1026754 h 1810296"/>
                <a:gd name="connsiteX1749" fmla="*/ 4490256 w 9274629"/>
                <a:gd name="connsiteY1749" fmla="*/ 1025934 h 1810296"/>
                <a:gd name="connsiteX1750" fmla="*/ 4490382 w 9274629"/>
                <a:gd name="connsiteY1750" fmla="*/ 1025358 h 1810296"/>
                <a:gd name="connsiteX1751" fmla="*/ 4490546 w 9274629"/>
                <a:gd name="connsiteY1751" fmla="*/ 1024997 h 1810296"/>
                <a:gd name="connsiteX1752" fmla="*/ 4490643 w 9274629"/>
                <a:gd name="connsiteY1752" fmla="*/ 1024821 h 1810296"/>
                <a:gd name="connsiteX1753" fmla="*/ 4490856 w 9274629"/>
                <a:gd name="connsiteY1753" fmla="*/ 1024548 h 1810296"/>
                <a:gd name="connsiteX1754" fmla="*/ 4491369 w 9274629"/>
                <a:gd name="connsiteY1754" fmla="*/ 1024109 h 1810296"/>
                <a:gd name="connsiteX1755" fmla="*/ 4492288 w 9274629"/>
                <a:gd name="connsiteY1755" fmla="*/ 1023650 h 1810296"/>
                <a:gd name="connsiteX1756" fmla="*/ 4492946 w 9274629"/>
                <a:gd name="connsiteY1756" fmla="*/ 1023425 h 1810296"/>
                <a:gd name="connsiteX1757" fmla="*/ 4498657 w 9274629"/>
                <a:gd name="connsiteY1757" fmla="*/ 1021493 h 1810296"/>
                <a:gd name="connsiteX1758" fmla="*/ 4504386 w 9274629"/>
                <a:gd name="connsiteY1758" fmla="*/ 1019560 h 1810296"/>
                <a:gd name="connsiteX1759" fmla="*/ 4504918 w 9274629"/>
                <a:gd name="connsiteY1759" fmla="*/ 1019375 h 1810296"/>
                <a:gd name="connsiteX1760" fmla="*/ 4505741 w 9274629"/>
                <a:gd name="connsiteY1760" fmla="*/ 1019229 h 1810296"/>
                <a:gd name="connsiteX1761" fmla="*/ 4506273 w 9274629"/>
                <a:gd name="connsiteY1761" fmla="*/ 1019287 h 1810296"/>
                <a:gd name="connsiteX1762" fmla="*/ 4506525 w 9274629"/>
                <a:gd name="connsiteY1762" fmla="*/ 1019375 h 1810296"/>
                <a:gd name="connsiteX1763" fmla="*/ 4506844 w 9274629"/>
                <a:gd name="connsiteY1763" fmla="*/ 1019541 h 1810296"/>
                <a:gd name="connsiteX1764" fmla="*/ 4507347 w 9274629"/>
                <a:gd name="connsiteY1764" fmla="*/ 1020049 h 1810296"/>
                <a:gd name="connsiteX1765" fmla="*/ 4507821 w 9274629"/>
                <a:gd name="connsiteY1765" fmla="*/ 1020615 h 1810296"/>
                <a:gd name="connsiteX1766" fmla="*/ 4508315 w 9274629"/>
                <a:gd name="connsiteY1766" fmla="*/ 1021112 h 1810296"/>
                <a:gd name="connsiteX1767" fmla="*/ 4508625 w 9274629"/>
                <a:gd name="connsiteY1767" fmla="*/ 1021288 h 1810296"/>
                <a:gd name="connsiteX1768" fmla="*/ 4509031 w 9274629"/>
                <a:gd name="connsiteY1768" fmla="*/ 1021434 h 1810296"/>
                <a:gd name="connsiteX1769" fmla="*/ 4509960 w 9274629"/>
                <a:gd name="connsiteY1769" fmla="*/ 1021591 h 1810296"/>
                <a:gd name="connsiteX1770" fmla="*/ 4510629 w 9274629"/>
                <a:gd name="connsiteY1770" fmla="*/ 1021737 h 1810296"/>
                <a:gd name="connsiteX1771" fmla="*/ 4510996 w 9274629"/>
                <a:gd name="connsiteY1771" fmla="*/ 1021874 h 1810296"/>
                <a:gd name="connsiteX1772" fmla="*/ 4511257 w 9274629"/>
                <a:gd name="connsiteY1772" fmla="*/ 1022088 h 1810296"/>
                <a:gd name="connsiteX1773" fmla="*/ 4511412 w 9274629"/>
                <a:gd name="connsiteY1773" fmla="*/ 1022381 h 1810296"/>
                <a:gd name="connsiteX1774" fmla="*/ 4511422 w 9274629"/>
                <a:gd name="connsiteY1774" fmla="*/ 1022576 h 1810296"/>
                <a:gd name="connsiteX1775" fmla="*/ 4512002 w 9274629"/>
                <a:gd name="connsiteY1775" fmla="*/ 1021610 h 1810296"/>
                <a:gd name="connsiteX1776" fmla="*/ 4512573 w 9274629"/>
                <a:gd name="connsiteY1776" fmla="*/ 1020634 h 1810296"/>
                <a:gd name="connsiteX1777" fmla="*/ 4513251 w 9274629"/>
                <a:gd name="connsiteY1777" fmla="*/ 1021620 h 1810296"/>
                <a:gd name="connsiteX1778" fmla="*/ 4513948 w 9274629"/>
                <a:gd name="connsiteY1778" fmla="*/ 1022606 h 1810296"/>
                <a:gd name="connsiteX1779" fmla="*/ 4514132 w 9274629"/>
                <a:gd name="connsiteY1779" fmla="*/ 1022088 h 1810296"/>
                <a:gd name="connsiteX1780" fmla="*/ 4514606 w 9274629"/>
                <a:gd name="connsiteY1780" fmla="*/ 1021073 h 1810296"/>
                <a:gd name="connsiteX1781" fmla="*/ 4515061 w 9274629"/>
                <a:gd name="connsiteY1781" fmla="*/ 1020400 h 1810296"/>
                <a:gd name="connsiteX1782" fmla="*/ 4515429 w 9274629"/>
                <a:gd name="connsiteY1782" fmla="*/ 1020039 h 1810296"/>
                <a:gd name="connsiteX1783" fmla="*/ 4515835 w 9274629"/>
                <a:gd name="connsiteY1783" fmla="*/ 1019756 h 1810296"/>
                <a:gd name="connsiteX1784" fmla="*/ 4516309 w 9274629"/>
                <a:gd name="connsiteY1784" fmla="*/ 1019580 h 1810296"/>
                <a:gd name="connsiteX1785" fmla="*/ 4516571 w 9274629"/>
                <a:gd name="connsiteY1785" fmla="*/ 1019560 h 1810296"/>
                <a:gd name="connsiteX1786" fmla="*/ 4516793 w 9274629"/>
                <a:gd name="connsiteY1786" fmla="*/ 1019560 h 1810296"/>
                <a:gd name="connsiteX1787" fmla="*/ 4517209 w 9274629"/>
                <a:gd name="connsiteY1787" fmla="*/ 1019609 h 1810296"/>
                <a:gd name="connsiteX1788" fmla="*/ 4517819 w 9274629"/>
                <a:gd name="connsiteY1788" fmla="*/ 1019834 h 1810296"/>
                <a:gd name="connsiteX1789" fmla="*/ 4518980 w 9274629"/>
                <a:gd name="connsiteY1789" fmla="*/ 1020556 h 1810296"/>
                <a:gd name="connsiteX1790" fmla="*/ 4519793 w 9274629"/>
                <a:gd name="connsiteY1790" fmla="*/ 1020985 h 1810296"/>
                <a:gd name="connsiteX1791" fmla="*/ 4519996 w 9274629"/>
                <a:gd name="connsiteY1791" fmla="*/ 1021073 h 1810296"/>
                <a:gd name="connsiteX1792" fmla="*/ 4520461 w 9274629"/>
                <a:gd name="connsiteY1792" fmla="*/ 1021142 h 1810296"/>
                <a:gd name="connsiteX1793" fmla="*/ 4520935 w 9274629"/>
                <a:gd name="connsiteY1793" fmla="*/ 1021103 h 1810296"/>
                <a:gd name="connsiteX1794" fmla="*/ 4521381 w 9274629"/>
                <a:gd name="connsiteY1794" fmla="*/ 1020976 h 1810296"/>
                <a:gd name="connsiteX1795" fmla="*/ 4521768 w 9274629"/>
                <a:gd name="connsiteY1795" fmla="*/ 1020761 h 1810296"/>
                <a:gd name="connsiteX1796" fmla="*/ 4522058 w 9274629"/>
                <a:gd name="connsiteY1796" fmla="*/ 1020488 h 1810296"/>
                <a:gd name="connsiteX1797" fmla="*/ 4522233 w 9274629"/>
                <a:gd name="connsiteY1797" fmla="*/ 1020156 h 1810296"/>
                <a:gd name="connsiteX1798" fmla="*/ 4522233 w 9274629"/>
                <a:gd name="connsiteY1798" fmla="*/ 1019785 h 1810296"/>
                <a:gd name="connsiteX1799" fmla="*/ 4522145 w 9274629"/>
                <a:gd name="connsiteY1799" fmla="*/ 1019580 h 1810296"/>
                <a:gd name="connsiteX1800" fmla="*/ 4522396 w 9274629"/>
                <a:gd name="connsiteY1800" fmla="*/ 1019443 h 1810296"/>
                <a:gd name="connsiteX1801" fmla="*/ 4522939 w 9274629"/>
                <a:gd name="connsiteY1801" fmla="*/ 1019258 h 1810296"/>
                <a:gd name="connsiteX1802" fmla="*/ 4523510 w 9274629"/>
                <a:gd name="connsiteY1802" fmla="*/ 1019219 h 1810296"/>
                <a:gd name="connsiteX1803" fmla="*/ 4524090 w 9274629"/>
                <a:gd name="connsiteY1803" fmla="*/ 1019277 h 1810296"/>
                <a:gd name="connsiteX1804" fmla="*/ 4524671 w 9274629"/>
                <a:gd name="connsiteY1804" fmla="*/ 1019443 h 1810296"/>
                <a:gd name="connsiteX1805" fmla="*/ 4525242 w 9274629"/>
                <a:gd name="connsiteY1805" fmla="*/ 1019687 h 1810296"/>
                <a:gd name="connsiteX1806" fmla="*/ 4526065 w 9274629"/>
                <a:gd name="connsiteY1806" fmla="*/ 1020146 h 1810296"/>
                <a:gd name="connsiteX1807" fmla="*/ 4526549 w 9274629"/>
                <a:gd name="connsiteY1807" fmla="*/ 1020507 h 1810296"/>
                <a:gd name="connsiteX1808" fmla="*/ 4527497 w 9274629"/>
                <a:gd name="connsiteY1808" fmla="*/ 1021298 h 1810296"/>
                <a:gd name="connsiteX1809" fmla="*/ 4528987 w 9274629"/>
                <a:gd name="connsiteY1809" fmla="*/ 1022352 h 1810296"/>
                <a:gd name="connsiteX1810" fmla="*/ 4529791 w 9274629"/>
                <a:gd name="connsiteY1810" fmla="*/ 1022703 h 1810296"/>
                <a:gd name="connsiteX1811" fmla="*/ 4530352 w 9274629"/>
                <a:gd name="connsiteY1811" fmla="*/ 1022860 h 1810296"/>
                <a:gd name="connsiteX1812" fmla="*/ 4530662 w 9274629"/>
                <a:gd name="connsiteY1812" fmla="*/ 1022889 h 1810296"/>
                <a:gd name="connsiteX1813" fmla="*/ 4531088 w 9274629"/>
                <a:gd name="connsiteY1813" fmla="*/ 1022899 h 1810296"/>
                <a:gd name="connsiteX1814" fmla="*/ 4531968 w 9274629"/>
                <a:gd name="connsiteY1814" fmla="*/ 1022791 h 1810296"/>
                <a:gd name="connsiteX1815" fmla="*/ 4532849 w 9274629"/>
                <a:gd name="connsiteY1815" fmla="*/ 1022635 h 1810296"/>
                <a:gd name="connsiteX1816" fmla="*/ 4533711 w 9274629"/>
                <a:gd name="connsiteY1816" fmla="*/ 1022576 h 1810296"/>
                <a:gd name="connsiteX1817" fmla="*/ 4534146 w 9274629"/>
                <a:gd name="connsiteY1817" fmla="*/ 1022635 h 1810296"/>
                <a:gd name="connsiteX1818" fmla="*/ 4534465 w 9274629"/>
                <a:gd name="connsiteY1818" fmla="*/ 1022694 h 1810296"/>
                <a:gd name="connsiteX1819" fmla="*/ 4535046 w 9274629"/>
                <a:gd name="connsiteY1819" fmla="*/ 1022947 h 1810296"/>
                <a:gd name="connsiteX1820" fmla="*/ 4535888 w 9274629"/>
                <a:gd name="connsiteY1820" fmla="*/ 1023445 h 1810296"/>
                <a:gd name="connsiteX1821" fmla="*/ 4536972 w 9274629"/>
                <a:gd name="connsiteY1821" fmla="*/ 1024246 h 1810296"/>
                <a:gd name="connsiteX1822" fmla="*/ 4537814 w 9274629"/>
                <a:gd name="connsiteY1822" fmla="*/ 1024743 h 1810296"/>
                <a:gd name="connsiteX1823" fmla="*/ 4538404 w 9274629"/>
                <a:gd name="connsiteY1823" fmla="*/ 1024948 h 1810296"/>
                <a:gd name="connsiteX1824" fmla="*/ 4538733 w 9274629"/>
                <a:gd name="connsiteY1824" fmla="*/ 1025007 h 1810296"/>
                <a:gd name="connsiteX1825" fmla="*/ 4538956 w 9274629"/>
                <a:gd name="connsiteY1825" fmla="*/ 1025036 h 1810296"/>
                <a:gd name="connsiteX1826" fmla="*/ 4539411 w 9274629"/>
                <a:gd name="connsiteY1826" fmla="*/ 1025026 h 1810296"/>
                <a:gd name="connsiteX1827" fmla="*/ 4540079 w 9274629"/>
                <a:gd name="connsiteY1827" fmla="*/ 1024880 h 1810296"/>
                <a:gd name="connsiteX1828" fmla="*/ 4541414 w 9274629"/>
                <a:gd name="connsiteY1828" fmla="*/ 1024392 h 1810296"/>
                <a:gd name="connsiteX1829" fmla="*/ 4542314 w 9274629"/>
                <a:gd name="connsiteY1829" fmla="*/ 1024079 h 1810296"/>
                <a:gd name="connsiteX1830" fmla="*/ 4542769 w 9274629"/>
                <a:gd name="connsiteY1830" fmla="*/ 1023972 h 1810296"/>
                <a:gd name="connsiteX1831" fmla="*/ 4543505 w 9274629"/>
                <a:gd name="connsiteY1831" fmla="*/ 1023943 h 1810296"/>
                <a:gd name="connsiteX1832" fmla="*/ 4543979 w 9274629"/>
                <a:gd name="connsiteY1832" fmla="*/ 1024011 h 1810296"/>
                <a:gd name="connsiteX1833" fmla="*/ 4544434 w 9274629"/>
                <a:gd name="connsiteY1833" fmla="*/ 1024138 h 1810296"/>
                <a:gd name="connsiteX1834" fmla="*/ 4544831 w 9274629"/>
                <a:gd name="connsiteY1834" fmla="*/ 1024353 h 1810296"/>
                <a:gd name="connsiteX1835" fmla="*/ 4545150 w 9274629"/>
                <a:gd name="connsiteY1835" fmla="*/ 1024646 h 1810296"/>
                <a:gd name="connsiteX1836" fmla="*/ 4545372 w 9274629"/>
                <a:gd name="connsiteY1836" fmla="*/ 1025007 h 1810296"/>
                <a:gd name="connsiteX1837" fmla="*/ 4545431 w 9274629"/>
                <a:gd name="connsiteY1837" fmla="*/ 1025231 h 1810296"/>
                <a:gd name="connsiteX1838" fmla="*/ 4545489 w 9274629"/>
                <a:gd name="connsiteY1838" fmla="*/ 1025651 h 1810296"/>
                <a:gd name="connsiteX1839" fmla="*/ 4545431 w 9274629"/>
                <a:gd name="connsiteY1839" fmla="*/ 1026510 h 1810296"/>
                <a:gd name="connsiteX1840" fmla="*/ 4545489 w 9274629"/>
                <a:gd name="connsiteY1840" fmla="*/ 1026929 h 1810296"/>
                <a:gd name="connsiteX1841" fmla="*/ 4545547 w 9274629"/>
                <a:gd name="connsiteY1841" fmla="*/ 1027144 h 1810296"/>
                <a:gd name="connsiteX1842" fmla="*/ 4545741 w 9274629"/>
                <a:gd name="connsiteY1842" fmla="*/ 1027496 h 1810296"/>
                <a:gd name="connsiteX1843" fmla="*/ 4545826 w 9274629"/>
                <a:gd name="connsiteY1843" fmla="*/ 1027584 h 1810296"/>
                <a:gd name="connsiteX1844" fmla="*/ 4546215 w 9274629"/>
                <a:gd name="connsiteY1844" fmla="*/ 1027004 h 1810296"/>
                <a:gd name="connsiteX1845" fmla="*/ 4546815 w 9274629"/>
                <a:gd name="connsiteY1845" fmla="*/ 1026522 h 1810296"/>
                <a:gd name="connsiteX1846" fmla="*/ 4547182 w 9274629"/>
                <a:gd name="connsiteY1846" fmla="*/ 1026347 h 1810296"/>
                <a:gd name="connsiteX1847" fmla="*/ 4547518 w 9274629"/>
                <a:gd name="connsiteY1847" fmla="*/ 1026245 h 1810296"/>
                <a:gd name="connsiteX1848" fmla="*/ 4548210 w 9274629"/>
                <a:gd name="connsiteY1848" fmla="*/ 1026142 h 1810296"/>
                <a:gd name="connsiteX1849" fmla="*/ 4549258 w 9274629"/>
                <a:gd name="connsiteY1849" fmla="*/ 1026122 h 1810296"/>
                <a:gd name="connsiteX1850" fmla="*/ 4549981 w 9274629"/>
                <a:gd name="connsiteY1850" fmla="*/ 1026111 h 1810296"/>
                <a:gd name="connsiteX1851" fmla="*/ 4550450 w 9274629"/>
                <a:gd name="connsiteY1851" fmla="*/ 1026049 h 1810296"/>
                <a:gd name="connsiteX1852" fmla="*/ 4551345 w 9274629"/>
                <a:gd name="connsiteY1852" fmla="*/ 1025793 h 1810296"/>
                <a:gd name="connsiteX1853" fmla="*/ 4552180 w 9274629"/>
                <a:gd name="connsiteY1853" fmla="*/ 1025372 h 1810296"/>
                <a:gd name="connsiteX1854" fmla="*/ 4552923 w 9274629"/>
                <a:gd name="connsiteY1854" fmla="*/ 1024807 h 1810296"/>
                <a:gd name="connsiteX1855" fmla="*/ 4553574 w 9274629"/>
                <a:gd name="connsiteY1855" fmla="*/ 1024109 h 1810296"/>
                <a:gd name="connsiteX1856" fmla="*/ 4554104 w 9274629"/>
                <a:gd name="connsiteY1856" fmla="*/ 1023329 h 1810296"/>
                <a:gd name="connsiteX1857" fmla="*/ 4554470 w 9274629"/>
                <a:gd name="connsiteY1857" fmla="*/ 1022467 h 1810296"/>
                <a:gd name="connsiteX1858" fmla="*/ 4554684 w 9274629"/>
                <a:gd name="connsiteY1858" fmla="*/ 1021553 h 1810296"/>
                <a:gd name="connsiteX1859" fmla="*/ 4554715 w 9274629"/>
                <a:gd name="connsiteY1859" fmla="*/ 1021081 h 1810296"/>
                <a:gd name="connsiteX1860" fmla="*/ 4554715 w 9274629"/>
                <a:gd name="connsiteY1860" fmla="*/ 1020568 h 1810296"/>
                <a:gd name="connsiteX1861" fmla="*/ 4554602 w 9274629"/>
                <a:gd name="connsiteY1861" fmla="*/ 1019531 h 1810296"/>
                <a:gd name="connsiteX1862" fmla="*/ 4554470 w 9274629"/>
                <a:gd name="connsiteY1862" fmla="*/ 1018515 h 1810296"/>
                <a:gd name="connsiteX1863" fmla="*/ 4554419 w 9274629"/>
                <a:gd name="connsiteY1863" fmla="*/ 1017478 h 1810296"/>
                <a:gd name="connsiteX1864" fmla="*/ 4554480 w 9274629"/>
                <a:gd name="connsiteY1864" fmla="*/ 1016975 h 1810296"/>
                <a:gd name="connsiteX1865" fmla="*/ 4554542 w 9274629"/>
                <a:gd name="connsiteY1865" fmla="*/ 1016708 h 1810296"/>
                <a:gd name="connsiteX1866" fmla="*/ 4554735 w 9274629"/>
                <a:gd name="connsiteY1866" fmla="*/ 1016215 h 1810296"/>
                <a:gd name="connsiteX1867" fmla="*/ 4555020 w 9274629"/>
                <a:gd name="connsiteY1867" fmla="*/ 1015764 h 1810296"/>
                <a:gd name="connsiteX1868" fmla="*/ 4555386 w 9274629"/>
                <a:gd name="connsiteY1868" fmla="*/ 1015373 h 1810296"/>
                <a:gd name="connsiteX1869" fmla="*/ 4555803 w 9274629"/>
                <a:gd name="connsiteY1869" fmla="*/ 1015086 h 1810296"/>
                <a:gd name="connsiteX1870" fmla="*/ 4556251 w 9274629"/>
                <a:gd name="connsiteY1870" fmla="*/ 1014891 h 1810296"/>
                <a:gd name="connsiteX1871" fmla="*/ 4556710 w 9274629"/>
                <a:gd name="connsiteY1871" fmla="*/ 1014850 h 1810296"/>
                <a:gd name="connsiteX1872" fmla="*/ 4557167 w 9274629"/>
                <a:gd name="connsiteY1872" fmla="*/ 1014953 h 1810296"/>
                <a:gd name="connsiteX1873" fmla="*/ 4557381 w 9274629"/>
                <a:gd name="connsiteY1873" fmla="*/ 1015086 h 1810296"/>
                <a:gd name="connsiteX1874" fmla="*/ 4557249 w 9274629"/>
                <a:gd name="connsiteY1874" fmla="*/ 1013207 h 1810296"/>
                <a:gd name="connsiteX1875" fmla="*/ 4557117 w 9274629"/>
                <a:gd name="connsiteY1875" fmla="*/ 1011339 h 1810296"/>
                <a:gd name="connsiteX1876" fmla="*/ 4558237 w 9274629"/>
                <a:gd name="connsiteY1876" fmla="*/ 1011031 h 1810296"/>
                <a:gd name="connsiteX1877" fmla="*/ 4559346 w 9274629"/>
                <a:gd name="connsiteY1877" fmla="*/ 1010723 h 1810296"/>
                <a:gd name="connsiteX1878" fmla="*/ 4559244 w 9274629"/>
                <a:gd name="connsiteY1878" fmla="*/ 1010251 h 1810296"/>
                <a:gd name="connsiteX1879" fmla="*/ 4558878 w 9274629"/>
                <a:gd name="connsiteY1879" fmla="*/ 1009388 h 1810296"/>
                <a:gd name="connsiteX1880" fmla="*/ 4558104 w 9274629"/>
                <a:gd name="connsiteY1880" fmla="*/ 1008198 h 1810296"/>
                <a:gd name="connsiteX1881" fmla="*/ 4557554 w 9274629"/>
                <a:gd name="connsiteY1881" fmla="*/ 1007397 h 1810296"/>
                <a:gd name="connsiteX1882" fmla="*/ 4557310 w 9274629"/>
                <a:gd name="connsiteY1882" fmla="*/ 1006997 h 1810296"/>
                <a:gd name="connsiteX1883" fmla="*/ 4556902 w 9274629"/>
                <a:gd name="connsiteY1883" fmla="*/ 1006093 h 1810296"/>
                <a:gd name="connsiteX1884" fmla="*/ 4556740 w 9274629"/>
                <a:gd name="connsiteY1884" fmla="*/ 1005395 h 1810296"/>
                <a:gd name="connsiteX1885" fmla="*/ 4556710 w 9274629"/>
                <a:gd name="connsiteY1885" fmla="*/ 1004923 h 1810296"/>
                <a:gd name="connsiteX1886" fmla="*/ 4556771 w 9274629"/>
                <a:gd name="connsiteY1886" fmla="*/ 1004482 h 1810296"/>
                <a:gd name="connsiteX1887" fmla="*/ 4556902 w 9274629"/>
                <a:gd name="connsiteY1887" fmla="*/ 1004040 h 1810296"/>
                <a:gd name="connsiteX1888" fmla="*/ 4557015 w 9274629"/>
                <a:gd name="connsiteY1888" fmla="*/ 1003835 h 1810296"/>
                <a:gd name="connsiteX1889" fmla="*/ 4557147 w 9274629"/>
                <a:gd name="connsiteY1889" fmla="*/ 1003640 h 1810296"/>
                <a:gd name="connsiteX1890" fmla="*/ 4557503 w 9274629"/>
                <a:gd name="connsiteY1890" fmla="*/ 1003342 h 1810296"/>
                <a:gd name="connsiteX1891" fmla="*/ 4557941 w 9274629"/>
                <a:gd name="connsiteY1891" fmla="*/ 1003168 h 1810296"/>
                <a:gd name="connsiteX1892" fmla="*/ 4558410 w 9274629"/>
                <a:gd name="connsiteY1892" fmla="*/ 1003106 h 1810296"/>
                <a:gd name="connsiteX1893" fmla="*/ 4558867 w 9274629"/>
                <a:gd name="connsiteY1893" fmla="*/ 1003168 h 1810296"/>
                <a:gd name="connsiteX1894" fmla="*/ 4559275 w 9274629"/>
                <a:gd name="connsiteY1894" fmla="*/ 1003332 h 1810296"/>
                <a:gd name="connsiteX1895" fmla="*/ 4559580 w 9274629"/>
                <a:gd name="connsiteY1895" fmla="*/ 1003599 h 1810296"/>
                <a:gd name="connsiteX1896" fmla="*/ 4559743 w 9274629"/>
                <a:gd name="connsiteY1896" fmla="*/ 1003968 h 1810296"/>
                <a:gd name="connsiteX1897" fmla="*/ 4559753 w 9274629"/>
                <a:gd name="connsiteY1897" fmla="*/ 1004204 h 1810296"/>
                <a:gd name="connsiteX1898" fmla="*/ 4560750 w 9274629"/>
                <a:gd name="connsiteY1898" fmla="*/ 1003948 h 1810296"/>
                <a:gd name="connsiteX1899" fmla="*/ 4561748 w 9274629"/>
                <a:gd name="connsiteY1899" fmla="*/ 1003701 h 1810296"/>
                <a:gd name="connsiteX1900" fmla="*/ 4561473 w 9274629"/>
                <a:gd name="connsiteY1900" fmla="*/ 1002798 h 1810296"/>
                <a:gd name="connsiteX1901" fmla="*/ 4561178 w 9274629"/>
                <a:gd name="connsiteY1901" fmla="*/ 1001443 h 1810296"/>
                <a:gd name="connsiteX1902" fmla="*/ 4561137 w 9274629"/>
                <a:gd name="connsiteY1902" fmla="*/ 1000519 h 1810296"/>
                <a:gd name="connsiteX1903" fmla="*/ 4561178 w 9274629"/>
                <a:gd name="connsiteY1903" fmla="*/ 1000067 h 1810296"/>
                <a:gd name="connsiteX1904" fmla="*/ 4561269 w 9274629"/>
                <a:gd name="connsiteY1904" fmla="*/ 999595 h 1810296"/>
                <a:gd name="connsiteX1905" fmla="*/ 4561646 w 9274629"/>
                <a:gd name="connsiteY1905" fmla="*/ 998733 h 1810296"/>
                <a:gd name="connsiteX1906" fmla="*/ 4562074 w 9274629"/>
                <a:gd name="connsiteY1906" fmla="*/ 998168 h 1810296"/>
                <a:gd name="connsiteX1907" fmla="*/ 4562430 w 9274629"/>
                <a:gd name="connsiteY1907" fmla="*/ 997881 h 1810296"/>
                <a:gd name="connsiteX1908" fmla="*/ 4562807 w 9274629"/>
                <a:gd name="connsiteY1908" fmla="*/ 997655 h 1810296"/>
                <a:gd name="connsiteX1909" fmla="*/ 4563234 w 9274629"/>
                <a:gd name="connsiteY1909" fmla="*/ 997511 h 1810296"/>
                <a:gd name="connsiteX1910" fmla="*/ 4563448 w 9274629"/>
                <a:gd name="connsiteY1910" fmla="*/ 997480 h 1810296"/>
                <a:gd name="connsiteX1911" fmla="*/ 4563845 w 9274629"/>
                <a:gd name="connsiteY1911" fmla="*/ 997450 h 1810296"/>
                <a:gd name="connsiteX1912" fmla="*/ 4564598 w 9274629"/>
                <a:gd name="connsiteY1912" fmla="*/ 997624 h 1810296"/>
                <a:gd name="connsiteX1913" fmla="*/ 4565301 w 9274629"/>
                <a:gd name="connsiteY1913" fmla="*/ 997963 h 1810296"/>
                <a:gd name="connsiteX1914" fmla="*/ 4565972 w 9274629"/>
                <a:gd name="connsiteY1914" fmla="*/ 998404 h 1810296"/>
                <a:gd name="connsiteX1915" fmla="*/ 4566298 w 9274629"/>
                <a:gd name="connsiteY1915" fmla="*/ 998640 h 1810296"/>
                <a:gd name="connsiteX1916" fmla="*/ 4567937 w 9274629"/>
                <a:gd name="connsiteY1916" fmla="*/ 999882 h 1810296"/>
                <a:gd name="connsiteX1917" fmla="*/ 4569576 w 9274629"/>
                <a:gd name="connsiteY1917" fmla="*/ 1001124 h 1810296"/>
                <a:gd name="connsiteX1918" fmla="*/ 4570075 w 9274629"/>
                <a:gd name="connsiteY1918" fmla="*/ 1001494 h 1810296"/>
                <a:gd name="connsiteX1919" fmla="*/ 4570899 w 9274629"/>
                <a:gd name="connsiteY1919" fmla="*/ 1001946 h 1810296"/>
                <a:gd name="connsiteX1920" fmla="*/ 4571489 w 9274629"/>
                <a:gd name="connsiteY1920" fmla="*/ 1002089 h 1810296"/>
                <a:gd name="connsiteX1921" fmla="*/ 4571775 w 9274629"/>
                <a:gd name="connsiteY1921" fmla="*/ 1002089 h 1810296"/>
                <a:gd name="connsiteX1922" fmla="*/ 4571937 w 9274629"/>
                <a:gd name="connsiteY1922" fmla="*/ 1002079 h 1810296"/>
                <a:gd name="connsiteX1923" fmla="*/ 4572233 w 9274629"/>
                <a:gd name="connsiteY1923" fmla="*/ 1001966 h 1810296"/>
                <a:gd name="connsiteX1924" fmla="*/ 4572629 w 9274629"/>
                <a:gd name="connsiteY1924" fmla="*/ 1001720 h 1810296"/>
                <a:gd name="connsiteX1925" fmla="*/ 4572904 w 9274629"/>
                <a:gd name="connsiteY1925" fmla="*/ 1001351 h 1810296"/>
                <a:gd name="connsiteX1926" fmla="*/ 4573027 w 9274629"/>
                <a:gd name="connsiteY1926" fmla="*/ 1001084 h 1810296"/>
                <a:gd name="connsiteX1927" fmla="*/ 4573057 w 9274629"/>
                <a:gd name="connsiteY1927" fmla="*/ 1000806 h 1810296"/>
                <a:gd name="connsiteX1928" fmla="*/ 4572975 w 9274629"/>
                <a:gd name="connsiteY1928" fmla="*/ 1000519 h 1810296"/>
                <a:gd name="connsiteX1929" fmla="*/ 4572904 w 9274629"/>
                <a:gd name="connsiteY1929" fmla="*/ 1000386 h 1810296"/>
                <a:gd name="connsiteX1930" fmla="*/ 4572569 w 9274629"/>
                <a:gd name="connsiteY1930" fmla="*/ 1000313 h 1810296"/>
                <a:gd name="connsiteX1931" fmla="*/ 4571957 w 9274629"/>
                <a:gd name="connsiteY1931" fmla="*/ 1000036 h 1810296"/>
                <a:gd name="connsiteX1932" fmla="*/ 4571438 w 9274629"/>
                <a:gd name="connsiteY1932" fmla="*/ 999605 h 1810296"/>
                <a:gd name="connsiteX1933" fmla="*/ 4571001 w 9274629"/>
                <a:gd name="connsiteY1933" fmla="*/ 999072 h 1810296"/>
                <a:gd name="connsiteX1934" fmla="*/ 4570635 w 9274629"/>
                <a:gd name="connsiteY1934" fmla="*/ 998435 h 1810296"/>
                <a:gd name="connsiteX1935" fmla="*/ 4570339 w 9274629"/>
                <a:gd name="connsiteY1935" fmla="*/ 997757 h 1810296"/>
                <a:gd name="connsiteX1936" fmla="*/ 4570003 w 9274629"/>
                <a:gd name="connsiteY1936" fmla="*/ 996680 h 1810296"/>
                <a:gd name="connsiteX1937" fmla="*/ 4569841 w 9274629"/>
                <a:gd name="connsiteY1937" fmla="*/ 995951 h 1810296"/>
                <a:gd name="connsiteX1938" fmla="*/ 4569759 w 9274629"/>
                <a:gd name="connsiteY1938" fmla="*/ 995530 h 1810296"/>
                <a:gd name="connsiteX1939" fmla="*/ 4569637 w 9274629"/>
                <a:gd name="connsiteY1939" fmla="*/ 994657 h 1810296"/>
                <a:gd name="connsiteX1940" fmla="*/ 4569637 w 9274629"/>
                <a:gd name="connsiteY1940" fmla="*/ 993795 h 1810296"/>
                <a:gd name="connsiteX1941" fmla="*/ 4569769 w 9274629"/>
                <a:gd name="connsiteY1941" fmla="*/ 993189 h 1810296"/>
                <a:gd name="connsiteX1942" fmla="*/ 4569942 w 9274629"/>
                <a:gd name="connsiteY1942" fmla="*/ 992810 h 1810296"/>
                <a:gd name="connsiteX1943" fmla="*/ 4570044 w 9274629"/>
                <a:gd name="connsiteY1943" fmla="*/ 992625 h 1810296"/>
                <a:gd name="connsiteX1944" fmla="*/ 4570268 w 9274629"/>
                <a:gd name="connsiteY1944" fmla="*/ 992337 h 1810296"/>
                <a:gd name="connsiteX1945" fmla="*/ 4570808 w 9274629"/>
                <a:gd name="connsiteY1945" fmla="*/ 991875 h 1810296"/>
                <a:gd name="connsiteX1946" fmla="*/ 4571775 w 9274629"/>
                <a:gd name="connsiteY1946" fmla="*/ 991393 h 1810296"/>
                <a:gd name="connsiteX1947" fmla="*/ 4572466 w 9274629"/>
                <a:gd name="connsiteY1947" fmla="*/ 991157 h 1810296"/>
                <a:gd name="connsiteX1948" fmla="*/ 4578473 w 9274629"/>
                <a:gd name="connsiteY1948" fmla="*/ 989124 h 1810296"/>
                <a:gd name="connsiteX1949" fmla="*/ 4584498 w 9274629"/>
                <a:gd name="connsiteY1949" fmla="*/ 987092 h 1810296"/>
                <a:gd name="connsiteX1950" fmla="*/ 4585058 w 9274629"/>
                <a:gd name="connsiteY1950" fmla="*/ 986896 h 1810296"/>
                <a:gd name="connsiteX1951" fmla="*/ 4585923 w 9274629"/>
                <a:gd name="connsiteY1951" fmla="*/ 986742 h 1810296"/>
                <a:gd name="connsiteX1952" fmla="*/ 4586483 w 9274629"/>
                <a:gd name="connsiteY1952" fmla="*/ 986804 h 1810296"/>
                <a:gd name="connsiteX1953" fmla="*/ 4586748 w 9274629"/>
                <a:gd name="connsiteY1953" fmla="*/ 986896 h 1810296"/>
                <a:gd name="connsiteX1954" fmla="*/ 4587084 w 9274629"/>
                <a:gd name="connsiteY1954" fmla="*/ 987071 h 1810296"/>
                <a:gd name="connsiteX1955" fmla="*/ 4587613 w 9274629"/>
                <a:gd name="connsiteY1955" fmla="*/ 987605 h 1810296"/>
                <a:gd name="connsiteX1956" fmla="*/ 4588112 w 9274629"/>
                <a:gd name="connsiteY1956" fmla="*/ 988200 h 1810296"/>
                <a:gd name="connsiteX1957" fmla="*/ 4588631 w 9274629"/>
                <a:gd name="connsiteY1957" fmla="*/ 988724 h 1810296"/>
                <a:gd name="connsiteX1958" fmla="*/ 4588957 w 9274629"/>
                <a:gd name="connsiteY1958" fmla="*/ 988909 h 1810296"/>
                <a:gd name="connsiteX1959" fmla="*/ 4589384 w 9274629"/>
                <a:gd name="connsiteY1959" fmla="*/ 989063 h 1810296"/>
                <a:gd name="connsiteX1960" fmla="*/ 4590362 w 9274629"/>
                <a:gd name="connsiteY1960" fmla="*/ 989227 h 1810296"/>
                <a:gd name="connsiteX1961" fmla="*/ 4591064 w 9274629"/>
                <a:gd name="connsiteY1961" fmla="*/ 989381 h 1810296"/>
                <a:gd name="connsiteX1962" fmla="*/ 4591451 w 9274629"/>
                <a:gd name="connsiteY1962" fmla="*/ 989524 h 1810296"/>
                <a:gd name="connsiteX1963" fmla="*/ 4591726 w 9274629"/>
                <a:gd name="connsiteY1963" fmla="*/ 989750 h 1810296"/>
                <a:gd name="connsiteX1964" fmla="*/ 4591888 w 9274629"/>
                <a:gd name="connsiteY1964" fmla="*/ 990058 h 1810296"/>
                <a:gd name="connsiteX1965" fmla="*/ 4591899 w 9274629"/>
                <a:gd name="connsiteY1965" fmla="*/ 990263 h 1810296"/>
                <a:gd name="connsiteX1966" fmla="*/ 4592509 w 9274629"/>
                <a:gd name="connsiteY1966" fmla="*/ 989247 h 1810296"/>
                <a:gd name="connsiteX1967" fmla="*/ 4593110 w 9274629"/>
                <a:gd name="connsiteY1967" fmla="*/ 988221 h 1810296"/>
                <a:gd name="connsiteX1968" fmla="*/ 4593823 w 9274629"/>
                <a:gd name="connsiteY1968" fmla="*/ 989258 h 1810296"/>
                <a:gd name="connsiteX1969" fmla="*/ 4594555 w 9274629"/>
                <a:gd name="connsiteY1969" fmla="*/ 990294 h 1810296"/>
                <a:gd name="connsiteX1970" fmla="*/ 4594749 w 9274629"/>
                <a:gd name="connsiteY1970" fmla="*/ 989750 h 1810296"/>
                <a:gd name="connsiteX1971" fmla="*/ 4595248 w 9274629"/>
                <a:gd name="connsiteY1971" fmla="*/ 988683 h 1810296"/>
                <a:gd name="connsiteX1972" fmla="*/ 4595726 w 9274629"/>
                <a:gd name="connsiteY1972" fmla="*/ 987974 h 1810296"/>
                <a:gd name="connsiteX1973" fmla="*/ 4596113 w 9274629"/>
                <a:gd name="connsiteY1973" fmla="*/ 987595 h 1810296"/>
                <a:gd name="connsiteX1974" fmla="*/ 4596540 w 9274629"/>
                <a:gd name="connsiteY1974" fmla="*/ 987297 h 1810296"/>
                <a:gd name="connsiteX1975" fmla="*/ 4597039 w 9274629"/>
                <a:gd name="connsiteY1975" fmla="*/ 987112 h 1810296"/>
                <a:gd name="connsiteX1976" fmla="*/ 4597314 w 9274629"/>
                <a:gd name="connsiteY1976" fmla="*/ 987092 h 1810296"/>
                <a:gd name="connsiteX1977" fmla="*/ 4597548 w 9274629"/>
                <a:gd name="connsiteY1977" fmla="*/ 987092 h 1810296"/>
                <a:gd name="connsiteX1978" fmla="*/ 4597985 w 9274629"/>
                <a:gd name="connsiteY1978" fmla="*/ 987143 h 1810296"/>
                <a:gd name="connsiteX1979" fmla="*/ 4598627 w 9274629"/>
                <a:gd name="connsiteY1979" fmla="*/ 987379 h 1810296"/>
                <a:gd name="connsiteX1980" fmla="*/ 4599848 w 9274629"/>
                <a:gd name="connsiteY1980" fmla="*/ 988139 h 1810296"/>
                <a:gd name="connsiteX1981" fmla="*/ 4600704 w 9274629"/>
                <a:gd name="connsiteY1981" fmla="*/ 988590 h 1810296"/>
                <a:gd name="connsiteX1982" fmla="*/ 4600917 w 9274629"/>
                <a:gd name="connsiteY1982" fmla="*/ 988683 h 1810296"/>
                <a:gd name="connsiteX1983" fmla="*/ 4601406 w 9274629"/>
                <a:gd name="connsiteY1983" fmla="*/ 988755 h 1810296"/>
                <a:gd name="connsiteX1984" fmla="*/ 4601904 w 9274629"/>
                <a:gd name="connsiteY1984" fmla="*/ 988713 h 1810296"/>
                <a:gd name="connsiteX1985" fmla="*/ 4602373 w 9274629"/>
                <a:gd name="connsiteY1985" fmla="*/ 988580 h 1810296"/>
                <a:gd name="connsiteX1986" fmla="*/ 4602780 w 9274629"/>
                <a:gd name="connsiteY1986" fmla="*/ 988354 h 1810296"/>
                <a:gd name="connsiteX1987" fmla="*/ 4603086 w 9274629"/>
                <a:gd name="connsiteY1987" fmla="*/ 988067 h 1810296"/>
                <a:gd name="connsiteX1988" fmla="*/ 4603268 w 9274629"/>
                <a:gd name="connsiteY1988" fmla="*/ 987718 h 1810296"/>
                <a:gd name="connsiteX1989" fmla="*/ 4603268 w 9274629"/>
                <a:gd name="connsiteY1989" fmla="*/ 987328 h 1810296"/>
                <a:gd name="connsiteX1990" fmla="*/ 4603177 w 9274629"/>
                <a:gd name="connsiteY1990" fmla="*/ 987112 h 1810296"/>
                <a:gd name="connsiteX1991" fmla="*/ 4603441 w 9274629"/>
                <a:gd name="connsiteY1991" fmla="*/ 986968 h 1810296"/>
                <a:gd name="connsiteX1992" fmla="*/ 4604011 w 9274629"/>
                <a:gd name="connsiteY1992" fmla="*/ 986773 h 1810296"/>
                <a:gd name="connsiteX1993" fmla="*/ 4604612 w 9274629"/>
                <a:gd name="connsiteY1993" fmla="*/ 986732 h 1810296"/>
                <a:gd name="connsiteX1994" fmla="*/ 4605223 w 9274629"/>
                <a:gd name="connsiteY1994" fmla="*/ 986794 h 1810296"/>
                <a:gd name="connsiteX1995" fmla="*/ 4605834 w 9274629"/>
                <a:gd name="connsiteY1995" fmla="*/ 986968 h 1810296"/>
                <a:gd name="connsiteX1996" fmla="*/ 4606434 w 9274629"/>
                <a:gd name="connsiteY1996" fmla="*/ 987225 h 1810296"/>
                <a:gd name="connsiteX1997" fmla="*/ 4607299 w 9274629"/>
                <a:gd name="connsiteY1997" fmla="*/ 987707 h 1810296"/>
                <a:gd name="connsiteX1998" fmla="*/ 4607808 w 9274629"/>
                <a:gd name="connsiteY1998" fmla="*/ 988087 h 1810296"/>
                <a:gd name="connsiteX1999" fmla="*/ 4608806 w 9274629"/>
                <a:gd name="connsiteY1999" fmla="*/ 988919 h 1810296"/>
                <a:gd name="connsiteX2000" fmla="*/ 4610373 w 9274629"/>
                <a:gd name="connsiteY2000" fmla="*/ 990028 h 1810296"/>
                <a:gd name="connsiteX2001" fmla="*/ 4611219 w 9274629"/>
                <a:gd name="connsiteY2001" fmla="*/ 990397 h 1810296"/>
                <a:gd name="connsiteX2002" fmla="*/ 4611809 w 9274629"/>
                <a:gd name="connsiteY2002" fmla="*/ 990561 h 1810296"/>
                <a:gd name="connsiteX2003" fmla="*/ 4612134 w 9274629"/>
                <a:gd name="connsiteY2003" fmla="*/ 990592 h 1810296"/>
                <a:gd name="connsiteX2004" fmla="*/ 4612582 w 9274629"/>
                <a:gd name="connsiteY2004" fmla="*/ 990602 h 1810296"/>
                <a:gd name="connsiteX2005" fmla="*/ 4613508 w 9274629"/>
                <a:gd name="connsiteY2005" fmla="*/ 990489 h 1810296"/>
                <a:gd name="connsiteX2006" fmla="*/ 4614435 w 9274629"/>
                <a:gd name="connsiteY2006" fmla="*/ 990325 h 1810296"/>
                <a:gd name="connsiteX2007" fmla="*/ 4615341 w 9274629"/>
                <a:gd name="connsiteY2007" fmla="*/ 990263 h 1810296"/>
                <a:gd name="connsiteX2008" fmla="*/ 4615799 w 9274629"/>
                <a:gd name="connsiteY2008" fmla="*/ 990325 h 1810296"/>
                <a:gd name="connsiteX2009" fmla="*/ 4616135 w 9274629"/>
                <a:gd name="connsiteY2009" fmla="*/ 990387 h 1810296"/>
                <a:gd name="connsiteX2010" fmla="*/ 4616746 w 9274629"/>
                <a:gd name="connsiteY2010" fmla="*/ 990654 h 1810296"/>
                <a:gd name="connsiteX2011" fmla="*/ 4617631 w 9274629"/>
                <a:gd name="connsiteY2011" fmla="*/ 991177 h 1810296"/>
                <a:gd name="connsiteX2012" fmla="*/ 4618771 w 9274629"/>
                <a:gd name="connsiteY2012" fmla="*/ 992019 h 1810296"/>
                <a:gd name="connsiteX2013" fmla="*/ 4619656 w 9274629"/>
                <a:gd name="connsiteY2013" fmla="*/ 992542 h 1810296"/>
                <a:gd name="connsiteX2014" fmla="*/ 4620278 w 9274629"/>
                <a:gd name="connsiteY2014" fmla="*/ 992758 h 1810296"/>
                <a:gd name="connsiteX2015" fmla="*/ 4620624 w 9274629"/>
                <a:gd name="connsiteY2015" fmla="*/ 992820 h 1810296"/>
                <a:gd name="connsiteX2016" fmla="*/ 4620858 w 9274629"/>
                <a:gd name="connsiteY2016" fmla="*/ 992850 h 1810296"/>
                <a:gd name="connsiteX2017" fmla="*/ 4621336 w 9274629"/>
                <a:gd name="connsiteY2017" fmla="*/ 992840 h 1810296"/>
                <a:gd name="connsiteX2018" fmla="*/ 4622039 w 9274629"/>
                <a:gd name="connsiteY2018" fmla="*/ 992686 h 1810296"/>
                <a:gd name="connsiteX2019" fmla="*/ 4623444 w 9274629"/>
                <a:gd name="connsiteY2019" fmla="*/ 992173 h 1810296"/>
                <a:gd name="connsiteX2020" fmla="*/ 4624390 w 9274629"/>
                <a:gd name="connsiteY2020" fmla="*/ 991845 h 1810296"/>
                <a:gd name="connsiteX2021" fmla="*/ 4624868 w 9274629"/>
                <a:gd name="connsiteY2021" fmla="*/ 991731 h 1810296"/>
                <a:gd name="connsiteX2022" fmla="*/ 4625642 w 9274629"/>
                <a:gd name="connsiteY2022" fmla="*/ 991701 h 1810296"/>
                <a:gd name="connsiteX2023" fmla="*/ 4626141 w 9274629"/>
                <a:gd name="connsiteY2023" fmla="*/ 991773 h 1810296"/>
                <a:gd name="connsiteX2024" fmla="*/ 4626619 w 9274629"/>
                <a:gd name="connsiteY2024" fmla="*/ 991906 h 1810296"/>
                <a:gd name="connsiteX2025" fmla="*/ 4627037 w 9274629"/>
                <a:gd name="connsiteY2025" fmla="*/ 992132 h 1810296"/>
                <a:gd name="connsiteX2026" fmla="*/ 4627373 w 9274629"/>
                <a:gd name="connsiteY2026" fmla="*/ 992440 h 1810296"/>
                <a:gd name="connsiteX2027" fmla="*/ 4627606 w 9274629"/>
                <a:gd name="connsiteY2027" fmla="*/ 992820 h 1810296"/>
                <a:gd name="connsiteX2028" fmla="*/ 4627668 w 9274629"/>
                <a:gd name="connsiteY2028" fmla="*/ 993056 h 1810296"/>
                <a:gd name="connsiteX2029" fmla="*/ 4627729 w 9274629"/>
                <a:gd name="connsiteY2029" fmla="*/ 993497 h 1810296"/>
                <a:gd name="connsiteX2030" fmla="*/ 4627668 w 9274629"/>
                <a:gd name="connsiteY2030" fmla="*/ 994401 h 1810296"/>
                <a:gd name="connsiteX2031" fmla="*/ 4627704 w 9274629"/>
                <a:gd name="connsiteY2031" fmla="*/ 994663 h 1810296"/>
                <a:gd name="connsiteX2032" fmla="*/ 4628441 w 9274629"/>
                <a:gd name="connsiteY2032" fmla="*/ 994104 h 1810296"/>
                <a:gd name="connsiteX2033" fmla="*/ 4629293 w 9274629"/>
                <a:gd name="connsiteY2033" fmla="*/ 993191 h 1810296"/>
                <a:gd name="connsiteX2034" fmla="*/ 4629985 w 9274629"/>
                <a:gd name="connsiteY2034" fmla="*/ 992171 h 1810296"/>
                <a:gd name="connsiteX2035" fmla="*/ 4630464 w 9274629"/>
                <a:gd name="connsiteY2035" fmla="*/ 991043 h 1810296"/>
                <a:gd name="connsiteX2036" fmla="*/ 4630743 w 9274629"/>
                <a:gd name="connsiteY2036" fmla="*/ 989849 h 1810296"/>
                <a:gd name="connsiteX2037" fmla="*/ 4630783 w 9274629"/>
                <a:gd name="connsiteY2037" fmla="*/ 989232 h 1810296"/>
                <a:gd name="connsiteX2038" fmla="*/ 4630783 w 9274629"/>
                <a:gd name="connsiteY2038" fmla="*/ 988561 h 1810296"/>
                <a:gd name="connsiteX2039" fmla="*/ 4630637 w 9274629"/>
                <a:gd name="connsiteY2039" fmla="*/ 987205 h 1810296"/>
                <a:gd name="connsiteX2040" fmla="*/ 4630464 w 9274629"/>
                <a:gd name="connsiteY2040" fmla="*/ 985876 h 1810296"/>
                <a:gd name="connsiteX2041" fmla="*/ 4630397 w 9274629"/>
                <a:gd name="connsiteY2041" fmla="*/ 984521 h 1810296"/>
                <a:gd name="connsiteX2042" fmla="*/ 4630477 w 9274629"/>
                <a:gd name="connsiteY2042" fmla="*/ 983863 h 1810296"/>
                <a:gd name="connsiteX2043" fmla="*/ 4630557 w 9274629"/>
                <a:gd name="connsiteY2043" fmla="*/ 983514 h 1810296"/>
                <a:gd name="connsiteX2044" fmla="*/ 4630810 w 9274629"/>
                <a:gd name="connsiteY2044" fmla="*/ 982870 h 1810296"/>
                <a:gd name="connsiteX2045" fmla="*/ 4631182 w 9274629"/>
                <a:gd name="connsiteY2045" fmla="*/ 982280 h 1810296"/>
                <a:gd name="connsiteX2046" fmla="*/ 4631662 w 9274629"/>
                <a:gd name="connsiteY2046" fmla="*/ 981770 h 1810296"/>
                <a:gd name="connsiteX2047" fmla="*/ 4632207 w 9274629"/>
                <a:gd name="connsiteY2047" fmla="*/ 981394 h 1810296"/>
                <a:gd name="connsiteX2048" fmla="*/ 4632793 w 9274629"/>
                <a:gd name="connsiteY2048" fmla="*/ 981139 h 1810296"/>
                <a:gd name="connsiteX2049" fmla="*/ 4633391 w 9274629"/>
                <a:gd name="connsiteY2049" fmla="*/ 981085 h 1810296"/>
                <a:gd name="connsiteX2050" fmla="*/ 4633990 w 9274629"/>
                <a:gd name="connsiteY2050" fmla="*/ 981219 h 1810296"/>
                <a:gd name="connsiteX2051" fmla="*/ 4634270 w 9274629"/>
                <a:gd name="connsiteY2051" fmla="*/ 981394 h 1810296"/>
                <a:gd name="connsiteX2052" fmla="*/ 4634097 w 9274629"/>
                <a:gd name="connsiteY2052" fmla="*/ 978938 h 1810296"/>
                <a:gd name="connsiteX2053" fmla="*/ 4633924 w 9274629"/>
                <a:gd name="connsiteY2053" fmla="*/ 976495 h 1810296"/>
                <a:gd name="connsiteX2054" fmla="*/ 4635388 w 9274629"/>
                <a:gd name="connsiteY2054" fmla="*/ 976092 h 1810296"/>
                <a:gd name="connsiteX2055" fmla="*/ 4636838 w 9274629"/>
                <a:gd name="connsiteY2055" fmla="*/ 975690 h 1810296"/>
                <a:gd name="connsiteX2056" fmla="*/ 4636705 w 9274629"/>
                <a:gd name="connsiteY2056" fmla="*/ 975072 h 1810296"/>
                <a:gd name="connsiteX2057" fmla="*/ 4636226 w 9274629"/>
                <a:gd name="connsiteY2057" fmla="*/ 973945 h 1810296"/>
                <a:gd name="connsiteX2058" fmla="*/ 4635215 w 9274629"/>
                <a:gd name="connsiteY2058" fmla="*/ 972388 h 1810296"/>
                <a:gd name="connsiteX2059" fmla="*/ 4634496 w 9274629"/>
                <a:gd name="connsiteY2059" fmla="*/ 971341 h 1810296"/>
                <a:gd name="connsiteX2060" fmla="*/ 4634177 w 9274629"/>
                <a:gd name="connsiteY2060" fmla="*/ 970818 h 1810296"/>
                <a:gd name="connsiteX2061" fmla="*/ 4633644 w 9274629"/>
                <a:gd name="connsiteY2061" fmla="*/ 969637 h 1810296"/>
                <a:gd name="connsiteX2062" fmla="*/ 4633431 w 9274629"/>
                <a:gd name="connsiteY2062" fmla="*/ 968724 h 1810296"/>
                <a:gd name="connsiteX2063" fmla="*/ 4633391 w 9274629"/>
                <a:gd name="connsiteY2063" fmla="*/ 968107 h 1810296"/>
                <a:gd name="connsiteX2064" fmla="*/ 4633471 w 9274629"/>
                <a:gd name="connsiteY2064" fmla="*/ 967530 h 1810296"/>
                <a:gd name="connsiteX2065" fmla="*/ 4633644 w 9274629"/>
                <a:gd name="connsiteY2065" fmla="*/ 966953 h 1810296"/>
                <a:gd name="connsiteX2066" fmla="*/ 4633790 w 9274629"/>
                <a:gd name="connsiteY2066" fmla="*/ 966684 h 1810296"/>
                <a:gd name="connsiteX2067" fmla="*/ 4633963 w 9274629"/>
                <a:gd name="connsiteY2067" fmla="*/ 966430 h 1810296"/>
                <a:gd name="connsiteX2068" fmla="*/ 4634429 w 9274629"/>
                <a:gd name="connsiteY2068" fmla="*/ 966040 h 1810296"/>
                <a:gd name="connsiteX2069" fmla="*/ 4635002 w 9274629"/>
                <a:gd name="connsiteY2069" fmla="*/ 965812 h 1810296"/>
                <a:gd name="connsiteX2070" fmla="*/ 4635614 w 9274629"/>
                <a:gd name="connsiteY2070" fmla="*/ 965731 h 1810296"/>
                <a:gd name="connsiteX2071" fmla="*/ 4636213 w 9274629"/>
                <a:gd name="connsiteY2071" fmla="*/ 965812 h 1810296"/>
                <a:gd name="connsiteX2072" fmla="*/ 4636745 w 9274629"/>
                <a:gd name="connsiteY2072" fmla="*/ 966027 h 1810296"/>
                <a:gd name="connsiteX2073" fmla="*/ 4637144 w 9274629"/>
                <a:gd name="connsiteY2073" fmla="*/ 966376 h 1810296"/>
                <a:gd name="connsiteX2074" fmla="*/ 4637357 w 9274629"/>
                <a:gd name="connsiteY2074" fmla="*/ 966859 h 1810296"/>
                <a:gd name="connsiteX2075" fmla="*/ 4637371 w 9274629"/>
                <a:gd name="connsiteY2075" fmla="*/ 967167 h 1810296"/>
                <a:gd name="connsiteX2076" fmla="*/ 4638675 w 9274629"/>
                <a:gd name="connsiteY2076" fmla="*/ 966832 h 1810296"/>
                <a:gd name="connsiteX2077" fmla="*/ 4639979 w 9274629"/>
                <a:gd name="connsiteY2077" fmla="*/ 966510 h 1810296"/>
                <a:gd name="connsiteX2078" fmla="*/ 4639620 w 9274629"/>
                <a:gd name="connsiteY2078" fmla="*/ 965329 h 1810296"/>
                <a:gd name="connsiteX2079" fmla="*/ 4639234 w 9274629"/>
                <a:gd name="connsiteY2079" fmla="*/ 963557 h 1810296"/>
                <a:gd name="connsiteX2080" fmla="*/ 4639180 w 9274629"/>
                <a:gd name="connsiteY2080" fmla="*/ 962349 h 1810296"/>
                <a:gd name="connsiteX2081" fmla="*/ 4639234 w 9274629"/>
                <a:gd name="connsiteY2081" fmla="*/ 961759 h 1810296"/>
                <a:gd name="connsiteX2082" fmla="*/ 4639354 w 9274629"/>
                <a:gd name="connsiteY2082" fmla="*/ 961141 h 1810296"/>
                <a:gd name="connsiteX2083" fmla="*/ 4639846 w 9274629"/>
                <a:gd name="connsiteY2083" fmla="*/ 960014 h 1810296"/>
                <a:gd name="connsiteX2084" fmla="*/ 4640404 w 9274629"/>
                <a:gd name="connsiteY2084" fmla="*/ 959276 h 1810296"/>
                <a:gd name="connsiteX2085" fmla="*/ 4640870 w 9274629"/>
                <a:gd name="connsiteY2085" fmla="*/ 958900 h 1810296"/>
                <a:gd name="connsiteX2086" fmla="*/ 4641363 w 9274629"/>
                <a:gd name="connsiteY2086" fmla="*/ 958605 h 1810296"/>
                <a:gd name="connsiteX2087" fmla="*/ 4641922 w 9274629"/>
                <a:gd name="connsiteY2087" fmla="*/ 958417 h 1810296"/>
                <a:gd name="connsiteX2088" fmla="*/ 4642201 w 9274629"/>
                <a:gd name="connsiteY2088" fmla="*/ 958377 h 1810296"/>
                <a:gd name="connsiteX2089" fmla="*/ 4642720 w 9274629"/>
                <a:gd name="connsiteY2089" fmla="*/ 958337 h 1810296"/>
                <a:gd name="connsiteX2090" fmla="*/ 4643705 w 9274629"/>
                <a:gd name="connsiteY2090" fmla="*/ 958565 h 1810296"/>
                <a:gd name="connsiteX2091" fmla="*/ 4644623 w 9274629"/>
                <a:gd name="connsiteY2091" fmla="*/ 959008 h 1810296"/>
                <a:gd name="connsiteX2092" fmla="*/ 4645502 w 9274629"/>
                <a:gd name="connsiteY2092" fmla="*/ 959585 h 1810296"/>
                <a:gd name="connsiteX2093" fmla="*/ 4645927 w 9274629"/>
                <a:gd name="connsiteY2093" fmla="*/ 959893 h 1810296"/>
                <a:gd name="connsiteX2094" fmla="*/ 4648070 w 9274629"/>
                <a:gd name="connsiteY2094" fmla="*/ 961517 h 1810296"/>
                <a:gd name="connsiteX2095" fmla="*/ 4650212 w 9274629"/>
                <a:gd name="connsiteY2095" fmla="*/ 963141 h 1810296"/>
                <a:gd name="connsiteX2096" fmla="*/ 4650864 w 9274629"/>
                <a:gd name="connsiteY2096" fmla="*/ 963624 h 1810296"/>
                <a:gd name="connsiteX2097" fmla="*/ 4651943 w 9274629"/>
                <a:gd name="connsiteY2097" fmla="*/ 964215 h 1810296"/>
                <a:gd name="connsiteX2098" fmla="*/ 4652715 w 9274629"/>
                <a:gd name="connsiteY2098" fmla="*/ 964403 h 1810296"/>
                <a:gd name="connsiteX2099" fmla="*/ 4653087 w 9274629"/>
                <a:gd name="connsiteY2099" fmla="*/ 964403 h 1810296"/>
                <a:gd name="connsiteX2100" fmla="*/ 4653300 w 9274629"/>
                <a:gd name="connsiteY2100" fmla="*/ 964389 h 1810296"/>
                <a:gd name="connsiteX2101" fmla="*/ 4653686 w 9274629"/>
                <a:gd name="connsiteY2101" fmla="*/ 964242 h 1810296"/>
                <a:gd name="connsiteX2102" fmla="*/ 4654205 w 9274629"/>
                <a:gd name="connsiteY2102" fmla="*/ 963920 h 1810296"/>
                <a:gd name="connsiteX2103" fmla="*/ 4654564 w 9274629"/>
                <a:gd name="connsiteY2103" fmla="*/ 963436 h 1810296"/>
                <a:gd name="connsiteX2104" fmla="*/ 4654724 w 9274629"/>
                <a:gd name="connsiteY2104" fmla="*/ 963088 h 1810296"/>
                <a:gd name="connsiteX2105" fmla="*/ 4654764 w 9274629"/>
                <a:gd name="connsiteY2105" fmla="*/ 962725 h 1810296"/>
                <a:gd name="connsiteX2106" fmla="*/ 4654658 w 9274629"/>
                <a:gd name="connsiteY2106" fmla="*/ 962349 h 1810296"/>
                <a:gd name="connsiteX2107" fmla="*/ 4654564 w 9274629"/>
                <a:gd name="connsiteY2107" fmla="*/ 962175 h 1810296"/>
                <a:gd name="connsiteX2108" fmla="*/ 4654125 w 9274629"/>
                <a:gd name="connsiteY2108" fmla="*/ 962081 h 1810296"/>
                <a:gd name="connsiteX2109" fmla="*/ 4653326 w 9274629"/>
                <a:gd name="connsiteY2109" fmla="*/ 961719 h 1810296"/>
                <a:gd name="connsiteX2110" fmla="*/ 4652648 w 9274629"/>
                <a:gd name="connsiteY2110" fmla="*/ 961155 h 1810296"/>
                <a:gd name="connsiteX2111" fmla="*/ 4652076 w 9274629"/>
                <a:gd name="connsiteY2111" fmla="*/ 960457 h 1810296"/>
                <a:gd name="connsiteX2112" fmla="*/ 4651597 w 9274629"/>
                <a:gd name="connsiteY2112" fmla="*/ 959625 h 1810296"/>
                <a:gd name="connsiteX2113" fmla="*/ 4651210 w 9274629"/>
                <a:gd name="connsiteY2113" fmla="*/ 958739 h 1810296"/>
                <a:gd name="connsiteX2114" fmla="*/ 4650772 w 9274629"/>
                <a:gd name="connsiteY2114" fmla="*/ 957330 h 1810296"/>
                <a:gd name="connsiteX2115" fmla="*/ 4650559 w 9274629"/>
                <a:gd name="connsiteY2115" fmla="*/ 956377 h 1810296"/>
                <a:gd name="connsiteX2116" fmla="*/ 4650452 w 9274629"/>
                <a:gd name="connsiteY2116" fmla="*/ 955827 h 1810296"/>
                <a:gd name="connsiteX2117" fmla="*/ 4650292 w 9274629"/>
                <a:gd name="connsiteY2117" fmla="*/ 954686 h 1810296"/>
                <a:gd name="connsiteX2118" fmla="*/ 4650292 w 9274629"/>
                <a:gd name="connsiteY2118" fmla="*/ 953559 h 1810296"/>
                <a:gd name="connsiteX2119" fmla="*/ 4650465 w 9274629"/>
                <a:gd name="connsiteY2119" fmla="*/ 952767 h 1810296"/>
                <a:gd name="connsiteX2120" fmla="*/ 4650691 w 9274629"/>
                <a:gd name="connsiteY2120" fmla="*/ 952270 h 1810296"/>
                <a:gd name="connsiteX2121" fmla="*/ 4650825 w 9274629"/>
                <a:gd name="connsiteY2121" fmla="*/ 952029 h 1810296"/>
                <a:gd name="connsiteX2122" fmla="*/ 4651118 w 9274629"/>
                <a:gd name="connsiteY2122" fmla="*/ 951653 h 1810296"/>
                <a:gd name="connsiteX2123" fmla="*/ 4651823 w 9274629"/>
                <a:gd name="connsiteY2123" fmla="*/ 951049 h 1810296"/>
                <a:gd name="connsiteX2124" fmla="*/ 4653087 w 9274629"/>
                <a:gd name="connsiteY2124" fmla="*/ 950418 h 1810296"/>
                <a:gd name="connsiteX2125" fmla="*/ 4653992 w 9274629"/>
                <a:gd name="connsiteY2125" fmla="*/ 950109 h 1810296"/>
                <a:gd name="connsiteX2126" fmla="*/ 4661844 w 9274629"/>
                <a:gd name="connsiteY2126" fmla="*/ 947452 h 1810296"/>
                <a:gd name="connsiteX2127" fmla="*/ 4669722 w 9274629"/>
                <a:gd name="connsiteY2127" fmla="*/ 944795 h 1810296"/>
                <a:gd name="connsiteX2128" fmla="*/ 4670454 w 9274629"/>
                <a:gd name="connsiteY2128" fmla="*/ 944540 h 1810296"/>
                <a:gd name="connsiteX2129" fmla="*/ 4671585 w 9274629"/>
                <a:gd name="connsiteY2129" fmla="*/ 944338 h 1810296"/>
                <a:gd name="connsiteX2130" fmla="*/ 4672317 w 9274629"/>
                <a:gd name="connsiteY2130" fmla="*/ 944419 h 1810296"/>
                <a:gd name="connsiteX2131" fmla="*/ 4672663 w 9274629"/>
                <a:gd name="connsiteY2131" fmla="*/ 944540 h 1810296"/>
                <a:gd name="connsiteX2132" fmla="*/ 4673102 w 9274629"/>
                <a:gd name="connsiteY2132" fmla="*/ 944768 h 1810296"/>
                <a:gd name="connsiteX2133" fmla="*/ 4673794 w 9274629"/>
                <a:gd name="connsiteY2133" fmla="*/ 945466 h 1810296"/>
                <a:gd name="connsiteX2134" fmla="*/ 4674446 w 9274629"/>
                <a:gd name="connsiteY2134" fmla="*/ 946244 h 1810296"/>
                <a:gd name="connsiteX2135" fmla="*/ 4675125 w 9274629"/>
                <a:gd name="connsiteY2135" fmla="*/ 946929 h 1810296"/>
                <a:gd name="connsiteX2136" fmla="*/ 4675550 w 9274629"/>
                <a:gd name="connsiteY2136" fmla="*/ 947170 h 1810296"/>
                <a:gd name="connsiteX2137" fmla="*/ 4676110 w 9274629"/>
                <a:gd name="connsiteY2137" fmla="*/ 947371 h 1810296"/>
                <a:gd name="connsiteX2138" fmla="*/ 4677387 w 9274629"/>
                <a:gd name="connsiteY2138" fmla="*/ 947586 h 1810296"/>
                <a:gd name="connsiteX2139" fmla="*/ 4678305 w 9274629"/>
                <a:gd name="connsiteY2139" fmla="*/ 947788 h 1810296"/>
                <a:gd name="connsiteX2140" fmla="*/ 4678811 w 9274629"/>
                <a:gd name="connsiteY2140" fmla="*/ 947975 h 1810296"/>
                <a:gd name="connsiteX2141" fmla="*/ 4679170 w 9274629"/>
                <a:gd name="connsiteY2141" fmla="*/ 948271 h 1810296"/>
                <a:gd name="connsiteX2142" fmla="*/ 4679384 w 9274629"/>
                <a:gd name="connsiteY2142" fmla="*/ 948673 h 1810296"/>
                <a:gd name="connsiteX2143" fmla="*/ 4679397 w 9274629"/>
                <a:gd name="connsiteY2143" fmla="*/ 948942 h 1810296"/>
                <a:gd name="connsiteX2144" fmla="*/ 4680195 w 9274629"/>
                <a:gd name="connsiteY2144" fmla="*/ 947613 h 1810296"/>
                <a:gd name="connsiteX2145" fmla="*/ 4680980 w 9274629"/>
                <a:gd name="connsiteY2145" fmla="*/ 946271 h 1810296"/>
                <a:gd name="connsiteX2146" fmla="*/ 4681912 w 9274629"/>
                <a:gd name="connsiteY2146" fmla="*/ 947626 h 1810296"/>
                <a:gd name="connsiteX2147" fmla="*/ 4682870 w 9274629"/>
                <a:gd name="connsiteY2147" fmla="*/ 948982 h 1810296"/>
                <a:gd name="connsiteX2148" fmla="*/ 4683123 w 9274629"/>
                <a:gd name="connsiteY2148" fmla="*/ 948271 h 1810296"/>
                <a:gd name="connsiteX2149" fmla="*/ 4683775 w 9274629"/>
                <a:gd name="connsiteY2149" fmla="*/ 946875 h 1810296"/>
                <a:gd name="connsiteX2150" fmla="*/ 4684400 w 9274629"/>
                <a:gd name="connsiteY2150" fmla="*/ 945949 h 1810296"/>
                <a:gd name="connsiteX2151" fmla="*/ 4684906 w 9274629"/>
                <a:gd name="connsiteY2151" fmla="*/ 945452 h 1810296"/>
                <a:gd name="connsiteX2152" fmla="*/ 4685465 w 9274629"/>
                <a:gd name="connsiteY2152" fmla="*/ 945063 h 1810296"/>
                <a:gd name="connsiteX2153" fmla="*/ 4686117 w 9274629"/>
                <a:gd name="connsiteY2153" fmla="*/ 944822 h 1810296"/>
                <a:gd name="connsiteX2154" fmla="*/ 4686476 w 9274629"/>
                <a:gd name="connsiteY2154" fmla="*/ 944795 h 1810296"/>
                <a:gd name="connsiteX2155" fmla="*/ 4686782 w 9274629"/>
                <a:gd name="connsiteY2155" fmla="*/ 944795 h 1810296"/>
                <a:gd name="connsiteX2156" fmla="*/ 4687354 w 9274629"/>
                <a:gd name="connsiteY2156" fmla="*/ 944862 h 1810296"/>
                <a:gd name="connsiteX2157" fmla="*/ 4688193 w 9274629"/>
                <a:gd name="connsiteY2157" fmla="*/ 945170 h 1810296"/>
                <a:gd name="connsiteX2158" fmla="*/ 4689790 w 9274629"/>
                <a:gd name="connsiteY2158" fmla="*/ 946163 h 1810296"/>
                <a:gd name="connsiteX2159" fmla="*/ 4690908 w 9274629"/>
                <a:gd name="connsiteY2159" fmla="*/ 946754 h 1810296"/>
                <a:gd name="connsiteX2160" fmla="*/ 4691187 w 9274629"/>
                <a:gd name="connsiteY2160" fmla="*/ 946875 h 1810296"/>
                <a:gd name="connsiteX2161" fmla="*/ 4691826 w 9274629"/>
                <a:gd name="connsiteY2161" fmla="*/ 946969 h 1810296"/>
                <a:gd name="connsiteX2162" fmla="*/ 4692478 w 9274629"/>
                <a:gd name="connsiteY2162" fmla="*/ 946915 h 1810296"/>
                <a:gd name="connsiteX2163" fmla="*/ 4693090 w 9274629"/>
                <a:gd name="connsiteY2163" fmla="*/ 946741 h 1810296"/>
                <a:gd name="connsiteX2164" fmla="*/ 4693623 w 9274629"/>
                <a:gd name="connsiteY2164" fmla="*/ 946446 h 1810296"/>
                <a:gd name="connsiteX2165" fmla="*/ 4694022 w 9274629"/>
                <a:gd name="connsiteY2165" fmla="*/ 946070 h 1810296"/>
                <a:gd name="connsiteX2166" fmla="*/ 4694261 w 9274629"/>
                <a:gd name="connsiteY2166" fmla="*/ 945613 h 1810296"/>
                <a:gd name="connsiteX2167" fmla="*/ 4694261 w 9274629"/>
                <a:gd name="connsiteY2167" fmla="*/ 945103 h 1810296"/>
                <a:gd name="connsiteX2168" fmla="*/ 4694142 w 9274629"/>
                <a:gd name="connsiteY2168" fmla="*/ 944822 h 1810296"/>
                <a:gd name="connsiteX2169" fmla="*/ 4694488 w 9274629"/>
                <a:gd name="connsiteY2169" fmla="*/ 944634 h 1810296"/>
                <a:gd name="connsiteX2170" fmla="*/ 4695233 w 9274629"/>
                <a:gd name="connsiteY2170" fmla="*/ 944379 h 1810296"/>
                <a:gd name="connsiteX2171" fmla="*/ 4696018 w 9274629"/>
                <a:gd name="connsiteY2171" fmla="*/ 944325 h 1810296"/>
                <a:gd name="connsiteX2172" fmla="*/ 4696816 w 9274629"/>
                <a:gd name="connsiteY2172" fmla="*/ 944406 h 1810296"/>
                <a:gd name="connsiteX2173" fmla="*/ 4697615 w 9274629"/>
                <a:gd name="connsiteY2173" fmla="*/ 944634 h 1810296"/>
                <a:gd name="connsiteX2174" fmla="*/ 4698400 w 9274629"/>
                <a:gd name="connsiteY2174" fmla="*/ 944969 h 1810296"/>
                <a:gd name="connsiteX2175" fmla="*/ 4699531 w 9274629"/>
                <a:gd name="connsiteY2175" fmla="*/ 945600 h 1810296"/>
                <a:gd name="connsiteX2176" fmla="*/ 4700197 w 9274629"/>
                <a:gd name="connsiteY2176" fmla="*/ 946097 h 1810296"/>
                <a:gd name="connsiteX2177" fmla="*/ 4701501 w 9274629"/>
                <a:gd name="connsiteY2177" fmla="*/ 947184 h 1810296"/>
                <a:gd name="connsiteX2178" fmla="*/ 4703550 w 9274629"/>
                <a:gd name="connsiteY2178" fmla="*/ 948633 h 1810296"/>
                <a:gd name="connsiteX2179" fmla="*/ 4704655 w 9274629"/>
                <a:gd name="connsiteY2179" fmla="*/ 949116 h 1810296"/>
                <a:gd name="connsiteX2180" fmla="*/ 4705427 w 9274629"/>
                <a:gd name="connsiteY2180" fmla="*/ 949331 h 1810296"/>
                <a:gd name="connsiteX2181" fmla="*/ 4705853 w 9274629"/>
                <a:gd name="connsiteY2181" fmla="*/ 949371 h 1810296"/>
                <a:gd name="connsiteX2182" fmla="*/ 4706438 w 9274629"/>
                <a:gd name="connsiteY2182" fmla="*/ 949385 h 1810296"/>
                <a:gd name="connsiteX2183" fmla="*/ 4707649 w 9274629"/>
                <a:gd name="connsiteY2183" fmla="*/ 949237 h 1810296"/>
                <a:gd name="connsiteX2184" fmla="*/ 4708860 w 9274629"/>
                <a:gd name="connsiteY2184" fmla="*/ 949022 h 1810296"/>
                <a:gd name="connsiteX2185" fmla="*/ 4710044 w 9274629"/>
                <a:gd name="connsiteY2185" fmla="*/ 948942 h 1810296"/>
                <a:gd name="connsiteX2186" fmla="*/ 4710643 w 9274629"/>
                <a:gd name="connsiteY2186" fmla="*/ 949022 h 1810296"/>
                <a:gd name="connsiteX2187" fmla="*/ 4711083 w 9274629"/>
                <a:gd name="connsiteY2187" fmla="*/ 949103 h 1810296"/>
                <a:gd name="connsiteX2188" fmla="*/ 4711881 w 9274629"/>
                <a:gd name="connsiteY2188" fmla="*/ 949452 h 1810296"/>
                <a:gd name="connsiteX2189" fmla="*/ 4713039 w 9274629"/>
                <a:gd name="connsiteY2189" fmla="*/ 950136 h 1810296"/>
                <a:gd name="connsiteX2190" fmla="*/ 4714529 w 9274629"/>
                <a:gd name="connsiteY2190" fmla="*/ 951237 h 1810296"/>
                <a:gd name="connsiteX2191" fmla="*/ 4715687 w 9274629"/>
                <a:gd name="connsiteY2191" fmla="*/ 951921 h 1810296"/>
                <a:gd name="connsiteX2192" fmla="*/ 4716499 w 9274629"/>
                <a:gd name="connsiteY2192" fmla="*/ 952203 h 1810296"/>
                <a:gd name="connsiteX2193" fmla="*/ 4716951 w 9274629"/>
                <a:gd name="connsiteY2193" fmla="*/ 952284 h 1810296"/>
                <a:gd name="connsiteX2194" fmla="*/ 4717258 w 9274629"/>
                <a:gd name="connsiteY2194" fmla="*/ 952324 h 1810296"/>
                <a:gd name="connsiteX2195" fmla="*/ 4717883 w 9274629"/>
                <a:gd name="connsiteY2195" fmla="*/ 952311 h 1810296"/>
                <a:gd name="connsiteX2196" fmla="*/ 4718801 w 9274629"/>
                <a:gd name="connsiteY2196" fmla="*/ 952109 h 1810296"/>
                <a:gd name="connsiteX2197" fmla="*/ 4720637 w 9274629"/>
                <a:gd name="connsiteY2197" fmla="*/ 951438 h 1810296"/>
                <a:gd name="connsiteX2198" fmla="*/ 4721875 w 9274629"/>
                <a:gd name="connsiteY2198" fmla="*/ 951009 h 1810296"/>
                <a:gd name="connsiteX2199" fmla="*/ 4722501 w 9274629"/>
                <a:gd name="connsiteY2199" fmla="*/ 950861 h 1810296"/>
                <a:gd name="connsiteX2200" fmla="*/ 4723512 w 9274629"/>
                <a:gd name="connsiteY2200" fmla="*/ 950821 h 1810296"/>
                <a:gd name="connsiteX2201" fmla="*/ 4724164 w 9274629"/>
                <a:gd name="connsiteY2201" fmla="*/ 950915 h 1810296"/>
                <a:gd name="connsiteX2202" fmla="*/ 4724790 w 9274629"/>
                <a:gd name="connsiteY2202" fmla="*/ 951089 h 1810296"/>
                <a:gd name="connsiteX2203" fmla="*/ 4725335 w 9274629"/>
                <a:gd name="connsiteY2203" fmla="*/ 951384 h 1810296"/>
                <a:gd name="connsiteX2204" fmla="*/ 4725775 w 9274629"/>
                <a:gd name="connsiteY2204" fmla="*/ 951787 h 1810296"/>
                <a:gd name="connsiteX2205" fmla="*/ 4726080 w 9274629"/>
                <a:gd name="connsiteY2205" fmla="*/ 952284 h 1810296"/>
                <a:gd name="connsiteX2206" fmla="*/ 4726160 w 9274629"/>
                <a:gd name="connsiteY2206" fmla="*/ 952592 h 1810296"/>
                <a:gd name="connsiteX2207" fmla="*/ 4726240 w 9274629"/>
                <a:gd name="connsiteY2207" fmla="*/ 953169 h 1810296"/>
                <a:gd name="connsiteX2208" fmla="*/ 4726160 w 9274629"/>
                <a:gd name="connsiteY2208" fmla="*/ 954351 h 1810296"/>
                <a:gd name="connsiteX2209" fmla="*/ 4726240 w 9274629"/>
                <a:gd name="connsiteY2209" fmla="*/ 954927 h 1810296"/>
                <a:gd name="connsiteX2210" fmla="*/ 4726320 w 9274629"/>
                <a:gd name="connsiteY2210" fmla="*/ 955223 h 1810296"/>
                <a:gd name="connsiteX2211" fmla="*/ 4726586 w 9274629"/>
                <a:gd name="connsiteY2211" fmla="*/ 955706 h 1810296"/>
                <a:gd name="connsiteX2212" fmla="*/ 4726972 w 9274629"/>
                <a:gd name="connsiteY2212" fmla="*/ 956109 h 1810296"/>
                <a:gd name="connsiteX2213" fmla="*/ 4727451 w 9274629"/>
                <a:gd name="connsiteY2213" fmla="*/ 956458 h 1810296"/>
                <a:gd name="connsiteX2214" fmla="*/ 4728822 w 9274629"/>
                <a:gd name="connsiteY2214" fmla="*/ 957115 h 1810296"/>
                <a:gd name="connsiteX2215" fmla="*/ 4729993 w 9274629"/>
                <a:gd name="connsiteY2215" fmla="*/ 957585 h 1810296"/>
                <a:gd name="connsiteX2216" fmla="*/ 4730259 w 9274629"/>
                <a:gd name="connsiteY2216" fmla="*/ 957719 h 1810296"/>
                <a:gd name="connsiteX2217" fmla="*/ 4730764 w 9274629"/>
                <a:gd name="connsiteY2217" fmla="*/ 958108 h 1810296"/>
                <a:gd name="connsiteX2218" fmla="*/ 4731204 w 9274629"/>
                <a:gd name="connsiteY2218" fmla="*/ 958565 h 1810296"/>
                <a:gd name="connsiteX2219" fmla="*/ 4731550 w 9274629"/>
                <a:gd name="connsiteY2219" fmla="*/ 959101 h 1810296"/>
                <a:gd name="connsiteX2220" fmla="*/ 4731776 w 9274629"/>
                <a:gd name="connsiteY2220" fmla="*/ 959652 h 1810296"/>
                <a:gd name="connsiteX2221" fmla="*/ 4731856 w 9274629"/>
                <a:gd name="connsiteY2221" fmla="*/ 960189 h 1810296"/>
                <a:gd name="connsiteX2222" fmla="*/ 4731763 w 9274629"/>
                <a:gd name="connsiteY2222" fmla="*/ 960699 h 1810296"/>
                <a:gd name="connsiteX2223" fmla="*/ 4731457 w 9274629"/>
                <a:gd name="connsiteY2223" fmla="*/ 961101 h 1810296"/>
                <a:gd name="connsiteX2224" fmla="*/ 4731204 w 9274629"/>
                <a:gd name="connsiteY2224" fmla="*/ 961249 h 1810296"/>
                <a:gd name="connsiteX2225" fmla="*/ 4731603 w 9274629"/>
                <a:gd name="connsiteY2225" fmla="*/ 961195 h 1810296"/>
                <a:gd name="connsiteX2226" fmla="*/ 4732415 w 9274629"/>
                <a:gd name="connsiteY2226" fmla="*/ 961195 h 1810296"/>
                <a:gd name="connsiteX2227" fmla="*/ 4733200 w 9274629"/>
                <a:gd name="connsiteY2227" fmla="*/ 961370 h 1810296"/>
                <a:gd name="connsiteX2228" fmla="*/ 4733945 w 9274629"/>
                <a:gd name="connsiteY2228" fmla="*/ 961665 h 1810296"/>
                <a:gd name="connsiteX2229" fmla="*/ 4734637 w 9274629"/>
                <a:gd name="connsiteY2229" fmla="*/ 962081 h 1810296"/>
                <a:gd name="connsiteX2230" fmla="*/ 4735223 w 9274629"/>
                <a:gd name="connsiteY2230" fmla="*/ 962631 h 1810296"/>
                <a:gd name="connsiteX2231" fmla="*/ 4735742 w 9274629"/>
                <a:gd name="connsiteY2231" fmla="*/ 963249 h 1810296"/>
                <a:gd name="connsiteX2232" fmla="*/ 4736128 w 9274629"/>
                <a:gd name="connsiteY2232" fmla="*/ 963960 h 1810296"/>
                <a:gd name="connsiteX2233" fmla="*/ 4736248 w 9274629"/>
                <a:gd name="connsiteY2233" fmla="*/ 964349 h 1810296"/>
                <a:gd name="connsiteX2234" fmla="*/ 4736354 w 9274629"/>
                <a:gd name="connsiteY2234" fmla="*/ 964792 h 1810296"/>
                <a:gd name="connsiteX2235" fmla="*/ 4736474 w 9274629"/>
                <a:gd name="connsiteY2235" fmla="*/ 965718 h 1810296"/>
                <a:gd name="connsiteX2236" fmla="*/ 4736487 w 9274629"/>
                <a:gd name="connsiteY2236" fmla="*/ 967141 h 1810296"/>
                <a:gd name="connsiteX2237" fmla="*/ 4736487 w 9274629"/>
                <a:gd name="connsiteY2237" fmla="*/ 968563 h 1810296"/>
                <a:gd name="connsiteX2238" fmla="*/ 4736594 w 9274629"/>
                <a:gd name="connsiteY2238" fmla="*/ 969449 h 1810296"/>
                <a:gd name="connsiteX2239" fmla="*/ 4736793 w 9274629"/>
                <a:gd name="connsiteY2239" fmla="*/ 970281 h 1810296"/>
                <a:gd name="connsiteX2240" fmla="*/ 4737179 w 9274629"/>
                <a:gd name="connsiteY2240" fmla="*/ 971046 h 1810296"/>
                <a:gd name="connsiteX2241" fmla="*/ 4737485 w 9274629"/>
                <a:gd name="connsiteY2241" fmla="*/ 971382 h 1810296"/>
                <a:gd name="connsiteX2242" fmla="*/ 4737738 w 9274629"/>
                <a:gd name="connsiteY2242" fmla="*/ 971610 h 1810296"/>
                <a:gd name="connsiteX2243" fmla="*/ 4738297 w 9274629"/>
                <a:gd name="connsiteY2243" fmla="*/ 971999 h 1810296"/>
                <a:gd name="connsiteX2244" fmla="*/ 4739255 w 9274629"/>
                <a:gd name="connsiteY2244" fmla="*/ 972402 h 1810296"/>
                <a:gd name="connsiteX2245" fmla="*/ 4740573 w 9274629"/>
                <a:gd name="connsiteY2245" fmla="*/ 972872 h 1810296"/>
                <a:gd name="connsiteX2246" fmla="*/ 4741490 w 9274629"/>
                <a:gd name="connsiteY2246" fmla="*/ 973314 h 1810296"/>
                <a:gd name="connsiteX2247" fmla="*/ 4742037 w 9274629"/>
                <a:gd name="connsiteY2247" fmla="*/ 973704 h 1810296"/>
                <a:gd name="connsiteX2248" fmla="*/ 4742263 w 9274629"/>
                <a:gd name="connsiteY2248" fmla="*/ 973972 h 1810296"/>
                <a:gd name="connsiteX2249" fmla="*/ 4742476 w 9274629"/>
                <a:gd name="connsiteY2249" fmla="*/ 974240 h 1810296"/>
                <a:gd name="connsiteX2250" fmla="*/ 4742782 w 9274629"/>
                <a:gd name="connsiteY2250" fmla="*/ 974831 h 1810296"/>
                <a:gd name="connsiteX2251" fmla="*/ 4742928 w 9274629"/>
                <a:gd name="connsiteY2251" fmla="*/ 975488 h 1810296"/>
                <a:gd name="connsiteX2252" fmla="*/ 4742995 w 9274629"/>
                <a:gd name="connsiteY2252" fmla="*/ 976173 h 1810296"/>
                <a:gd name="connsiteX2253" fmla="*/ 4742835 w 9274629"/>
                <a:gd name="connsiteY2253" fmla="*/ 977985 h 1810296"/>
                <a:gd name="connsiteX2254" fmla="*/ 4742622 w 9274629"/>
                <a:gd name="connsiteY2254" fmla="*/ 979434 h 1810296"/>
                <a:gd name="connsiteX2255" fmla="*/ 4742609 w 9274629"/>
                <a:gd name="connsiteY2255" fmla="*/ 979783 h 1810296"/>
                <a:gd name="connsiteX2256" fmla="*/ 4742648 w 9274629"/>
                <a:gd name="connsiteY2256" fmla="*/ 980535 h 1810296"/>
                <a:gd name="connsiteX2257" fmla="*/ 4742795 w 9274629"/>
                <a:gd name="connsiteY2257" fmla="*/ 981273 h 1810296"/>
                <a:gd name="connsiteX2258" fmla="*/ 4743061 w 9274629"/>
                <a:gd name="connsiteY2258" fmla="*/ 981971 h 1810296"/>
                <a:gd name="connsiteX2259" fmla="*/ 4743434 w 9274629"/>
                <a:gd name="connsiteY2259" fmla="*/ 982588 h 1810296"/>
                <a:gd name="connsiteX2260" fmla="*/ 4743873 w 9274629"/>
                <a:gd name="connsiteY2260" fmla="*/ 983045 h 1810296"/>
                <a:gd name="connsiteX2261" fmla="*/ 4744405 w 9274629"/>
                <a:gd name="connsiteY2261" fmla="*/ 983353 h 1810296"/>
                <a:gd name="connsiteX2262" fmla="*/ 4745017 w 9274629"/>
                <a:gd name="connsiteY2262" fmla="*/ 983434 h 1810296"/>
                <a:gd name="connsiteX2263" fmla="*/ 4745364 w 9274629"/>
                <a:gd name="connsiteY2263" fmla="*/ 983380 h 1810296"/>
                <a:gd name="connsiteX2264" fmla="*/ 4745869 w 9274629"/>
                <a:gd name="connsiteY2264" fmla="*/ 983206 h 1810296"/>
                <a:gd name="connsiteX2265" fmla="*/ 4746614 w 9274629"/>
                <a:gd name="connsiteY2265" fmla="*/ 982870 h 1810296"/>
                <a:gd name="connsiteX2266" fmla="*/ 4747107 w 9274629"/>
                <a:gd name="connsiteY2266" fmla="*/ 982803 h 1810296"/>
                <a:gd name="connsiteX2267" fmla="*/ 4747360 w 9274629"/>
                <a:gd name="connsiteY2267" fmla="*/ 982870 h 1810296"/>
                <a:gd name="connsiteX2268" fmla="*/ 4747532 w 9274629"/>
                <a:gd name="connsiteY2268" fmla="*/ 982951 h 1810296"/>
                <a:gd name="connsiteX2269" fmla="*/ 4747785 w 9274629"/>
                <a:gd name="connsiteY2269" fmla="*/ 983206 h 1810296"/>
                <a:gd name="connsiteX2270" fmla="*/ 4748065 w 9274629"/>
                <a:gd name="connsiteY2270" fmla="*/ 983702 h 1810296"/>
                <a:gd name="connsiteX2271" fmla="*/ 4748185 w 9274629"/>
                <a:gd name="connsiteY2271" fmla="*/ 984051 h 1810296"/>
                <a:gd name="connsiteX2272" fmla="*/ 4748398 w 9274629"/>
                <a:gd name="connsiteY2272" fmla="*/ 984829 h 1810296"/>
                <a:gd name="connsiteX2273" fmla="*/ 4748677 w 9274629"/>
                <a:gd name="connsiteY2273" fmla="*/ 986360 h 1810296"/>
                <a:gd name="connsiteX2274" fmla="*/ 4748837 w 9274629"/>
                <a:gd name="connsiteY2274" fmla="*/ 987916 h 1810296"/>
                <a:gd name="connsiteX2275" fmla="*/ 4748850 w 9274629"/>
                <a:gd name="connsiteY2275" fmla="*/ 989487 h 1810296"/>
                <a:gd name="connsiteX2276" fmla="*/ 4748770 w 9274629"/>
                <a:gd name="connsiteY2276" fmla="*/ 990278 h 1810296"/>
                <a:gd name="connsiteX2277" fmla="*/ 4749489 w 9274629"/>
                <a:gd name="connsiteY2277" fmla="*/ 990104 h 1810296"/>
                <a:gd name="connsiteX2278" fmla="*/ 4750806 w 9274629"/>
                <a:gd name="connsiteY2278" fmla="*/ 989527 h 1810296"/>
                <a:gd name="connsiteX2279" fmla="*/ 4751405 w 9274629"/>
                <a:gd name="connsiteY2279" fmla="*/ 989111 h 1810296"/>
                <a:gd name="connsiteX2280" fmla="*/ 4751498 w 9274629"/>
                <a:gd name="connsiteY2280" fmla="*/ 989809 h 1810296"/>
                <a:gd name="connsiteX2281" fmla="*/ 4751618 w 9274629"/>
                <a:gd name="connsiteY2281" fmla="*/ 991218 h 1810296"/>
                <a:gd name="connsiteX2282" fmla="*/ 4751645 w 9274629"/>
                <a:gd name="connsiteY2282" fmla="*/ 993325 h 1810296"/>
                <a:gd name="connsiteX2283" fmla="*/ 4751419 w 9274629"/>
                <a:gd name="connsiteY2283" fmla="*/ 996157 h 1810296"/>
                <a:gd name="connsiteX2284" fmla="*/ 4751006 w 9274629"/>
                <a:gd name="connsiteY2284" fmla="*/ 998975 h 1810296"/>
                <a:gd name="connsiteX2285" fmla="*/ 4750101 w 9274629"/>
                <a:gd name="connsiteY2285" fmla="*/ 1003190 h 1810296"/>
                <a:gd name="connsiteX2286" fmla="*/ 4749116 w 9274629"/>
                <a:gd name="connsiteY2286" fmla="*/ 1007404 h 1810296"/>
                <a:gd name="connsiteX2287" fmla="*/ 4748544 w 9274629"/>
                <a:gd name="connsiteY2287" fmla="*/ 1010222 h 1810296"/>
                <a:gd name="connsiteX2288" fmla="*/ 4748507 w 9274629"/>
                <a:gd name="connsiteY2288" fmla="*/ 1010467 h 1810296"/>
                <a:gd name="connsiteX2289" fmla="*/ 4755481 w 9274629"/>
                <a:gd name="connsiteY2289" fmla="*/ 1003408 h 1810296"/>
                <a:gd name="connsiteX2290" fmla="*/ 4793681 w 9274629"/>
                <a:gd name="connsiteY2290" fmla="*/ 948047 h 1810296"/>
                <a:gd name="connsiteX2291" fmla="*/ 4811757 w 9274629"/>
                <a:gd name="connsiteY2291" fmla="*/ 982623 h 1810296"/>
                <a:gd name="connsiteX2292" fmla="*/ 4825159 w 9274629"/>
                <a:gd name="connsiteY2292" fmla="*/ 969058 h 1810296"/>
                <a:gd name="connsiteX2293" fmla="*/ 4833070 w 9274629"/>
                <a:gd name="connsiteY2293" fmla="*/ 960623 h 1810296"/>
                <a:gd name="connsiteX2294" fmla="*/ 4817889 w 9274629"/>
                <a:gd name="connsiteY2294" fmla="*/ 960623 h 1810296"/>
                <a:gd name="connsiteX2295" fmla="*/ 4871260 w 9274629"/>
                <a:gd name="connsiteY2295" fmla="*/ 889904 h 1810296"/>
                <a:gd name="connsiteX2296" fmla="*/ 4924632 w 9274629"/>
                <a:gd name="connsiteY2296" fmla="*/ 960623 h 1810296"/>
                <a:gd name="connsiteX2297" fmla="*/ 4898862 w 9274629"/>
                <a:gd name="connsiteY2297" fmla="*/ 960623 h 1810296"/>
                <a:gd name="connsiteX2298" fmla="*/ 4923269 w 9274629"/>
                <a:gd name="connsiteY2298" fmla="*/ 984641 h 1810296"/>
                <a:gd name="connsiteX2299" fmla="*/ 4934999 w 9274629"/>
                <a:gd name="connsiteY2299" fmla="*/ 972767 h 1810296"/>
                <a:gd name="connsiteX2300" fmla="*/ 4938972 w 9274629"/>
                <a:gd name="connsiteY2300" fmla="*/ 968531 h 1810296"/>
                <a:gd name="connsiteX2301" fmla="*/ 4921316 w 9274629"/>
                <a:gd name="connsiteY2301" fmla="*/ 968531 h 1810296"/>
                <a:gd name="connsiteX2302" fmla="*/ 4942409 w 9274629"/>
                <a:gd name="connsiteY2302" fmla="*/ 947179 h 1810296"/>
                <a:gd name="connsiteX2303" fmla="*/ 4945404 w 9274629"/>
                <a:gd name="connsiteY2303" fmla="*/ 943985 h 1810296"/>
                <a:gd name="connsiteX2304" fmla="*/ 4929798 w 9274629"/>
                <a:gd name="connsiteY2304" fmla="*/ 943985 h 1810296"/>
                <a:gd name="connsiteX2305" fmla="*/ 4947371 w 9274629"/>
                <a:gd name="connsiteY2305" fmla="*/ 926197 h 1810296"/>
                <a:gd name="connsiteX2306" fmla="*/ 4951846 w 9274629"/>
                <a:gd name="connsiteY2306" fmla="*/ 921425 h 1810296"/>
                <a:gd name="connsiteX2307" fmla="*/ 4938244 w 9274629"/>
                <a:gd name="connsiteY2307" fmla="*/ 921425 h 1810296"/>
                <a:gd name="connsiteX2308" fmla="*/ 4953415 w 9274629"/>
                <a:gd name="connsiteY2308" fmla="*/ 906068 h 1810296"/>
                <a:gd name="connsiteX2309" fmla="*/ 4957209 w 9274629"/>
                <a:gd name="connsiteY2309" fmla="*/ 902023 h 1810296"/>
                <a:gd name="connsiteX2310" fmla="*/ 4933811 w 9274629"/>
                <a:gd name="connsiteY2310" fmla="*/ 902023 h 1810296"/>
                <a:gd name="connsiteX2311" fmla="*/ 4950243 w 9274629"/>
                <a:gd name="connsiteY2311" fmla="*/ 885390 h 1810296"/>
                <a:gd name="connsiteX2312" fmla="*/ 4958154 w 9274629"/>
                <a:gd name="connsiteY2312" fmla="*/ 876955 h 1810296"/>
                <a:gd name="connsiteX2313" fmla="*/ 4942973 w 9274629"/>
                <a:gd name="connsiteY2313" fmla="*/ 876955 h 1810296"/>
                <a:gd name="connsiteX2314" fmla="*/ 4996345 w 9274629"/>
                <a:gd name="connsiteY2314" fmla="*/ 806236 h 1810296"/>
                <a:gd name="connsiteX2315" fmla="*/ 5049717 w 9274629"/>
                <a:gd name="connsiteY2315" fmla="*/ 876955 h 1810296"/>
                <a:gd name="connsiteX2316" fmla="*/ 5023947 w 9274629"/>
                <a:gd name="connsiteY2316" fmla="*/ 876955 h 1810296"/>
                <a:gd name="connsiteX2317" fmla="*/ 5049420 w 9274629"/>
                <a:gd name="connsiteY2317" fmla="*/ 902023 h 1810296"/>
                <a:gd name="connsiteX2318" fmla="*/ 5025272 w 9274629"/>
                <a:gd name="connsiteY2318" fmla="*/ 902023 h 1810296"/>
                <a:gd name="connsiteX2319" fmla="*/ 5044988 w 9274629"/>
                <a:gd name="connsiteY2319" fmla="*/ 921425 h 1810296"/>
                <a:gd name="connsiteX2320" fmla="*/ 5030509 w 9274629"/>
                <a:gd name="connsiteY2320" fmla="*/ 921425 h 1810296"/>
                <a:gd name="connsiteX2321" fmla="*/ 5053434 w 9274629"/>
                <a:gd name="connsiteY2321" fmla="*/ 943985 h 1810296"/>
                <a:gd name="connsiteX2322" fmla="*/ 5040923 w 9274629"/>
                <a:gd name="connsiteY2322" fmla="*/ 943985 h 1810296"/>
                <a:gd name="connsiteX2323" fmla="*/ 5042390 w 9274629"/>
                <a:gd name="connsiteY2323" fmla="*/ 945735 h 1810296"/>
                <a:gd name="connsiteX2324" fmla="*/ 5062194 w 9274629"/>
                <a:gd name="connsiteY2324" fmla="*/ 962251 h 1810296"/>
                <a:gd name="connsiteX2325" fmla="*/ 5071378 w 9274629"/>
                <a:gd name="connsiteY2325" fmla="*/ 952954 h 1810296"/>
                <a:gd name="connsiteX2326" fmla="*/ 5075171 w 9274629"/>
                <a:gd name="connsiteY2326" fmla="*/ 948910 h 1810296"/>
                <a:gd name="connsiteX2327" fmla="*/ 5051774 w 9274629"/>
                <a:gd name="connsiteY2327" fmla="*/ 948910 h 1810296"/>
                <a:gd name="connsiteX2328" fmla="*/ 5068206 w 9274629"/>
                <a:gd name="connsiteY2328" fmla="*/ 932277 h 1810296"/>
                <a:gd name="connsiteX2329" fmla="*/ 5076117 w 9274629"/>
                <a:gd name="connsiteY2329" fmla="*/ 923841 h 1810296"/>
                <a:gd name="connsiteX2330" fmla="*/ 5060936 w 9274629"/>
                <a:gd name="connsiteY2330" fmla="*/ 923841 h 1810296"/>
                <a:gd name="connsiteX2331" fmla="*/ 5114308 w 9274629"/>
                <a:gd name="connsiteY2331" fmla="*/ 853123 h 1810296"/>
                <a:gd name="connsiteX2332" fmla="*/ 5167680 w 9274629"/>
                <a:gd name="connsiteY2332" fmla="*/ 923841 h 1810296"/>
                <a:gd name="connsiteX2333" fmla="*/ 5141910 w 9274629"/>
                <a:gd name="connsiteY2333" fmla="*/ 923841 h 1810296"/>
                <a:gd name="connsiteX2334" fmla="*/ 5160324 w 9274629"/>
                <a:gd name="connsiteY2334" fmla="*/ 941963 h 1810296"/>
                <a:gd name="connsiteX2335" fmla="*/ 5178598 w 9274629"/>
                <a:gd name="connsiteY2335" fmla="*/ 923465 h 1810296"/>
                <a:gd name="connsiteX2336" fmla="*/ 5181593 w 9274629"/>
                <a:gd name="connsiteY2336" fmla="*/ 920271 h 1810296"/>
                <a:gd name="connsiteX2337" fmla="*/ 5165988 w 9274629"/>
                <a:gd name="connsiteY2337" fmla="*/ 920271 h 1810296"/>
                <a:gd name="connsiteX2338" fmla="*/ 5183560 w 9274629"/>
                <a:gd name="connsiteY2338" fmla="*/ 902483 h 1810296"/>
                <a:gd name="connsiteX2339" fmla="*/ 5188035 w 9274629"/>
                <a:gd name="connsiteY2339" fmla="*/ 897712 h 1810296"/>
                <a:gd name="connsiteX2340" fmla="*/ 5174433 w 9274629"/>
                <a:gd name="connsiteY2340" fmla="*/ 897712 h 1810296"/>
                <a:gd name="connsiteX2341" fmla="*/ 5189605 w 9274629"/>
                <a:gd name="connsiteY2341" fmla="*/ 882354 h 1810296"/>
                <a:gd name="connsiteX2342" fmla="*/ 5193398 w 9274629"/>
                <a:gd name="connsiteY2342" fmla="*/ 878310 h 1810296"/>
                <a:gd name="connsiteX2343" fmla="*/ 5170001 w 9274629"/>
                <a:gd name="connsiteY2343" fmla="*/ 878310 h 1810296"/>
                <a:gd name="connsiteX2344" fmla="*/ 5186432 w 9274629"/>
                <a:gd name="connsiteY2344" fmla="*/ 861676 h 1810296"/>
                <a:gd name="connsiteX2345" fmla="*/ 5194343 w 9274629"/>
                <a:gd name="connsiteY2345" fmla="*/ 853241 h 1810296"/>
                <a:gd name="connsiteX2346" fmla="*/ 5179162 w 9274629"/>
                <a:gd name="connsiteY2346" fmla="*/ 853241 h 1810296"/>
                <a:gd name="connsiteX2347" fmla="*/ 5232534 w 9274629"/>
                <a:gd name="connsiteY2347" fmla="*/ 782523 h 1810296"/>
                <a:gd name="connsiteX2348" fmla="*/ 5285906 w 9274629"/>
                <a:gd name="connsiteY2348" fmla="*/ 853241 h 1810296"/>
                <a:gd name="connsiteX2349" fmla="*/ 5260136 w 9274629"/>
                <a:gd name="connsiteY2349" fmla="*/ 853241 h 1810296"/>
                <a:gd name="connsiteX2350" fmla="*/ 5279277 w 9274629"/>
                <a:gd name="connsiteY2350" fmla="*/ 872077 h 1810296"/>
                <a:gd name="connsiteX2351" fmla="*/ 5295496 w 9274629"/>
                <a:gd name="connsiteY2351" fmla="*/ 837415 h 1810296"/>
                <a:gd name="connsiteX2352" fmla="*/ 5303407 w 9274629"/>
                <a:gd name="connsiteY2352" fmla="*/ 819607 h 1810296"/>
                <a:gd name="connsiteX2353" fmla="*/ 5288226 w 9274629"/>
                <a:gd name="connsiteY2353" fmla="*/ 819607 h 1810296"/>
                <a:gd name="connsiteX2354" fmla="*/ 5341598 w 9274629"/>
                <a:gd name="connsiteY2354" fmla="*/ 670309 h 1810296"/>
                <a:gd name="connsiteX2355" fmla="*/ 5394970 w 9274629"/>
                <a:gd name="connsiteY2355" fmla="*/ 819607 h 1810296"/>
                <a:gd name="connsiteX2356" fmla="*/ 5369200 w 9274629"/>
                <a:gd name="connsiteY2356" fmla="*/ 819607 h 1810296"/>
                <a:gd name="connsiteX2357" fmla="*/ 5394674 w 9274629"/>
                <a:gd name="connsiteY2357" fmla="*/ 872530 h 1810296"/>
                <a:gd name="connsiteX2358" fmla="*/ 5370525 w 9274629"/>
                <a:gd name="connsiteY2358" fmla="*/ 872530 h 1810296"/>
                <a:gd name="connsiteX2359" fmla="*/ 5390241 w 9274629"/>
                <a:gd name="connsiteY2359" fmla="*/ 913492 h 1810296"/>
                <a:gd name="connsiteX2360" fmla="*/ 5372925 w 9274629"/>
                <a:gd name="connsiteY2360" fmla="*/ 913492 h 1810296"/>
                <a:gd name="connsiteX2361" fmla="*/ 5375917 w 9274629"/>
                <a:gd name="connsiteY2361" fmla="*/ 921025 h 1810296"/>
                <a:gd name="connsiteX2362" fmla="*/ 5398687 w 9274629"/>
                <a:gd name="connsiteY2362" fmla="*/ 961118 h 1810296"/>
                <a:gd name="connsiteX2363" fmla="*/ 5386177 w 9274629"/>
                <a:gd name="connsiteY2363" fmla="*/ 961118 h 1810296"/>
                <a:gd name="connsiteX2364" fmla="*/ 5387643 w 9274629"/>
                <a:gd name="connsiteY2364" fmla="*/ 964812 h 1810296"/>
                <a:gd name="connsiteX2365" fmla="*/ 5396307 w 9274629"/>
                <a:gd name="connsiteY2365" fmla="*/ 980066 h 1810296"/>
                <a:gd name="connsiteX2366" fmla="*/ 5420330 w 9274629"/>
                <a:gd name="connsiteY2366" fmla="*/ 975286 h 1810296"/>
                <a:gd name="connsiteX2367" fmla="*/ 5423605 w 9274629"/>
                <a:gd name="connsiteY2367" fmla="*/ 970495 h 1810296"/>
                <a:gd name="connsiteX2368" fmla="*/ 5402414 w 9274629"/>
                <a:gd name="connsiteY2368" fmla="*/ 970495 h 1810296"/>
                <a:gd name="connsiteX2369" fmla="*/ 5426276 w 9274629"/>
                <a:gd name="connsiteY2369" fmla="*/ 937362 h 1810296"/>
                <a:gd name="connsiteX2370" fmla="*/ 5432352 w 9274629"/>
                <a:gd name="connsiteY2370" fmla="*/ 928474 h 1810296"/>
                <a:gd name="connsiteX2371" fmla="*/ 5413883 w 9274629"/>
                <a:gd name="connsiteY2371" fmla="*/ 928474 h 1810296"/>
                <a:gd name="connsiteX2372" fmla="*/ 5434484 w 9274629"/>
                <a:gd name="connsiteY2372" fmla="*/ 899869 h 1810296"/>
                <a:gd name="connsiteX2373" fmla="*/ 5439635 w 9274629"/>
                <a:gd name="connsiteY2373" fmla="*/ 892335 h 1810296"/>
                <a:gd name="connsiteX2374" fmla="*/ 5407864 w 9274629"/>
                <a:gd name="connsiteY2374" fmla="*/ 892335 h 1810296"/>
                <a:gd name="connsiteX2375" fmla="*/ 5430176 w 9274629"/>
                <a:gd name="connsiteY2375" fmla="*/ 861353 h 1810296"/>
                <a:gd name="connsiteX2376" fmla="*/ 5440918 w 9274629"/>
                <a:gd name="connsiteY2376" fmla="*/ 845642 h 1810296"/>
                <a:gd name="connsiteX2377" fmla="*/ 5420303 w 9274629"/>
                <a:gd name="connsiteY2377" fmla="*/ 845642 h 1810296"/>
                <a:gd name="connsiteX2378" fmla="*/ 5492776 w 9274629"/>
                <a:gd name="connsiteY2378" fmla="*/ 713918 h 1810296"/>
                <a:gd name="connsiteX2379" fmla="*/ 5565250 w 9274629"/>
                <a:gd name="connsiteY2379" fmla="*/ 845642 h 1810296"/>
                <a:gd name="connsiteX2380" fmla="*/ 5527616 w 9274629"/>
                <a:gd name="connsiteY2380" fmla="*/ 845642 h 1810296"/>
                <a:gd name="connsiteX2381" fmla="*/ 5535935 w 9274629"/>
                <a:gd name="connsiteY2381" fmla="*/ 859258 h 1810296"/>
                <a:gd name="connsiteX2382" fmla="*/ 5564811 w 9274629"/>
                <a:gd name="connsiteY2382" fmla="*/ 892293 h 1810296"/>
                <a:gd name="connsiteX2383" fmla="*/ 5581495 w 9274629"/>
                <a:gd name="connsiteY2383" fmla="*/ 869128 h 1810296"/>
                <a:gd name="connsiteX2384" fmla="*/ 5586646 w 9274629"/>
                <a:gd name="connsiteY2384" fmla="*/ 861594 h 1810296"/>
                <a:gd name="connsiteX2385" fmla="*/ 5554875 w 9274629"/>
                <a:gd name="connsiteY2385" fmla="*/ 861594 h 1810296"/>
                <a:gd name="connsiteX2386" fmla="*/ 5577187 w 9274629"/>
                <a:gd name="connsiteY2386" fmla="*/ 830613 h 1810296"/>
                <a:gd name="connsiteX2387" fmla="*/ 5587930 w 9274629"/>
                <a:gd name="connsiteY2387" fmla="*/ 814901 h 1810296"/>
                <a:gd name="connsiteX2388" fmla="*/ 5567315 w 9274629"/>
                <a:gd name="connsiteY2388" fmla="*/ 814901 h 1810296"/>
                <a:gd name="connsiteX2389" fmla="*/ 5639789 w 9274629"/>
                <a:gd name="connsiteY2389" fmla="*/ 683177 h 1810296"/>
                <a:gd name="connsiteX2390" fmla="*/ 5685566 w 9274629"/>
                <a:gd name="connsiteY2390" fmla="*/ 784360 h 1810296"/>
                <a:gd name="connsiteX2391" fmla="*/ 5694742 w 9274629"/>
                <a:gd name="connsiteY2391" fmla="*/ 794860 h 1810296"/>
                <a:gd name="connsiteX2392" fmla="*/ 5705510 w 9274629"/>
                <a:gd name="connsiteY2392" fmla="*/ 778471 h 1810296"/>
                <a:gd name="connsiteX2393" fmla="*/ 5714136 w 9274629"/>
                <a:gd name="connsiteY2393" fmla="*/ 764638 h 1810296"/>
                <a:gd name="connsiteX2394" fmla="*/ 5697581 w 9274629"/>
                <a:gd name="connsiteY2394" fmla="*/ 764638 h 1810296"/>
                <a:gd name="connsiteX2395" fmla="*/ 5755787 w 9274629"/>
                <a:gd name="connsiteY2395" fmla="*/ 648670 h 1810296"/>
                <a:gd name="connsiteX2396" fmla="*/ 5777155 w 9274629"/>
                <a:gd name="connsiteY2396" fmla="*/ 710128 h 1810296"/>
                <a:gd name="connsiteX2397" fmla="*/ 5789428 w 9274629"/>
                <a:gd name="connsiteY2397" fmla="*/ 732144 h 1810296"/>
                <a:gd name="connsiteX2398" fmla="*/ 5804952 w 9274629"/>
                <a:gd name="connsiteY2398" fmla="*/ 715848 h 1810296"/>
                <a:gd name="connsiteX2399" fmla="*/ 5817455 w 9274629"/>
                <a:gd name="connsiteY2399" fmla="*/ 702016 h 1810296"/>
                <a:gd name="connsiteX2400" fmla="*/ 5793454 w 9274629"/>
                <a:gd name="connsiteY2400" fmla="*/ 702016 h 1810296"/>
                <a:gd name="connsiteX2401" fmla="*/ 5877853 w 9274629"/>
                <a:gd name="connsiteY2401" fmla="*/ 586048 h 1810296"/>
                <a:gd name="connsiteX2402" fmla="*/ 5931167 w 9274629"/>
                <a:gd name="connsiteY2402" fmla="*/ 675128 h 1810296"/>
                <a:gd name="connsiteX2403" fmla="*/ 5957760 w 9274629"/>
                <a:gd name="connsiteY2403" fmla="*/ 698125 h 1810296"/>
                <a:gd name="connsiteX2404" fmla="*/ 5962831 w 9274629"/>
                <a:gd name="connsiteY2404" fmla="*/ 692803 h 1810296"/>
                <a:gd name="connsiteX2405" fmla="*/ 6023244 w 9274629"/>
                <a:gd name="connsiteY2405" fmla="*/ 602019 h 1810296"/>
                <a:gd name="connsiteX2406" fmla="*/ 6045364 w 9274629"/>
                <a:gd name="connsiteY2406" fmla="*/ 649077 h 1810296"/>
                <a:gd name="connsiteX2407" fmla="*/ 6074881 w 9274629"/>
                <a:gd name="connsiteY2407" fmla="*/ 688844 h 1810296"/>
                <a:gd name="connsiteX2408" fmla="*/ 6078888 w 9274629"/>
                <a:gd name="connsiteY2408" fmla="*/ 683367 h 1810296"/>
                <a:gd name="connsiteX2409" fmla="*/ 6090070 w 9274629"/>
                <a:gd name="connsiteY2409" fmla="*/ 660676 h 1810296"/>
                <a:gd name="connsiteX2410" fmla="*/ 6097661 w 9274629"/>
                <a:gd name="connsiteY2410" fmla="*/ 675196 h 1810296"/>
                <a:gd name="connsiteX2411" fmla="*/ 6114989 w 9274629"/>
                <a:gd name="connsiteY2411" fmla="*/ 645824 h 1810296"/>
                <a:gd name="connsiteX2412" fmla="*/ 6133974 w 9274629"/>
                <a:gd name="connsiteY2412" fmla="*/ 593442 h 1810296"/>
                <a:gd name="connsiteX2413" fmla="*/ 6143806 w 9274629"/>
                <a:gd name="connsiteY2413" fmla="*/ 625540 h 1810296"/>
                <a:gd name="connsiteX2414" fmla="*/ 6154411 w 9274629"/>
                <a:gd name="connsiteY2414" fmla="*/ 652555 h 1810296"/>
                <a:gd name="connsiteX2415" fmla="*/ 6173631 w 9274629"/>
                <a:gd name="connsiteY2415" fmla="*/ 632380 h 1810296"/>
                <a:gd name="connsiteX2416" fmla="*/ 6186141 w 9274629"/>
                <a:gd name="connsiteY2416" fmla="*/ 618548 h 1810296"/>
                <a:gd name="connsiteX2417" fmla="*/ 6162132 w 9274629"/>
                <a:gd name="connsiteY2417" fmla="*/ 618548 h 1810296"/>
                <a:gd name="connsiteX2418" fmla="*/ 6246538 w 9274629"/>
                <a:gd name="connsiteY2418" fmla="*/ 502581 h 1810296"/>
                <a:gd name="connsiteX2419" fmla="*/ 6277524 w 9274629"/>
                <a:gd name="connsiteY2419" fmla="*/ 564040 h 1810296"/>
                <a:gd name="connsiteX2420" fmla="*/ 6297440 w 9274629"/>
                <a:gd name="connsiteY2420" fmla="*/ 588678 h 1810296"/>
                <a:gd name="connsiteX2421" fmla="*/ 6305439 w 9274629"/>
                <a:gd name="connsiteY2421" fmla="*/ 579836 h 1810296"/>
                <a:gd name="connsiteX2422" fmla="*/ 6343435 w 9274629"/>
                <a:gd name="connsiteY2422" fmla="*/ 513835 h 1810296"/>
                <a:gd name="connsiteX2423" fmla="*/ 6357701 w 9274629"/>
                <a:gd name="connsiteY2423" fmla="*/ 545934 h 1810296"/>
                <a:gd name="connsiteX2424" fmla="*/ 6369398 w 9274629"/>
                <a:gd name="connsiteY2424" fmla="*/ 566474 h 1810296"/>
                <a:gd name="connsiteX2425" fmla="*/ 6372635 w 9274629"/>
                <a:gd name="connsiteY2425" fmla="*/ 562592 h 1810296"/>
                <a:gd name="connsiteX2426" fmla="*/ 6383588 w 9274629"/>
                <a:gd name="connsiteY2426" fmla="*/ 548759 h 1810296"/>
                <a:gd name="connsiteX2427" fmla="*/ 6362569 w 9274629"/>
                <a:gd name="connsiteY2427" fmla="*/ 548759 h 1810296"/>
                <a:gd name="connsiteX2428" fmla="*/ 6436465 w 9274629"/>
                <a:gd name="connsiteY2428" fmla="*/ 432790 h 1810296"/>
                <a:gd name="connsiteX2429" fmla="*/ 6483141 w 9274629"/>
                <a:gd name="connsiteY2429" fmla="*/ 521872 h 1810296"/>
                <a:gd name="connsiteX2430" fmla="*/ 6496818 w 9274629"/>
                <a:gd name="connsiteY2430" fmla="*/ 535382 h 1810296"/>
                <a:gd name="connsiteX2431" fmla="*/ 6507168 w 9274629"/>
                <a:gd name="connsiteY2431" fmla="*/ 518626 h 1810296"/>
                <a:gd name="connsiteX2432" fmla="*/ 6522650 w 9274629"/>
                <a:gd name="connsiteY2432" fmla="*/ 481417 h 1810296"/>
                <a:gd name="connsiteX2433" fmla="*/ 6539007 w 9274629"/>
                <a:gd name="connsiteY2433" fmla="*/ 518475 h 1810296"/>
                <a:gd name="connsiteX2434" fmla="*/ 6549226 w 9274629"/>
                <a:gd name="connsiteY2434" fmla="*/ 488984 h 1810296"/>
                <a:gd name="connsiteX2435" fmla="*/ 6560408 w 9274629"/>
                <a:gd name="connsiteY2435" fmla="*/ 441081 h 1810296"/>
                <a:gd name="connsiteX2436" fmla="*/ 6570161 w 9274629"/>
                <a:gd name="connsiteY2436" fmla="*/ 480465 h 1810296"/>
                <a:gd name="connsiteX2437" fmla="*/ 6582846 w 9274629"/>
                <a:gd name="connsiteY2437" fmla="*/ 465257 h 1810296"/>
                <a:gd name="connsiteX2438" fmla="*/ 6593799 w 9274629"/>
                <a:gd name="connsiteY2438" fmla="*/ 451425 h 1810296"/>
                <a:gd name="connsiteX2439" fmla="*/ 6572780 w 9274629"/>
                <a:gd name="connsiteY2439" fmla="*/ 451425 h 1810296"/>
                <a:gd name="connsiteX2440" fmla="*/ 6646676 w 9274629"/>
                <a:gd name="connsiteY2440" fmla="*/ 335456 h 1810296"/>
                <a:gd name="connsiteX2441" fmla="*/ 6720574 w 9274629"/>
                <a:gd name="connsiteY2441" fmla="*/ 451425 h 1810296"/>
                <a:gd name="connsiteX2442" fmla="*/ 6682200 w 9274629"/>
                <a:gd name="connsiteY2442" fmla="*/ 451425 h 1810296"/>
                <a:gd name="connsiteX2443" fmla="*/ 6690683 w 9274629"/>
                <a:gd name="connsiteY2443" fmla="*/ 463411 h 1810296"/>
                <a:gd name="connsiteX2444" fmla="*/ 6702052 w 9274629"/>
                <a:gd name="connsiteY2444" fmla="*/ 474642 h 1810296"/>
                <a:gd name="connsiteX2445" fmla="*/ 6721861 w 9274629"/>
                <a:gd name="connsiteY2445" fmla="*/ 450894 h 1810296"/>
                <a:gd name="connsiteX2446" fmla="*/ 6774752 w 9274629"/>
                <a:gd name="connsiteY2446" fmla="*/ 360110 h 1810296"/>
                <a:gd name="connsiteX2447" fmla="*/ 6801880 w 9274629"/>
                <a:gd name="connsiteY2447" fmla="*/ 421568 h 1810296"/>
                <a:gd name="connsiteX2448" fmla="*/ 6819852 w 9274629"/>
                <a:gd name="connsiteY2448" fmla="*/ 446964 h 1810296"/>
                <a:gd name="connsiteX2449" fmla="*/ 6834866 w 9274629"/>
                <a:gd name="connsiteY2449" fmla="*/ 428964 h 1810296"/>
                <a:gd name="connsiteX2450" fmla="*/ 6845819 w 9274629"/>
                <a:gd name="connsiteY2450" fmla="*/ 415132 h 1810296"/>
                <a:gd name="connsiteX2451" fmla="*/ 6824799 w 9274629"/>
                <a:gd name="connsiteY2451" fmla="*/ 415132 h 1810296"/>
                <a:gd name="connsiteX2452" fmla="*/ 6898697 w 9274629"/>
                <a:gd name="connsiteY2452" fmla="*/ 299163 h 1810296"/>
                <a:gd name="connsiteX2453" fmla="*/ 6972594 w 9274629"/>
                <a:gd name="connsiteY2453" fmla="*/ 415132 h 1810296"/>
                <a:gd name="connsiteX2454" fmla="*/ 6934220 w 9274629"/>
                <a:gd name="connsiteY2454" fmla="*/ 415132 h 1810296"/>
                <a:gd name="connsiteX2455" fmla="*/ 6942703 w 9274629"/>
                <a:gd name="connsiteY2455" fmla="*/ 427119 h 1810296"/>
                <a:gd name="connsiteX2456" fmla="*/ 6964896 w 9274629"/>
                <a:gd name="connsiteY2456" fmla="*/ 449041 h 1810296"/>
                <a:gd name="connsiteX2457" fmla="*/ 6974597 w 9274629"/>
                <a:gd name="connsiteY2457" fmla="*/ 419442 h 1810296"/>
                <a:gd name="connsiteX2458" fmla="*/ 6985980 w 9274629"/>
                <a:gd name="connsiteY2458" fmla="*/ 452182 h 1810296"/>
                <a:gd name="connsiteX2459" fmla="*/ 7017816 w 9274629"/>
                <a:gd name="connsiteY2459" fmla="*/ 415094 h 1810296"/>
                <a:gd name="connsiteX2460" fmla="*/ 7047070 w 9274629"/>
                <a:gd name="connsiteY2460" fmla="*/ 360110 h 1810296"/>
                <a:gd name="connsiteX2461" fmla="*/ 7069280 w 9274629"/>
                <a:gd name="connsiteY2461" fmla="*/ 407777 h 1810296"/>
                <a:gd name="connsiteX2462" fmla="*/ 7078979 w 9274629"/>
                <a:gd name="connsiteY2462" fmla="*/ 394029 h 1810296"/>
                <a:gd name="connsiteX2463" fmla="*/ 7096663 w 9274629"/>
                <a:gd name="connsiteY2463" fmla="*/ 356820 h 1810296"/>
                <a:gd name="connsiteX2464" fmla="*/ 7118785 w 9274629"/>
                <a:gd name="connsiteY2464" fmla="*/ 403878 h 1810296"/>
                <a:gd name="connsiteX2465" fmla="*/ 7139311 w 9274629"/>
                <a:gd name="connsiteY2465" fmla="*/ 431531 h 1810296"/>
                <a:gd name="connsiteX2466" fmla="*/ 7156928 w 9274629"/>
                <a:gd name="connsiteY2466" fmla="*/ 398469 h 1810296"/>
                <a:gd name="connsiteX2467" fmla="*/ 7157726 w 9274629"/>
                <a:gd name="connsiteY2467" fmla="*/ 396498 h 1810296"/>
                <a:gd name="connsiteX2468" fmla="*/ 7138332 w 9274629"/>
                <a:gd name="connsiteY2468" fmla="*/ 396498 h 1810296"/>
                <a:gd name="connsiteX2469" fmla="*/ 7182402 w 9274629"/>
                <a:gd name="connsiteY2469" fmla="*/ 299936 h 1810296"/>
                <a:gd name="connsiteX2470" fmla="*/ 7226473 w 9274629"/>
                <a:gd name="connsiteY2470" fmla="*/ 396498 h 1810296"/>
                <a:gd name="connsiteX2471" fmla="*/ 7206624 w 9274629"/>
                <a:gd name="connsiteY2471" fmla="*/ 396498 h 1810296"/>
                <a:gd name="connsiteX2472" fmla="*/ 7212204 w 9274629"/>
                <a:gd name="connsiteY2472" fmla="*/ 412237 h 1810296"/>
                <a:gd name="connsiteX2473" fmla="*/ 7216657 w 9274629"/>
                <a:gd name="connsiteY2473" fmla="*/ 421086 h 1810296"/>
                <a:gd name="connsiteX2474" fmla="*/ 7242054 w 9274629"/>
                <a:gd name="connsiteY2474" fmla="*/ 372791 h 1810296"/>
                <a:gd name="connsiteX2475" fmla="*/ 7251233 w 9274629"/>
                <a:gd name="connsiteY2475" fmla="*/ 392319 h 1810296"/>
                <a:gd name="connsiteX2476" fmla="*/ 7284436 w 9274629"/>
                <a:gd name="connsiteY2476" fmla="*/ 358958 h 1810296"/>
                <a:gd name="connsiteX2477" fmla="*/ 7317568 w 9274629"/>
                <a:gd name="connsiteY2477" fmla="*/ 305251 h 1810296"/>
                <a:gd name="connsiteX2478" fmla="*/ 7318036 w 9274629"/>
                <a:gd name="connsiteY2478" fmla="*/ 306235 h 1810296"/>
                <a:gd name="connsiteX2479" fmla="*/ 7324692 w 9274629"/>
                <a:gd name="connsiteY2479" fmla="*/ 281110 h 1810296"/>
                <a:gd name="connsiteX2480" fmla="*/ 7337132 w 9274629"/>
                <a:gd name="connsiteY2480" fmla="*/ 326067 h 1810296"/>
                <a:gd name="connsiteX2481" fmla="*/ 7349216 w 9274629"/>
                <a:gd name="connsiteY2481" fmla="*/ 360149 h 1810296"/>
                <a:gd name="connsiteX2482" fmla="*/ 7352483 w 9274629"/>
                <a:gd name="connsiteY2482" fmla="*/ 365045 h 1810296"/>
                <a:gd name="connsiteX2483" fmla="*/ 7352784 w 9274629"/>
                <a:gd name="connsiteY2483" fmla="*/ 364214 h 1810296"/>
                <a:gd name="connsiteX2484" fmla="*/ 7353510 w 9274629"/>
                <a:gd name="connsiteY2484" fmla="*/ 366584 h 1810296"/>
                <a:gd name="connsiteX2485" fmla="*/ 7353538 w 9274629"/>
                <a:gd name="connsiteY2485" fmla="*/ 366626 h 1810296"/>
                <a:gd name="connsiteX2486" fmla="*/ 7391168 w 9274629"/>
                <a:gd name="connsiteY2486" fmla="*/ 399619 h 1810296"/>
                <a:gd name="connsiteX2487" fmla="*/ 7368032 w 9274629"/>
                <a:gd name="connsiteY2487" fmla="*/ 399619 h 1810296"/>
                <a:gd name="connsiteX2488" fmla="*/ 7371180 w 9274629"/>
                <a:gd name="connsiteY2488" fmla="*/ 405875 h 1810296"/>
                <a:gd name="connsiteX2489" fmla="*/ 7379215 w 9274629"/>
                <a:gd name="connsiteY2489" fmla="*/ 417036 h 1810296"/>
                <a:gd name="connsiteX2490" fmla="*/ 7392441 w 9274629"/>
                <a:gd name="connsiteY2490" fmla="*/ 403152 h 1810296"/>
                <a:gd name="connsiteX2491" fmla="*/ 7404951 w 9274629"/>
                <a:gd name="connsiteY2491" fmla="*/ 389320 h 1810296"/>
                <a:gd name="connsiteX2492" fmla="*/ 7380942 w 9274629"/>
                <a:gd name="connsiteY2492" fmla="*/ 389320 h 1810296"/>
                <a:gd name="connsiteX2493" fmla="*/ 7397255 w 9274629"/>
                <a:gd name="connsiteY2493" fmla="*/ 371757 h 1810296"/>
                <a:gd name="connsiteX2494" fmla="*/ 7368959 w 9274629"/>
                <a:gd name="connsiteY2494" fmla="*/ 371757 h 1810296"/>
                <a:gd name="connsiteX2495" fmla="*/ 7416445 w 9274629"/>
                <a:gd name="connsiteY2495" fmla="*/ 348464 h 1810296"/>
                <a:gd name="connsiteX2496" fmla="*/ 7422555 w 9274629"/>
                <a:gd name="connsiteY2496" fmla="*/ 344519 h 1810296"/>
                <a:gd name="connsiteX2497" fmla="*/ 7427352 w 9274629"/>
                <a:gd name="connsiteY2497" fmla="*/ 339354 h 1810296"/>
                <a:gd name="connsiteX2498" fmla="*/ 7428974 w 9274629"/>
                <a:gd name="connsiteY2498" fmla="*/ 337054 h 1810296"/>
                <a:gd name="connsiteX2499" fmla="*/ 7415374 w 9274629"/>
                <a:gd name="connsiteY2499" fmla="*/ 337054 h 1810296"/>
                <a:gd name="connsiteX2500" fmla="*/ 7428982 w 9274629"/>
                <a:gd name="connsiteY2500" fmla="*/ 313322 h 1810296"/>
                <a:gd name="connsiteX2501" fmla="*/ 7435991 w 9274629"/>
                <a:gd name="connsiteY2501" fmla="*/ 300447 h 1810296"/>
                <a:gd name="connsiteX2502" fmla="*/ 7419776 w 9274629"/>
                <a:gd name="connsiteY2502" fmla="*/ 300447 h 1810296"/>
                <a:gd name="connsiteX2503" fmla="*/ 7454613 w 9274629"/>
                <a:gd name="connsiteY2503" fmla="*/ 234867 h 1810296"/>
                <a:gd name="connsiteX2504" fmla="*/ 7456496 w 9274629"/>
                <a:gd name="connsiteY2504" fmla="*/ 229228 h 1810296"/>
                <a:gd name="connsiteX2505" fmla="*/ 7470910 w 9274629"/>
                <a:gd name="connsiteY2505" fmla="*/ 229228 h 1810296"/>
                <a:gd name="connsiteX2506" fmla="*/ 7471295 w 9274629"/>
                <a:gd name="connsiteY2506" fmla="*/ 230612 h 1810296"/>
                <a:gd name="connsiteX2507" fmla="*/ 7507917 w 9274629"/>
                <a:gd name="connsiteY2507" fmla="*/ 300447 h 1810296"/>
                <a:gd name="connsiteX2508" fmla="*/ 7489528 w 9274629"/>
                <a:gd name="connsiteY2508" fmla="*/ 300447 h 1810296"/>
                <a:gd name="connsiteX2509" fmla="*/ 7511121 w 9274629"/>
                <a:gd name="connsiteY2509" fmla="*/ 337054 h 1810296"/>
                <a:gd name="connsiteX2510" fmla="*/ 7498146 w 9274629"/>
                <a:gd name="connsiteY2510" fmla="*/ 337054 h 1810296"/>
                <a:gd name="connsiteX2511" fmla="*/ 7516250 w 9274629"/>
                <a:gd name="connsiteY2511" fmla="*/ 359450 h 1810296"/>
                <a:gd name="connsiteX2512" fmla="*/ 7524249 w 9274629"/>
                <a:gd name="connsiteY2512" fmla="*/ 350608 h 1810296"/>
                <a:gd name="connsiteX2513" fmla="*/ 7562245 w 9274629"/>
                <a:gd name="connsiteY2513" fmla="*/ 284607 h 1810296"/>
                <a:gd name="connsiteX2514" fmla="*/ 7563049 w 9274629"/>
                <a:gd name="connsiteY2514" fmla="*/ 286417 h 1810296"/>
                <a:gd name="connsiteX2515" fmla="*/ 7570620 w 9274629"/>
                <a:gd name="connsiteY2515" fmla="*/ 268516 h 1810296"/>
                <a:gd name="connsiteX2516" fmla="*/ 7587202 w 9274629"/>
                <a:gd name="connsiteY2516" fmla="*/ 312370 h 1810296"/>
                <a:gd name="connsiteX2517" fmla="*/ 7622010 w 9274629"/>
                <a:gd name="connsiteY2517" fmla="*/ 269564 h 1810296"/>
                <a:gd name="connsiteX2518" fmla="*/ 7655275 w 9274629"/>
                <a:gd name="connsiteY2518" fmla="*/ 203562 h 1810296"/>
                <a:gd name="connsiteX2519" fmla="*/ 7674643 w 9274629"/>
                <a:gd name="connsiteY2519" fmla="*/ 250621 h 1810296"/>
                <a:gd name="connsiteX2520" fmla="*/ 7693450 w 9274629"/>
                <a:gd name="connsiteY2520" fmla="*/ 279563 h 1810296"/>
                <a:gd name="connsiteX2521" fmla="*/ 7700506 w 9274629"/>
                <a:gd name="connsiteY2521" fmla="*/ 262880 h 1810296"/>
                <a:gd name="connsiteX2522" fmla="*/ 7716398 w 9274629"/>
                <a:gd name="connsiteY2522" fmla="*/ 304908 h 1810296"/>
                <a:gd name="connsiteX2523" fmla="*/ 7725978 w 9274629"/>
                <a:gd name="connsiteY2523" fmla="*/ 289398 h 1810296"/>
                <a:gd name="connsiteX2524" fmla="*/ 7741460 w 9274629"/>
                <a:gd name="connsiteY2524" fmla="*/ 252189 h 1810296"/>
                <a:gd name="connsiteX2525" fmla="*/ 7767887 w 9274629"/>
                <a:gd name="connsiteY2525" fmla="*/ 312060 h 1810296"/>
                <a:gd name="connsiteX2526" fmla="*/ 7782361 w 9274629"/>
                <a:gd name="connsiteY2526" fmla="*/ 292553 h 1810296"/>
                <a:gd name="connsiteX2527" fmla="*/ 7794177 w 9274629"/>
                <a:gd name="connsiteY2527" fmla="*/ 271589 h 1810296"/>
                <a:gd name="connsiteX2528" fmla="*/ 7797323 w 9274629"/>
                <a:gd name="connsiteY2528" fmla="*/ 263305 h 1810296"/>
                <a:gd name="connsiteX2529" fmla="*/ 7778905 w 9274629"/>
                <a:gd name="connsiteY2529" fmla="*/ 263305 h 1810296"/>
                <a:gd name="connsiteX2530" fmla="*/ 7801656 w 9274629"/>
                <a:gd name="connsiteY2530" fmla="*/ 236029 h 1810296"/>
                <a:gd name="connsiteX2531" fmla="*/ 7812609 w 9274629"/>
                <a:gd name="connsiteY2531" fmla="*/ 222197 h 1810296"/>
                <a:gd name="connsiteX2532" fmla="*/ 7791590 w 9274629"/>
                <a:gd name="connsiteY2532" fmla="*/ 222197 h 1810296"/>
                <a:gd name="connsiteX2533" fmla="*/ 7865486 w 9274629"/>
                <a:gd name="connsiteY2533" fmla="*/ 106228 h 1810296"/>
                <a:gd name="connsiteX2534" fmla="*/ 7939384 w 9274629"/>
                <a:gd name="connsiteY2534" fmla="*/ 222197 h 1810296"/>
                <a:gd name="connsiteX2535" fmla="*/ 7901010 w 9274629"/>
                <a:gd name="connsiteY2535" fmla="*/ 222197 h 1810296"/>
                <a:gd name="connsiteX2536" fmla="*/ 7905986 w 9274629"/>
                <a:gd name="connsiteY2536" fmla="*/ 229228 h 1810296"/>
                <a:gd name="connsiteX2537" fmla="*/ 7909548 w 9274629"/>
                <a:gd name="connsiteY2537" fmla="*/ 229228 h 1810296"/>
                <a:gd name="connsiteX2538" fmla="*/ 7912288 w 9274629"/>
                <a:gd name="connsiteY2538" fmla="*/ 236944 h 1810296"/>
                <a:gd name="connsiteX2539" fmla="*/ 7920862 w 9274629"/>
                <a:gd name="connsiteY2539" fmla="*/ 245414 h 1810296"/>
                <a:gd name="connsiteX2540" fmla="*/ 7940671 w 9274629"/>
                <a:gd name="connsiteY2540" fmla="*/ 221666 h 1810296"/>
                <a:gd name="connsiteX2541" fmla="*/ 7993562 w 9274629"/>
                <a:gd name="connsiteY2541" fmla="*/ 130882 h 1810296"/>
                <a:gd name="connsiteX2542" fmla="*/ 8020690 w 9274629"/>
                <a:gd name="connsiteY2542" fmla="*/ 192340 h 1810296"/>
                <a:gd name="connsiteX2543" fmla="*/ 8038662 w 9274629"/>
                <a:gd name="connsiteY2543" fmla="*/ 217736 h 1810296"/>
                <a:gd name="connsiteX2544" fmla="*/ 8053676 w 9274629"/>
                <a:gd name="connsiteY2544" fmla="*/ 199736 h 1810296"/>
                <a:gd name="connsiteX2545" fmla="*/ 8064629 w 9274629"/>
                <a:gd name="connsiteY2545" fmla="*/ 185904 h 1810296"/>
                <a:gd name="connsiteX2546" fmla="*/ 8043609 w 9274629"/>
                <a:gd name="connsiteY2546" fmla="*/ 185904 h 1810296"/>
                <a:gd name="connsiteX2547" fmla="*/ 8117507 w 9274629"/>
                <a:gd name="connsiteY2547" fmla="*/ 69935 h 1810296"/>
                <a:gd name="connsiteX2548" fmla="*/ 8191404 w 9274629"/>
                <a:gd name="connsiteY2548" fmla="*/ 185904 h 1810296"/>
                <a:gd name="connsiteX2549" fmla="*/ 8153030 w 9274629"/>
                <a:gd name="connsiteY2549" fmla="*/ 185904 h 1810296"/>
                <a:gd name="connsiteX2550" fmla="*/ 8161513 w 9274629"/>
                <a:gd name="connsiteY2550" fmla="*/ 197891 h 1810296"/>
                <a:gd name="connsiteX2551" fmla="*/ 8190994 w 9274629"/>
                <a:gd name="connsiteY2551" fmla="*/ 227012 h 1810296"/>
                <a:gd name="connsiteX2552" fmla="*/ 8154148 w 9274629"/>
                <a:gd name="connsiteY2552" fmla="*/ 227012 h 1810296"/>
                <a:gd name="connsiteX2553" fmla="*/ 8157636 w 9274629"/>
                <a:gd name="connsiteY2553" fmla="*/ 231941 h 1810296"/>
                <a:gd name="connsiteX2554" fmla="*/ 8184856 w 9274629"/>
                <a:gd name="connsiteY2554" fmla="*/ 258829 h 1810296"/>
                <a:gd name="connsiteX2555" fmla="*/ 8160881 w 9274629"/>
                <a:gd name="connsiteY2555" fmla="*/ 258829 h 1810296"/>
                <a:gd name="connsiteX2556" fmla="*/ 8165022 w 9274629"/>
                <a:gd name="connsiteY2556" fmla="*/ 264681 h 1810296"/>
                <a:gd name="connsiteX2557" fmla="*/ 8196550 w 9274629"/>
                <a:gd name="connsiteY2557" fmla="*/ 295823 h 1810296"/>
                <a:gd name="connsiteX2558" fmla="*/ 8179229 w 9274629"/>
                <a:gd name="connsiteY2558" fmla="*/ 295823 h 1810296"/>
                <a:gd name="connsiteX2559" fmla="*/ 8181260 w 9274629"/>
                <a:gd name="connsiteY2559" fmla="*/ 298692 h 1810296"/>
                <a:gd name="connsiteX2560" fmla="*/ 8192775 w 9274629"/>
                <a:gd name="connsiteY2560" fmla="*/ 310067 h 1810296"/>
                <a:gd name="connsiteX2561" fmla="*/ 8206250 w 9274629"/>
                <a:gd name="connsiteY2561" fmla="*/ 294763 h 1810296"/>
                <a:gd name="connsiteX2562" fmla="*/ 8211699 w 9274629"/>
                <a:gd name="connsiteY2562" fmla="*/ 288244 h 1810296"/>
                <a:gd name="connsiteX2563" fmla="*/ 8195138 w 9274629"/>
                <a:gd name="connsiteY2563" fmla="*/ 288244 h 1810296"/>
                <a:gd name="connsiteX2564" fmla="*/ 8213610 w 9274629"/>
                <a:gd name="connsiteY2564" fmla="*/ 267264 h 1810296"/>
                <a:gd name="connsiteX2565" fmla="*/ 8218229 w 9274629"/>
                <a:gd name="connsiteY2565" fmla="*/ 261739 h 1810296"/>
                <a:gd name="connsiteX2566" fmla="*/ 8189740 w 9274629"/>
                <a:gd name="connsiteY2566" fmla="*/ 261739 h 1810296"/>
                <a:gd name="connsiteX2567" fmla="*/ 8209747 w 9274629"/>
                <a:gd name="connsiteY2567" fmla="*/ 239016 h 1810296"/>
                <a:gd name="connsiteX2568" fmla="*/ 8219380 w 9274629"/>
                <a:gd name="connsiteY2568" fmla="*/ 227492 h 1810296"/>
                <a:gd name="connsiteX2569" fmla="*/ 8200895 w 9274629"/>
                <a:gd name="connsiteY2569" fmla="*/ 227492 h 1810296"/>
                <a:gd name="connsiteX2570" fmla="*/ 8265880 w 9274629"/>
                <a:gd name="connsiteY2570" fmla="*/ 130882 h 1810296"/>
                <a:gd name="connsiteX2571" fmla="*/ 8330865 w 9274629"/>
                <a:gd name="connsiteY2571" fmla="*/ 227492 h 1810296"/>
                <a:gd name="connsiteX2572" fmla="*/ 8297118 w 9274629"/>
                <a:gd name="connsiteY2572" fmla="*/ 227492 h 1810296"/>
                <a:gd name="connsiteX2573" fmla="*/ 8304579 w 9274629"/>
                <a:gd name="connsiteY2573" fmla="*/ 237479 h 1810296"/>
                <a:gd name="connsiteX2574" fmla="*/ 8326570 w 9274629"/>
                <a:gd name="connsiteY2574" fmla="*/ 258057 h 1810296"/>
                <a:gd name="connsiteX2575" fmla="*/ 8344698 w 9274629"/>
                <a:gd name="connsiteY2575" fmla="*/ 227494 h 1810296"/>
                <a:gd name="connsiteX2576" fmla="*/ 8375738 w 9274629"/>
                <a:gd name="connsiteY2576" fmla="*/ 169241 h 1810296"/>
                <a:gd name="connsiteX2577" fmla="*/ 8376536 w 9274629"/>
                <a:gd name="connsiteY2577" fmla="*/ 167270 h 1810296"/>
                <a:gd name="connsiteX2578" fmla="*/ 8357142 w 9274629"/>
                <a:gd name="connsiteY2578" fmla="*/ 167270 h 1810296"/>
                <a:gd name="connsiteX2579" fmla="*/ 8401212 w 9274629"/>
                <a:gd name="connsiteY2579" fmla="*/ 70708 h 1810296"/>
                <a:gd name="connsiteX2580" fmla="*/ 8445283 w 9274629"/>
                <a:gd name="connsiteY2580" fmla="*/ 167270 h 1810296"/>
                <a:gd name="connsiteX2581" fmla="*/ 8425434 w 9274629"/>
                <a:gd name="connsiteY2581" fmla="*/ 167270 h 1810296"/>
                <a:gd name="connsiteX2582" fmla="*/ 8431014 w 9274629"/>
                <a:gd name="connsiteY2582" fmla="*/ 183009 h 1810296"/>
                <a:gd name="connsiteX2583" fmla="*/ 8452101 w 9274629"/>
                <a:gd name="connsiteY2583" fmla="*/ 224910 h 1810296"/>
                <a:gd name="connsiteX2584" fmla="*/ 8465713 w 9274629"/>
                <a:gd name="connsiteY2584" fmla="*/ 243818 h 1810296"/>
                <a:gd name="connsiteX2585" fmla="*/ 8481280 w 9274629"/>
                <a:gd name="connsiteY2585" fmla="*/ 217572 h 1810296"/>
                <a:gd name="connsiteX2586" fmla="*/ 8483120 w 9274629"/>
                <a:gd name="connsiteY2586" fmla="*/ 214305 h 1810296"/>
                <a:gd name="connsiteX2587" fmla="*/ 8469902 w 9274629"/>
                <a:gd name="connsiteY2587" fmla="*/ 214305 h 1810296"/>
                <a:gd name="connsiteX2588" fmla="*/ 8490824 w 9274629"/>
                <a:gd name="connsiteY2588" fmla="*/ 179032 h 1810296"/>
                <a:gd name="connsiteX2589" fmla="*/ 8495690 w 9274629"/>
                <a:gd name="connsiteY2589" fmla="*/ 170391 h 1810296"/>
                <a:gd name="connsiteX2590" fmla="*/ 8462778 w 9274629"/>
                <a:gd name="connsiteY2590" fmla="*/ 170391 h 1810296"/>
                <a:gd name="connsiteX2591" fmla="*/ 8536378 w 9274629"/>
                <a:gd name="connsiteY2591" fmla="*/ 76023 h 1810296"/>
                <a:gd name="connsiteX2592" fmla="*/ 8536846 w 9274629"/>
                <a:gd name="connsiteY2592" fmla="*/ 77007 h 1810296"/>
                <a:gd name="connsiteX2593" fmla="*/ 8543502 w 9274629"/>
                <a:gd name="connsiteY2593" fmla="*/ 51882 h 1810296"/>
                <a:gd name="connsiteX2594" fmla="*/ 8555942 w 9274629"/>
                <a:gd name="connsiteY2594" fmla="*/ 96839 h 1810296"/>
                <a:gd name="connsiteX2595" fmla="*/ 8568026 w 9274629"/>
                <a:gd name="connsiteY2595" fmla="*/ 130921 h 1810296"/>
                <a:gd name="connsiteX2596" fmla="*/ 8572348 w 9274629"/>
                <a:gd name="connsiteY2596" fmla="*/ 137398 h 1810296"/>
                <a:gd name="connsiteX2597" fmla="*/ 8609978 w 9274629"/>
                <a:gd name="connsiteY2597" fmla="*/ 170391 h 1810296"/>
                <a:gd name="connsiteX2598" fmla="*/ 8586842 w 9274629"/>
                <a:gd name="connsiteY2598" fmla="*/ 170391 h 1810296"/>
                <a:gd name="connsiteX2599" fmla="*/ 8589990 w 9274629"/>
                <a:gd name="connsiteY2599" fmla="*/ 176647 h 1810296"/>
                <a:gd name="connsiteX2600" fmla="*/ 8616591 w 9274629"/>
                <a:gd name="connsiteY2600" fmla="*/ 213596 h 1810296"/>
                <a:gd name="connsiteX2601" fmla="*/ 8629437 w 9274629"/>
                <a:gd name="connsiteY2601" fmla="*/ 186709 h 1810296"/>
                <a:gd name="connsiteX2602" fmla="*/ 8609977 w 9274629"/>
                <a:gd name="connsiteY2602" fmla="*/ 186709 h 1810296"/>
                <a:gd name="connsiteX2603" fmla="*/ 8630899 w 9274629"/>
                <a:gd name="connsiteY2603" fmla="*/ 151437 h 1810296"/>
                <a:gd name="connsiteX2604" fmla="*/ 8635915 w 9274629"/>
                <a:gd name="connsiteY2604" fmla="*/ 142529 h 1810296"/>
                <a:gd name="connsiteX2605" fmla="*/ 8587769 w 9274629"/>
                <a:gd name="connsiteY2605" fmla="*/ 142529 h 1810296"/>
                <a:gd name="connsiteX2606" fmla="*/ 8635255 w 9274629"/>
                <a:gd name="connsiteY2606" fmla="*/ 119236 h 1810296"/>
                <a:gd name="connsiteX2607" fmla="*/ 8652923 w 9274629"/>
                <a:gd name="connsiteY2607" fmla="*/ 107826 h 1810296"/>
                <a:gd name="connsiteX2608" fmla="*/ 8634184 w 9274629"/>
                <a:gd name="connsiteY2608" fmla="*/ 107826 h 1810296"/>
                <a:gd name="connsiteX2609" fmla="*/ 8647792 w 9274629"/>
                <a:gd name="connsiteY2609" fmla="*/ 84094 h 1810296"/>
                <a:gd name="connsiteX2610" fmla="*/ 8654801 w 9274629"/>
                <a:gd name="connsiteY2610" fmla="*/ 71219 h 1810296"/>
                <a:gd name="connsiteX2611" fmla="*/ 8638586 w 9274629"/>
                <a:gd name="connsiteY2611" fmla="*/ 71219 h 1810296"/>
                <a:gd name="connsiteX2612" fmla="*/ 8673423 w 9274629"/>
                <a:gd name="connsiteY2612" fmla="*/ 5639 h 18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</a:cxnLst>
              <a:rect l="l" t="t" r="r" b="b"/>
              <a:pathLst>
                <a:path w="9274629" h="1810296">
                  <a:moveTo>
                    <a:pt x="4441158" y="1125882"/>
                  </a:moveTo>
                  <a:lnTo>
                    <a:pt x="4440368" y="1126339"/>
                  </a:lnTo>
                  <a:lnTo>
                    <a:pt x="4438868" y="1126866"/>
                  </a:lnTo>
                  <a:lnTo>
                    <a:pt x="4438050" y="1127094"/>
                  </a:lnTo>
                  <a:lnTo>
                    <a:pt x="4439096" y="1130253"/>
                  </a:lnTo>
                  <a:lnTo>
                    <a:pt x="4439232" y="1130390"/>
                  </a:lnTo>
                  <a:lnTo>
                    <a:pt x="4439551" y="1130575"/>
                  </a:lnTo>
                  <a:lnTo>
                    <a:pt x="4439900" y="1130643"/>
                  </a:lnTo>
                  <a:lnTo>
                    <a:pt x="4440238" y="1130614"/>
                  </a:lnTo>
                  <a:lnTo>
                    <a:pt x="4440558" y="1130487"/>
                  </a:lnTo>
                  <a:lnTo>
                    <a:pt x="4440838" y="1130282"/>
                  </a:lnTo>
                  <a:lnTo>
                    <a:pt x="4441032" y="1129980"/>
                  </a:lnTo>
                  <a:lnTo>
                    <a:pt x="4441148" y="1129628"/>
                  </a:lnTo>
                  <a:lnTo>
                    <a:pt x="4441158" y="1129433"/>
                  </a:lnTo>
                  <a:close/>
                  <a:moveTo>
                    <a:pt x="4450283" y="1123246"/>
                  </a:moveTo>
                  <a:lnTo>
                    <a:pt x="4450283" y="1127872"/>
                  </a:lnTo>
                  <a:lnTo>
                    <a:pt x="4450303" y="1128067"/>
                  </a:lnTo>
                  <a:lnTo>
                    <a:pt x="4450409" y="1128418"/>
                  </a:lnTo>
                  <a:lnTo>
                    <a:pt x="4450602" y="1128701"/>
                  </a:lnTo>
                  <a:lnTo>
                    <a:pt x="4450883" y="1128916"/>
                  </a:lnTo>
                  <a:lnTo>
                    <a:pt x="4451193" y="1129043"/>
                  </a:lnTo>
                  <a:lnTo>
                    <a:pt x="4451541" y="1129082"/>
                  </a:lnTo>
                  <a:lnTo>
                    <a:pt x="4451870" y="1129014"/>
                  </a:lnTo>
                  <a:lnTo>
                    <a:pt x="4452199" y="1128828"/>
                  </a:lnTo>
                  <a:lnTo>
                    <a:pt x="4452335" y="1128692"/>
                  </a:lnTo>
                  <a:lnTo>
                    <a:pt x="4455617" y="1124803"/>
                  </a:lnTo>
                  <a:lnTo>
                    <a:pt x="4454382" y="1124270"/>
                  </a:lnTo>
                  <a:lnTo>
                    <a:pt x="4452862" y="1123762"/>
                  </a:lnTo>
                  <a:lnTo>
                    <a:pt x="4451285" y="1123401"/>
                  </a:lnTo>
                  <a:close/>
                  <a:moveTo>
                    <a:pt x="4458654" y="1121206"/>
                  </a:moveTo>
                  <a:lnTo>
                    <a:pt x="4458312" y="1121215"/>
                  </a:lnTo>
                  <a:lnTo>
                    <a:pt x="4458224" y="1121420"/>
                  </a:lnTo>
                  <a:lnTo>
                    <a:pt x="4458191" y="1121754"/>
                  </a:lnTo>
                  <a:close/>
                  <a:moveTo>
                    <a:pt x="4507585" y="1090101"/>
                  </a:moveTo>
                  <a:lnTo>
                    <a:pt x="4506796" y="1090558"/>
                  </a:lnTo>
                  <a:lnTo>
                    <a:pt x="4505295" y="1091085"/>
                  </a:lnTo>
                  <a:lnTo>
                    <a:pt x="4504477" y="1091313"/>
                  </a:lnTo>
                  <a:lnTo>
                    <a:pt x="4505524" y="1094472"/>
                  </a:lnTo>
                  <a:lnTo>
                    <a:pt x="4505659" y="1094608"/>
                  </a:lnTo>
                  <a:lnTo>
                    <a:pt x="4505978" y="1094794"/>
                  </a:lnTo>
                  <a:lnTo>
                    <a:pt x="4506327" y="1094862"/>
                  </a:lnTo>
                  <a:lnTo>
                    <a:pt x="4506665" y="1094833"/>
                  </a:lnTo>
                  <a:lnTo>
                    <a:pt x="4506985" y="1094706"/>
                  </a:lnTo>
                  <a:lnTo>
                    <a:pt x="4507266" y="1094501"/>
                  </a:lnTo>
                  <a:lnTo>
                    <a:pt x="4507459" y="1094198"/>
                  </a:lnTo>
                  <a:lnTo>
                    <a:pt x="4507575" y="1093847"/>
                  </a:lnTo>
                  <a:lnTo>
                    <a:pt x="4507585" y="1093652"/>
                  </a:lnTo>
                  <a:close/>
                  <a:moveTo>
                    <a:pt x="4516711" y="1087465"/>
                  </a:moveTo>
                  <a:lnTo>
                    <a:pt x="4516711" y="1092090"/>
                  </a:lnTo>
                  <a:lnTo>
                    <a:pt x="4516730" y="1092286"/>
                  </a:lnTo>
                  <a:lnTo>
                    <a:pt x="4516836" y="1092637"/>
                  </a:lnTo>
                  <a:lnTo>
                    <a:pt x="4517030" y="1092920"/>
                  </a:lnTo>
                  <a:lnTo>
                    <a:pt x="4517311" y="1093135"/>
                  </a:lnTo>
                  <a:lnTo>
                    <a:pt x="4517620" y="1093262"/>
                  </a:lnTo>
                  <a:lnTo>
                    <a:pt x="4517969" y="1093301"/>
                  </a:lnTo>
                  <a:lnTo>
                    <a:pt x="4518297" y="1093232"/>
                  </a:lnTo>
                  <a:lnTo>
                    <a:pt x="4518627" y="1093047"/>
                  </a:lnTo>
                  <a:lnTo>
                    <a:pt x="4518762" y="1092910"/>
                  </a:lnTo>
                  <a:lnTo>
                    <a:pt x="4522045" y="1089021"/>
                  </a:lnTo>
                  <a:lnTo>
                    <a:pt x="4520809" y="1088489"/>
                  </a:lnTo>
                  <a:lnTo>
                    <a:pt x="4519290" y="1087981"/>
                  </a:lnTo>
                  <a:lnTo>
                    <a:pt x="4517712" y="1087620"/>
                  </a:lnTo>
                  <a:close/>
                  <a:moveTo>
                    <a:pt x="4525082" y="1085424"/>
                  </a:moveTo>
                  <a:lnTo>
                    <a:pt x="4524739" y="1085434"/>
                  </a:lnTo>
                  <a:lnTo>
                    <a:pt x="4524652" y="1085639"/>
                  </a:lnTo>
                  <a:lnTo>
                    <a:pt x="4524618" y="1085973"/>
                  </a:lnTo>
                  <a:close/>
                  <a:moveTo>
                    <a:pt x="4587863" y="1061283"/>
                  </a:moveTo>
                  <a:lnTo>
                    <a:pt x="4587033" y="1061764"/>
                  </a:lnTo>
                  <a:lnTo>
                    <a:pt x="4585455" y="1062318"/>
                  </a:lnTo>
                  <a:lnTo>
                    <a:pt x="4584594" y="1062558"/>
                  </a:lnTo>
                  <a:lnTo>
                    <a:pt x="4585695" y="1065880"/>
                  </a:lnTo>
                  <a:lnTo>
                    <a:pt x="4585838" y="1066024"/>
                  </a:lnTo>
                  <a:lnTo>
                    <a:pt x="4586174" y="1066219"/>
                  </a:lnTo>
                  <a:lnTo>
                    <a:pt x="4586540" y="1066291"/>
                  </a:lnTo>
                  <a:lnTo>
                    <a:pt x="4586896" y="1066260"/>
                  </a:lnTo>
                  <a:lnTo>
                    <a:pt x="4587232" y="1066127"/>
                  </a:lnTo>
                  <a:lnTo>
                    <a:pt x="4587527" y="1065911"/>
                  </a:lnTo>
                  <a:lnTo>
                    <a:pt x="4587731" y="1065593"/>
                  </a:lnTo>
                  <a:lnTo>
                    <a:pt x="4587853" y="1065224"/>
                  </a:lnTo>
                  <a:lnTo>
                    <a:pt x="4587863" y="1065018"/>
                  </a:lnTo>
                  <a:close/>
                  <a:moveTo>
                    <a:pt x="4597461" y="1058511"/>
                  </a:moveTo>
                  <a:lnTo>
                    <a:pt x="4597461" y="1063376"/>
                  </a:lnTo>
                  <a:lnTo>
                    <a:pt x="4597481" y="1063581"/>
                  </a:lnTo>
                  <a:lnTo>
                    <a:pt x="4597594" y="1063951"/>
                  </a:lnTo>
                  <a:lnTo>
                    <a:pt x="4597797" y="1064248"/>
                  </a:lnTo>
                  <a:lnTo>
                    <a:pt x="4598092" y="1064474"/>
                  </a:lnTo>
                  <a:lnTo>
                    <a:pt x="4598418" y="1064608"/>
                  </a:lnTo>
                  <a:lnTo>
                    <a:pt x="4598784" y="1064648"/>
                  </a:lnTo>
                  <a:lnTo>
                    <a:pt x="4599131" y="1064577"/>
                  </a:lnTo>
                  <a:lnTo>
                    <a:pt x="4599477" y="1064382"/>
                  </a:lnTo>
                  <a:lnTo>
                    <a:pt x="4599619" y="1064238"/>
                  </a:lnTo>
                  <a:lnTo>
                    <a:pt x="4603072" y="1060148"/>
                  </a:lnTo>
                  <a:lnTo>
                    <a:pt x="4601772" y="1059587"/>
                  </a:lnTo>
                  <a:lnTo>
                    <a:pt x="4600174" y="1059054"/>
                  </a:lnTo>
                  <a:lnTo>
                    <a:pt x="4598515" y="1058674"/>
                  </a:lnTo>
                  <a:close/>
                  <a:moveTo>
                    <a:pt x="4606266" y="1056365"/>
                  </a:moveTo>
                  <a:lnTo>
                    <a:pt x="4605905" y="1056374"/>
                  </a:lnTo>
                  <a:lnTo>
                    <a:pt x="4605813" y="1056590"/>
                  </a:lnTo>
                  <a:lnTo>
                    <a:pt x="4605778" y="1056942"/>
                  </a:lnTo>
                  <a:close/>
                  <a:moveTo>
                    <a:pt x="4674121" y="1041790"/>
                  </a:moveTo>
                  <a:lnTo>
                    <a:pt x="4673036" y="1042419"/>
                  </a:lnTo>
                  <a:lnTo>
                    <a:pt x="4670973" y="1043144"/>
                  </a:lnTo>
                  <a:lnTo>
                    <a:pt x="4669847" y="1043457"/>
                  </a:lnTo>
                  <a:lnTo>
                    <a:pt x="4671286" y="1047801"/>
                  </a:lnTo>
                  <a:lnTo>
                    <a:pt x="4671473" y="1047989"/>
                  </a:lnTo>
                  <a:lnTo>
                    <a:pt x="4671912" y="1048244"/>
                  </a:lnTo>
                  <a:lnTo>
                    <a:pt x="4672391" y="1048338"/>
                  </a:lnTo>
                  <a:lnTo>
                    <a:pt x="4672857" y="1048297"/>
                  </a:lnTo>
                  <a:lnTo>
                    <a:pt x="4673296" y="1048123"/>
                  </a:lnTo>
                  <a:lnTo>
                    <a:pt x="4673682" y="1047841"/>
                  </a:lnTo>
                  <a:lnTo>
                    <a:pt x="4673948" y="1047425"/>
                  </a:lnTo>
                  <a:lnTo>
                    <a:pt x="4674108" y="1046942"/>
                  </a:lnTo>
                  <a:lnTo>
                    <a:pt x="4674121" y="1046674"/>
                  </a:lnTo>
                  <a:close/>
                  <a:moveTo>
                    <a:pt x="4929927" y="1039929"/>
                  </a:moveTo>
                  <a:lnTo>
                    <a:pt x="4944639" y="1052198"/>
                  </a:lnTo>
                  <a:lnTo>
                    <a:pt x="4915960" y="1052198"/>
                  </a:lnTo>
                  <a:lnTo>
                    <a:pt x="4918200" y="1054870"/>
                  </a:lnTo>
                  <a:lnTo>
                    <a:pt x="4933783" y="1067866"/>
                  </a:lnTo>
                  <a:lnTo>
                    <a:pt x="5048105" y="1046166"/>
                  </a:lnTo>
                  <a:lnTo>
                    <a:pt x="5051451" y="1042779"/>
                  </a:lnTo>
                  <a:lnTo>
                    <a:pt x="5030116" y="1042779"/>
                  </a:lnTo>
                  <a:lnTo>
                    <a:pt x="5032932" y="1039929"/>
                  </a:lnTo>
                  <a:close/>
                  <a:moveTo>
                    <a:pt x="4686669" y="1038166"/>
                  </a:moveTo>
                  <a:lnTo>
                    <a:pt x="4686669" y="1044527"/>
                  </a:lnTo>
                  <a:lnTo>
                    <a:pt x="4686696" y="1044795"/>
                  </a:lnTo>
                  <a:lnTo>
                    <a:pt x="4686842" y="1045278"/>
                  </a:lnTo>
                  <a:lnTo>
                    <a:pt x="4687108" y="1045667"/>
                  </a:lnTo>
                  <a:lnTo>
                    <a:pt x="4687494" y="1045962"/>
                  </a:lnTo>
                  <a:lnTo>
                    <a:pt x="4687920" y="1046137"/>
                  </a:lnTo>
                  <a:lnTo>
                    <a:pt x="4688399" y="1046190"/>
                  </a:lnTo>
                  <a:lnTo>
                    <a:pt x="4688851" y="1046097"/>
                  </a:lnTo>
                  <a:lnTo>
                    <a:pt x="4689304" y="1045842"/>
                  </a:lnTo>
                  <a:lnTo>
                    <a:pt x="4689490" y="1045654"/>
                  </a:lnTo>
                  <a:lnTo>
                    <a:pt x="4694004" y="1040307"/>
                  </a:lnTo>
                  <a:lnTo>
                    <a:pt x="4692305" y="1039574"/>
                  </a:lnTo>
                  <a:lnTo>
                    <a:pt x="4690216" y="1038876"/>
                  </a:lnTo>
                  <a:lnTo>
                    <a:pt x="4688047" y="1038380"/>
                  </a:lnTo>
                  <a:close/>
                  <a:moveTo>
                    <a:pt x="4702243" y="1035776"/>
                  </a:moveTo>
                  <a:lnTo>
                    <a:pt x="4702823" y="1038407"/>
                  </a:lnTo>
                  <a:lnTo>
                    <a:pt x="4702863" y="1038636"/>
                  </a:lnTo>
                  <a:lnTo>
                    <a:pt x="4702849" y="1039118"/>
                  </a:lnTo>
                  <a:lnTo>
                    <a:pt x="4702677" y="1039561"/>
                  </a:lnTo>
                  <a:lnTo>
                    <a:pt x="4702410" y="1039937"/>
                  </a:lnTo>
                  <a:lnTo>
                    <a:pt x="4702319" y="1040005"/>
                  </a:lnTo>
                  <a:lnTo>
                    <a:pt x="4702552" y="1040191"/>
                  </a:lnTo>
                  <a:lnTo>
                    <a:pt x="4702938" y="1040621"/>
                  </a:lnTo>
                  <a:lnTo>
                    <a:pt x="4703191" y="1041104"/>
                  </a:lnTo>
                  <a:lnTo>
                    <a:pt x="4703284" y="1041614"/>
                  </a:lnTo>
                  <a:lnTo>
                    <a:pt x="4703258" y="1041909"/>
                  </a:lnTo>
                  <a:lnTo>
                    <a:pt x="4703217" y="1042137"/>
                  </a:lnTo>
                  <a:lnTo>
                    <a:pt x="4703058" y="1042553"/>
                  </a:lnTo>
                  <a:lnTo>
                    <a:pt x="4702805" y="1042902"/>
                  </a:lnTo>
                  <a:lnTo>
                    <a:pt x="4702459" y="1043184"/>
                  </a:lnTo>
                  <a:lnTo>
                    <a:pt x="4701860" y="1043520"/>
                  </a:lnTo>
                  <a:lnTo>
                    <a:pt x="4700942" y="1043694"/>
                  </a:lnTo>
                  <a:lnTo>
                    <a:pt x="4700489" y="1043654"/>
                  </a:lnTo>
                  <a:lnTo>
                    <a:pt x="4700024" y="1043574"/>
                  </a:lnTo>
                  <a:lnTo>
                    <a:pt x="4699185" y="1043265"/>
                  </a:lnTo>
                  <a:lnTo>
                    <a:pt x="4699024" y="1043171"/>
                  </a:lnTo>
                  <a:lnTo>
                    <a:pt x="4698472" y="1043802"/>
                  </a:lnTo>
                  <a:lnTo>
                    <a:pt x="4697062" y="1045600"/>
                  </a:lnTo>
                  <a:lnTo>
                    <a:pt x="4695598" y="1047680"/>
                  </a:lnTo>
                  <a:lnTo>
                    <a:pt x="4694107" y="1050095"/>
                  </a:lnTo>
                  <a:lnTo>
                    <a:pt x="4692670" y="1052779"/>
                  </a:lnTo>
                  <a:lnTo>
                    <a:pt x="4691286" y="1055799"/>
                  </a:lnTo>
                  <a:lnTo>
                    <a:pt x="4690049" y="1059086"/>
                  </a:lnTo>
                  <a:lnTo>
                    <a:pt x="4688998" y="1062656"/>
                  </a:lnTo>
                  <a:lnTo>
                    <a:pt x="4688146" y="1066521"/>
                  </a:lnTo>
                  <a:lnTo>
                    <a:pt x="4687574" y="1070654"/>
                  </a:lnTo>
                  <a:lnTo>
                    <a:pt x="4687361" y="1073942"/>
                  </a:lnTo>
                  <a:lnTo>
                    <a:pt x="4687321" y="1076223"/>
                  </a:lnTo>
                  <a:lnTo>
                    <a:pt x="4687387" y="1078558"/>
                  </a:lnTo>
                  <a:lnTo>
                    <a:pt x="4687560" y="1080947"/>
                  </a:lnTo>
                  <a:lnTo>
                    <a:pt x="4687800" y="1083429"/>
                  </a:lnTo>
                  <a:lnTo>
                    <a:pt x="4688186" y="1085952"/>
                  </a:lnTo>
                  <a:lnTo>
                    <a:pt x="4688439" y="1087253"/>
                  </a:lnTo>
                  <a:lnTo>
                    <a:pt x="4688452" y="1087361"/>
                  </a:lnTo>
                  <a:lnTo>
                    <a:pt x="4688492" y="1087482"/>
                  </a:lnTo>
                  <a:lnTo>
                    <a:pt x="4688652" y="1088099"/>
                  </a:lnTo>
                  <a:lnTo>
                    <a:pt x="4689197" y="1090326"/>
                  </a:lnTo>
                  <a:lnTo>
                    <a:pt x="4689836" y="1092299"/>
                  </a:lnTo>
                  <a:lnTo>
                    <a:pt x="4690754" y="1094607"/>
                  </a:lnTo>
                  <a:lnTo>
                    <a:pt x="4692018" y="1097130"/>
                  </a:lnTo>
                  <a:lnTo>
                    <a:pt x="4693242" y="1099089"/>
                  </a:lnTo>
                  <a:lnTo>
                    <a:pt x="4694201" y="1100404"/>
                  </a:lnTo>
                  <a:lnTo>
                    <a:pt x="4695252" y="1101719"/>
                  </a:lnTo>
                  <a:lnTo>
                    <a:pt x="4696463" y="1103021"/>
                  </a:lnTo>
                  <a:lnTo>
                    <a:pt x="4697115" y="1103652"/>
                  </a:lnTo>
                  <a:lnTo>
                    <a:pt x="4697274" y="1103826"/>
                  </a:lnTo>
                  <a:lnTo>
                    <a:pt x="4697500" y="1104215"/>
                  </a:lnTo>
                  <a:lnTo>
                    <a:pt x="4697620" y="1104645"/>
                  </a:lnTo>
                  <a:lnTo>
                    <a:pt x="4697620" y="1105061"/>
                  </a:lnTo>
                  <a:lnTo>
                    <a:pt x="4697514" y="1105477"/>
                  </a:lnTo>
                  <a:lnTo>
                    <a:pt x="4697301" y="1105852"/>
                  </a:lnTo>
                  <a:lnTo>
                    <a:pt x="4697022" y="1106161"/>
                  </a:lnTo>
                  <a:lnTo>
                    <a:pt x="4696636" y="1106376"/>
                  </a:lnTo>
                  <a:lnTo>
                    <a:pt x="4696410" y="1106456"/>
                  </a:lnTo>
                  <a:lnTo>
                    <a:pt x="4694985" y="1106819"/>
                  </a:lnTo>
                  <a:lnTo>
                    <a:pt x="4692005" y="1107677"/>
                  </a:lnTo>
                  <a:lnTo>
                    <a:pt x="4690674" y="1108120"/>
                  </a:lnTo>
                  <a:lnTo>
                    <a:pt x="4690222" y="1108268"/>
                  </a:lnTo>
                  <a:lnTo>
                    <a:pt x="4689264" y="1108469"/>
                  </a:lnTo>
                  <a:lnTo>
                    <a:pt x="4688279" y="1108536"/>
                  </a:lnTo>
                  <a:lnTo>
                    <a:pt x="4687308" y="1108509"/>
                  </a:lnTo>
                  <a:lnTo>
                    <a:pt x="4685791" y="1108295"/>
                  </a:lnTo>
                  <a:lnTo>
                    <a:pt x="4683821" y="1107745"/>
                  </a:lnTo>
                  <a:lnTo>
                    <a:pt x="4681918" y="1106980"/>
                  </a:lnTo>
                  <a:lnTo>
                    <a:pt x="4680175" y="1106121"/>
                  </a:lnTo>
                  <a:lnTo>
                    <a:pt x="4677993" y="1104833"/>
                  </a:lnTo>
                  <a:lnTo>
                    <a:pt x="4677035" y="1104175"/>
                  </a:lnTo>
                  <a:lnTo>
                    <a:pt x="4676849" y="1104054"/>
                  </a:lnTo>
                  <a:lnTo>
                    <a:pt x="4676436" y="1103920"/>
                  </a:lnTo>
                  <a:lnTo>
                    <a:pt x="4676037" y="1103880"/>
                  </a:lnTo>
                  <a:lnTo>
                    <a:pt x="4675612" y="1103960"/>
                  </a:lnTo>
                  <a:lnTo>
                    <a:pt x="4675425" y="1104041"/>
                  </a:lnTo>
                  <a:lnTo>
                    <a:pt x="4674334" y="1104564"/>
                  </a:lnTo>
                  <a:lnTo>
                    <a:pt x="4671114" y="1105933"/>
                  </a:lnTo>
                  <a:lnTo>
                    <a:pt x="4668319" y="1106939"/>
                  </a:lnTo>
                  <a:lnTo>
                    <a:pt x="4666497" y="1107463"/>
                  </a:lnTo>
                  <a:lnTo>
                    <a:pt x="4664806" y="1107772"/>
                  </a:lnTo>
                  <a:lnTo>
                    <a:pt x="4663742" y="1107825"/>
                  </a:lnTo>
                  <a:lnTo>
                    <a:pt x="4663103" y="1107772"/>
                  </a:lnTo>
                  <a:lnTo>
                    <a:pt x="4662837" y="1107691"/>
                  </a:lnTo>
                  <a:lnTo>
                    <a:pt x="4661453" y="1107288"/>
                  </a:lnTo>
                  <a:lnTo>
                    <a:pt x="4660389" y="1106886"/>
                  </a:lnTo>
                  <a:lnTo>
                    <a:pt x="4660176" y="1106805"/>
                  </a:lnTo>
                  <a:lnTo>
                    <a:pt x="4659830" y="1106550"/>
                  </a:lnTo>
                  <a:lnTo>
                    <a:pt x="4659563" y="1106242"/>
                  </a:lnTo>
                  <a:lnTo>
                    <a:pt x="4659390" y="1105879"/>
                  </a:lnTo>
                  <a:lnTo>
                    <a:pt x="4659311" y="1105477"/>
                  </a:lnTo>
                  <a:lnTo>
                    <a:pt x="4659324" y="1105061"/>
                  </a:lnTo>
                  <a:lnTo>
                    <a:pt x="4659457" y="1104672"/>
                  </a:lnTo>
                  <a:lnTo>
                    <a:pt x="4659670" y="1104309"/>
                  </a:lnTo>
                  <a:lnTo>
                    <a:pt x="4659843" y="1104162"/>
                  </a:lnTo>
                  <a:lnTo>
                    <a:pt x="4660415" y="1103571"/>
                  </a:lnTo>
                  <a:lnTo>
                    <a:pt x="4661586" y="1102095"/>
                  </a:lnTo>
                  <a:lnTo>
                    <a:pt x="4662757" y="1100163"/>
                  </a:lnTo>
                  <a:lnTo>
                    <a:pt x="4663968" y="1097720"/>
                  </a:lnTo>
                  <a:lnTo>
                    <a:pt x="4665206" y="1094768"/>
                  </a:lnTo>
                  <a:lnTo>
                    <a:pt x="4666457" y="1091266"/>
                  </a:lnTo>
                  <a:lnTo>
                    <a:pt x="4667747" y="1087160"/>
                  </a:lnTo>
                  <a:lnTo>
                    <a:pt x="4669038" y="1082422"/>
                  </a:lnTo>
                  <a:lnTo>
                    <a:pt x="4669690" y="1079779"/>
                  </a:lnTo>
                  <a:lnTo>
                    <a:pt x="4669716" y="1079698"/>
                  </a:lnTo>
                  <a:lnTo>
                    <a:pt x="4669730" y="1079618"/>
                  </a:lnTo>
                  <a:lnTo>
                    <a:pt x="4669863" y="1078665"/>
                  </a:lnTo>
                  <a:lnTo>
                    <a:pt x="4670275" y="1074250"/>
                  </a:lnTo>
                  <a:lnTo>
                    <a:pt x="4670448" y="1070077"/>
                  </a:lnTo>
                  <a:lnTo>
                    <a:pt x="4670409" y="1065044"/>
                  </a:lnTo>
                  <a:lnTo>
                    <a:pt x="4670142" y="1060818"/>
                  </a:lnTo>
                  <a:lnTo>
                    <a:pt x="4669823" y="1057879"/>
                  </a:lnTo>
                  <a:lnTo>
                    <a:pt x="4669384" y="1054833"/>
                  </a:lnTo>
                  <a:lnTo>
                    <a:pt x="4668838" y="1051719"/>
                  </a:lnTo>
                  <a:lnTo>
                    <a:pt x="4668106" y="1048552"/>
                  </a:lnTo>
                  <a:lnTo>
                    <a:pt x="4667202" y="1045386"/>
                  </a:lnTo>
                  <a:lnTo>
                    <a:pt x="4666816" y="1044237"/>
                  </a:lnTo>
                  <a:lnTo>
                    <a:pt x="4666102" y="1044419"/>
                  </a:lnTo>
                  <a:lnTo>
                    <a:pt x="4662655" y="1045305"/>
                  </a:lnTo>
                  <a:lnTo>
                    <a:pt x="4661711" y="1045546"/>
                  </a:lnTo>
                  <a:lnTo>
                    <a:pt x="4660260" y="1045734"/>
                  </a:lnTo>
                  <a:lnTo>
                    <a:pt x="4659315" y="1045654"/>
                  </a:lnTo>
                  <a:lnTo>
                    <a:pt x="4658863" y="1045546"/>
                  </a:lnTo>
                  <a:lnTo>
                    <a:pt x="4658437" y="1045385"/>
                  </a:lnTo>
                  <a:lnTo>
                    <a:pt x="4657652" y="1044929"/>
                  </a:lnTo>
                  <a:lnTo>
                    <a:pt x="4656574" y="1044070"/>
                  </a:lnTo>
                  <a:lnTo>
                    <a:pt x="4655855" y="1043520"/>
                  </a:lnTo>
                  <a:lnTo>
                    <a:pt x="4655256" y="1043144"/>
                  </a:lnTo>
                  <a:lnTo>
                    <a:pt x="4654005" y="1042567"/>
                  </a:lnTo>
                  <a:lnTo>
                    <a:pt x="4652688" y="1042204"/>
                  </a:lnTo>
                  <a:lnTo>
                    <a:pt x="4651330" y="1041990"/>
                  </a:lnTo>
                  <a:lnTo>
                    <a:pt x="4649201" y="1041856"/>
                  </a:lnTo>
                  <a:lnTo>
                    <a:pt x="4647563" y="1041878"/>
                  </a:lnTo>
                  <a:lnTo>
                    <a:pt x="4647914" y="1042177"/>
                  </a:lnTo>
                  <a:lnTo>
                    <a:pt x="4648524" y="1043019"/>
                  </a:lnTo>
                  <a:lnTo>
                    <a:pt x="4648972" y="1044004"/>
                  </a:lnTo>
                  <a:lnTo>
                    <a:pt x="4649257" y="1045103"/>
                  </a:lnTo>
                  <a:lnTo>
                    <a:pt x="4649420" y="1046273"/>
                  </a:lnTo>
                  <a:lnTo>
                    <a:pt x="4649512" y="1048039"/>
                  </a:lnTo>
                  <a:lnTo>
                    <a:pt x="4649471" y="1049198"/>
                  </a:lnTo>
                  <a:lnTo>
                    <a:pt x="4649420" y="1049876"/>
                  </a:lnTo>
                  <a:lnTo>
                    <a:pt x="4649206" y="1050862"/>
                  </a:lnTo>
                  <a:lnTo>
                    <a:pt x="4648881" y="1051426"/>
                  </a:lnTo>
                  <a:lnTo>
                    <a:pt x="4648647" y="1051652"/>
                  </a:lnTo>
                  <a:lnTo>
                    <a:pt x="4648392" y="1051857"/>
                  </a:lnTo>
                  <a:lnTo>
                    <a:pt x="4647842" y="1052063"/>
                  </a:lnTo>
                  <a:lnTo>
                    <a:pt x="4647222" y="1052093"/>
                  </a:lnTo>
                  <a:lnTo>
                    <a:pt x="4646581" y="1052001"/>
                  </a:lnTo>
                  <a:lnTo>
                    <a:pt x="4645583" y="1051755"/>
                  </a:lnTo>
                  <a:lnTo>
                    <a:pt x="4644554" y="1051529"/>
                  </a:lnTo>
                  <a:lnTo>
                    <a:pt x="4643862" y="1051457"/>
                  </a:lnTo>
                  <a:lnTo>
                    <a:pt x="4643547" y="1051488"/>
                  </a:lnTo>
                  <a:lnTo>
                    <a:pt x="4643221" y="1051529"/>
                  </a:lnTo>
                  <a:lnTo>
                    <a:pt x="4642651" y="1051734"/>
                  </a:lnTo>
                  <a:lnTo>
                    <a:pt x="4642163" y="1052032"/>
                  </a:lnTo>
                  <a:lnTo>
                    <a:pt x="4641725" y="1052442"/>
                  </a:lnTo>
                  <a:lnTo>
                    <a:pt x="4641155" y="1053182"/>
                  </a:lnTo>
                  <a:lnTo>
                    <a:pt x="4640544" y="1054372"/>
                  </a:lnTo>
                  <a:lnTo>
                    <a:pt x="4639954" y="1055666"/>
                  </a:lnTo>
                  <a:lnTo>
                    <a:pt x="4639353" y="1056939"/>
                  </a:lnTo>
                  <a:lnTo>
                    <a:pt x="4638824" y="1057811"/>
                  </a:lnTo>
                  <a:lnTo>
                    <a:pt x="4638417" y="1058325"/>
                  </a:lnTo>
                  <a:lnTo>
                    <a:pt x="4637958" y="1058776"/>
                  </a:lnTo>
                  <a:lnTo>
                    <a:pt x="4637429" y="1059126"/>
                  </a:lnTo>
                  <a:lnTo>
                    <a:pt x="4637134" y="1059259"/>
                  </a:lnTo>
                  <a:lnTo>
                    <a:pt x="4636819" y="1059382"/>
                  </a:lnTo>
                  <a:lnTo>
                    <a:pt x="4636188" y="1059516"/>
                  </a:lnTo>
                  <a:lnTo>
                    <a:pt x="4635190" y="1059516"/>
                  </a:lnTo>
                  <a:lnTo>
                    <a:pt x="4633154" y="1059115"/>
                  </a:lnTo>
                  <a:lnTo>
                    <a:pt x="4631790" y="1058859"/>
                  </a:lnTo>
                  <a:lnTo>
                    <a:pt x="4631454" y="1058848"/>
                  </a:lnTo>
                  <a:lnTo>
                    <a:pt x="4630752" y="1058910"/>
                  </a:lnTo>
                  <a:lnTo>
                    <a:pt x="4630039" y="1059095"/>
                  </a:lnTo>
                  <a:lnTo>
                    <a:pt x="4629418" y="1059413"/>
                  </a:lnTo>
                  <a:lnTo>
                    <a:pt x="4628859" y="1059803"/>
                  </a:lnTo>
                  <a:lnTo>
                    <a:pt x="4628462" y="1060296"/>
                  </a:lnTo>
                  <a:lnTo>
                    <a:pt x="4628227" y="1060840"/>
                  </a:lnTo>
                  <a:lnTo>
                    <a:pt x="4628207" y="1061446"/>
                  </a:lnTo>
                  <a:lnTo>
                    <a:pt x="4628319" y="1061764"/>
                  </a:lnTo>
                  <a:lnTo>
                    <a:pt x="4628665" y="1062442"/>
                  </a:lnTo>
                  <a:lnTo>
                    <a:pt x="4629103" y="1063293"/>
                  </a:lnTo>
                  <a:lnTo>
                    <a:pt x="4629185" y="1063601"/>
                  </a:lnTo>
                  <a:lnTo>
                    <a:pt x="4629164" y="1063889"/>
                  </a:lnTo>
                  <a:lnTo>
                    <a:pt x="4629032" y="1064135"/>
                  </a:lnTo>
                  <a:lnTo>
                    <a:pt x="4628899" y="1064228"/>
                  </a:lnTo>
                  <a:lnTo>
                    <a:pt x="4624706" y="1062144"/>
                  </a:lnTo>
                  <a:lnTo>
                    <a:pt x="4620532" y="1060070"/>
                  </a:lnTo>
                  <a:lnTo>
                    <a:pt x="4620461" y="1061004"/>
                  </a:lnTo>
                  <a:lnTo>
                    <a:pt x="4620125" y="1062852"/>
                  </a:lnTo>
                  <a:lnTo>
                    <a:pt x="4619860" y="1063755"/>
                  </a:lnTo>
                  <a:lnTo>
                    <a:pt x="4619605" y="1063858"/>
                  </a:lnTo>
                  <a:lnTo>
                    <a:pt x="4619107" y="1063920"/>
                  </a:lnTo>
                  <a:lnTo>
                    <a:pt x="4618629" y="1063786"/>
                  </a:lnTo>
                  <a:lnTo>
                    <a:pt x="4618160" y="1063530"/>
                  </a:lnTo>
                  <a:lnTo>
                    <a:pt x="4617499" y="1062955"/>
                  </a:lnTo>
                  <a:lnTo>
                    <a:pt x="4616705" y="1061979"/>
                  </a:lnTo>
                  <a:lnTo>
                    <a:pt x="4616379" y="1061497"/>
                  </a:lnTo>
                  <a:lnTo>
                    <a:pt x="4615941" y="1060860"/>
                  </a:lnTo>
                  <a:lnTo>
                    <a:pt x="4614913" y="1059721"/>
                  </a:lnTo>
                  <a:lnTo>
                    <a:pt x="4613763" y="1058725"/>
                  </a:lnTo>
                  <a:lnTo>
                    <a:pt x="4612481" y="1057904"/>
                  </a:lnTo>
                  <a:lnTo>
                    <a:pt x="4611106" y="1057237"/>
                  </a:lnTo>
                  <a:lnTo>
                    <a:pt x="4609671" y="1056744"/>
                  </a:lnTo>
                  <a:lnTo>
                    <a:pt x="4609373" y="1056683"/>
                  </a:lnTo>
                  <a:lnTo>
                    <a:pt x="4609818" y="1058695"/>
                  </a:lnTo>
                  <a:lnTo>
                    <a:pt x="4609848" y="1058870"/>
                  </a:lnTo>
                  <a:lnTo>
                    <a:pt x="4609838" y="1059239"/>
                  </a:lnTo>
                  <a:lnTo>
                    <a:pt x="4609705" y="1059578"/>
                  </a:lnTo>
                  <a:lnTo>
                    <a:pt x="4609502" y="1059865"/>
                  </a:lnTo>
                  <a:lnTo>
                    <a:pt x="4609432" y="1059917"/>
                  </a:lnTo>
                  <a:lnTo>
                    <a:pt x="4609610" y="1060060"/>
                  </a:lnTo>
                  <a:lnTo>
                    <a:pt x="4609905" y="1060388"/>
                  </a:lnTo>
                  <a:lnTo>
                    <a:pt x="4610098" y="1060758"/>
                  </a:lnTo>
                  <a:lnTo>
                    <a:pt x="4610170" y="1061148"/>
                  </a:lnTo>
                  <a:lnTo>
                    <a:pt x="4610149" y="1061374"/>
                  </a:lnTo>
                  <a:lnTo>
                    <a:pt x="4610119" y="1061548"/>
                  </a:lnTo>
                  <a:lnTo>
                    <a:pt x="4609997" y="1061866"/>
                  </a:lnTo>
                  <a:lnTo>
                    <a:pt x="4609803" y="1062133"/>
                  </a:lnTo>
                  <a:lnTo>
                    <a:pt x="4609538" y="1062349"/>
                  </a:lnTo>
                  <a:lnTo>
                    <a:pt x="4609081" y="1062606"/>
                  </a:lnTo>
                  <a:lnTo>
                    <a:pt x="4608378" y="1062739"/>
                  </a:lnTo>
                  <a:lnTo>
                    <a:pt x="4608032" y="1062708"/>
                  </a:lnTo>
                  <a:lnTo>
                    <a:pt x="4607676" y="1062647"/>
                  </a:lnTo>
                  <a:lnTo>
                    <a:pt x="4607035" y="1062411"/>
                  </a:lnTo>
                  <a:lnTo>
                    <a:pt x="4606911" y="1062339"/>
                  </a:lnTo>
                  <a:lnTo>
                    <a:pt x="4606489" y="1062822"/>
                  </a:lnTo>
                  <a:lnTo>
                    <a:pt x="4605410" y="1064197"/>
                  </a:lnTo>
                  <a:lnTo>
                    <a:pt x="4604291" y="1065788"/>
                  </a:lnTo>
                  <a:lnTo>
                    <a:pt x="4603151" y="1067636"/>
                  </a:lnTo>
                  <a:lnTo>
                    <a:pt x="4602052" y="1069688"/>
                  </a:lnTo>
                  <a:lnTo>
                    <a:pt x="4600993" y="1071998"/>
                  </a:lnTo>
                  <a:lnTo>
                    <a:pt x="4600047" y="1074513"/>
                  </a:lnTo>
                  <a:lnTo>
                    <a:pt x="4599243" y="1077243"/>
                  </a:lnTo>
                  <a:lnTo>
                    <a:pt x="4598591" y="1080199"/>
                  </a:lnTo>
                  <a:lnTo>
                    <a:pt x="4598153" y="1083360"/>
                  </a:lnTo>
                  <a:lnTo>
                    <a:pt x="4597990" y="1085875"/>
                  </a:lnTo>
                  <a:lnTo>
                    <a:pt x="4597960" y="1087620"/>
                  </a:lnTo>
                  <a:lnTo>
                    <a:pt x="4598011" y="1089406"/>
                  </a:lnTo>
                  <a:lnTo>
                    <a:pt x="4598143" y="1091233"/>
                  </a:lnTo>
                  <a:lnTo>
                    <a:pt x="4598326" y="1093132"/>
                  </a:lnTo>
                  <a:lnTo>
                    <a:pt x="4598622" y="1095062"/>
                  </a:lnTo>
                  <a:lnTo>
                    <a:pt x="4598815" y="1096057"/>
                  </a:lnTo>
                  <a:lnTo>
                    <a:pt x="4598826" y="1096139"/>
                  </a:lnTo>
                  <a:lnTo>
                    <a:pt x="4598855" y="1096232"/>
                  </a:lnTo>
                  <a:lnTo>
                    <a:pt x="4598978" y="1096704"/>
                  </a:lnTo>
                  <a:lnTo>
                    <a:pt x="4599395" y="1098408"/>
                  </a:lnTo>
                  <a:lnTo>
                    <a:pt x="4599884" y="1099917"/>
                  </a:lnTo>
                  <a:lnTo>
                    <a:pt x="4600586" y="1101682"/>
                  </a:lnTo>
                  <a:lnTo>
                    <a:pt x="4601553" y="1103612"/>
                  </a:lnTo>
                  <a:lnTo>
                    <a:pt x="4602489" y="1105110"/>
                  </a:lnTo>
                  <a:lnTo>
                    <a:pt x="4603222" y="1106116"/>
                  </a:lnTo>
                  <a:lnTo>
                    <a:pt x="4604026" y="1107122"/>
                  </a:lnTo>
                  <a:lnTo>
                    <a:pt x="4604952" y="1108118"/>
                  </a:lnTo>
                  <a:lnTo>
                    <a:pt x="4605451" y="1108600"/>
                  </a:lnTo>
                  <a:lnTo>
                    <a:pt x="4605573" y="1108734"/>
                  </a:lnTo>
                  <a:lnTo>
                    <a:pt x="4605746" y="1109031"/>
                  </a:lnTo>
                  <a:lnTo>
                    <a:pt x="4605838" y="1109360"/>
                  </a:lnTo>
                  <a:lnTo>
                    <a:pt x="4605838" y="1109678"/>
                  </a:lnTo>
                  <a:lnTo>
                    <a:pt x="4605756" y="1109996"/>
                  </a:lnTo>
                  <a:lnTo>
                    <a:pt x="4605593" y="1110283"/>
                  </a:lnTo>
                  <a:lnTo>
                    <a:pt x="4605380" y="1110520"/>
                  </a:lnTo>
                  <a:lnTo>
                    <a:pt x="4605084" y="1110684"/>
                  </a:lnTo>
                  <a:lnTo>
                    <a:pt x="4604912" y="1110745"/>
                  </a:lnTo>
                  <a:lnTo>
                    <a:pt x="4603823" y="1111023"/>
                  </a:lnTo>
                  <a:lnTo>
                    <a:pt x="4601542" y="1111679"/>
                  </a:lnTo>
                  <a:lnTo>
                    <a:pt x="4600525" y="1112018"/>
                  </a:lnTo>
                  <a:lnTo>
                    <a:pt x="4600179" y="1112131"/>
                  </a:lnTo>
                  <a:lnTo>
                    <a:pt x="4599446" y="1112285"/>
                  </a:lnTo>
                  <a:lnTo>
                    <a:pt x="4598692" y="1112336"/>
                  </a:lnTo>
                  <a:lnTo>
                    <a:pt x="4597950" y="1112316"/>
                  </a:lnTo>
                  <a:lnTo>
                    <a:pt x="4596789" y="1112152"/>
                  </a:lnTo>
                  <a:lnTo>
                    <a:pt x="4595283" y="1111731"/>
                  </a:lnTo>
                  <a:lnTo>
                    <a:pt x="4593827" y="1111146"/>
                  </a:lnTo>
                  <a:lnTo>
                    <a:pt x="4592494" y="1110489"/>
                  </a:lnTo>
                  <a:lnTo>
                    <a:pt x="4590824" y="1109503"/>
                  </a:lnTo>
                  <a:lnTo>
                    <a:pt x="4590092" y="1109001"/>
                  </a:lnTo>
                  <a:lnTo>
                    <a:pt x="4589950" y="1108908"/>
                  </a:lnTo>
                  <a:lnTo>
                    <a:pt x="4589634" y="1108806"/>
                  </a:lnTo>
                  <a:lnTo>
                    <a:pt x="4589329" y="1108775"/>
                  </a:lnTo>
                  <a:lnTo>
                    <a:pt x="4589003" y="1108836"/>
                  </a:lnTo>
                  <a:lnTo>
                    <a:pt x="4588861" y="1108898"/>
                  </a:lnTo>
                  <a:lnTo>
                    <a:pt x="4588026" y="1109298"/>
                  </a:lnTo>
                  <a:lnTo>
                    <a:pt x="4585563" y="1110345"/>
                  </a:lnTo>
                  <a:lnTo>
                    <a:pt x="4583426" y="1111115"/>
                  </a:lnTo>
                  <a:lnTo>
                    <a:pt x="4582031" y="1111515"/>
                  </a:lnTo>
                  <a:lnTo>
                    <a:pt x="4580738" y="1111751"/>
                  </a:lnTo>
                  <a:lnTo>
                    <a:pt x="4579924" y="1111793"/>
                  </a:lnTo>
                  <a:lnTo>
                    <a:pt x="4579436" y="1111751"/>
                  </a:lnTo>
                  <a:lnTo>
                    <a:pt x="4579232" y="1111690"/>
                  </a:lnTo>
                  <a:lnTo>
                    <a:pt x="4578174" y="1111382"/>
                  </a:lnTo>
                  <a:lnTo>
                    <a:pt x="4577359" y="1111074"/>
                  </a:lnTo>
                  <a:lnTo>
                    <a:pt x="4577196" y="1111012"/>
                  </a:lnTo>
                  <a:lnTo>
                    <a:pt x="4576932" y="1110817"/>
                  </a:lnTo>
                  <a:lnTo>
                    <a:pt x="4576728" y="1110581"/>
                  </a:lnTo>
                  <a:lnTo>
                    <a:pt x="4576596" y="1110304"/>
                  </a:lnTo>
                  <a:lnTo>
                    <a:pt x="4576535" y="1109996"/>
                  </a:lnTo>
                  <a:lnTo>
                    <a:pt x="4576545" y="1109678"/>
                  </a:lnTo>
                  <a:lnTo>
                    <a:pt x="4576647" y="1109380"/>
                  </a:lnTo>
                  <a:lnTo>
                    <a:pt x="4576810" y="1109103"/>
                  </a:lnTo>
                  <a:lnTo>
                    <a:pt x="4576942" y="1108990"/>
                  </a:lnTo>
                  <a:lnTo>
                    <a:pt x="4577380" y="1108539"/>
                  </a:lnTo>
                  <a:lnTo>
                    <a:pt x="4578275" y="1107410"/>
                  </a:lnTo>
                  <a:lnTo>
                    <a:pt x="4579171" y="1105931"/>
                  </a:lnTo>
                  <a:lnTo>
                    <a:pt x="4580097" y="1104063"/>
                  </a:lnTo>
                  <a:lnTo>
                    <a:pt x="4581044" y="1101805"/>
                  </a:lnTo>
                  <a:lnTo>
                    <a:pt x="4582000" y="1099126"/>
                  </a:lnTo>
                  <a:lnTo>
                    <a:pt x="4582988" y="1095985"/>
                  </a:lnTo>
                  <a:lnTo>
                    <a:pt x="4583975" y="1092362"/>
                  </a:lnTo>
                  <a:lnTo>
                    <a:pt x="4584474" y="1090340"/>
                  </a:lnTo>
                  <a:lnTo>
                    <a:pt x="4584494" y="1090278"/>
                  </a:lnTo>
                  <a:lnTo>
                    <a:pt x="4584504" y="1090217"/>
                  </a:lnTo>
                  <a:lnTo>
                    <a:pt x="4584606" y="1089488"/>
                  </a:lnTo>
                  <a:lnTo>
                    <a:pt x="4584921" y="1086111"/>
                  </a:lnTo>
                  <a:lnTo>
                    <a:pt x="4585054" y="1082919"/>
                  </a:lnTo>
                  <a:lnTo>
                    <a:pt x="4585023" y="1079070"/>
                  </a:lnTo>
                  <a:lnTo>
                    <a:pt x="4584820" y="1075837"/>
                  </a:lnTo>
                  <a:lnTo>
                    <a:pt x="4584576" y="1073589"/>
                  </a:lnTo>
                  <a:lnTo>
                    <a:pt x="4584240" y="1071259"/>
                  </a:lnTo>
                  <a:lnTo>
                    <a:pt x="4583823" y="1068877"/>
                  </a:lnTo>
                  <a:lnTo>
                    <a:pt x="4583262" y="1066455"/>
                  </a:lnTo>
                  <a:lnTo>
                    <a:pt x="4582570" y="1064033"/>
                  </a:lnTo>
                  <a:lnTo>
                    <a:pt x="4582275" y="1063154"/>
                  </a:lnTo>
                  <a:lnTo>
                    <a:pt x="4581730" y="1063293"/>
                  </a:lnTo>
                  <a:lnTo>
                    <a:pt x="4579093" y="1063971"/>
                  </a:lnTo>
                  <a:lnTo>
                    <a:pt x="4578371" y="1064156"/>
                  </a:lnTo>
                  <a:lnTo>
                    <a:pt x="4577261" y="1064299"/>
                  </a:lnTo>
                  <a:lnTo>
                    <a:pt x="4576538" y="1064238"/>
                  </a:lnTo>
                  <a:lnTo>
                    <a:pt x="4576192" y="1064156"/>
                  </a:lnTo>
                  <a:lnTo>
                    <a:pt x="4575867" y="1064033"/>
                  </a:lnTo>
                  <a:lnTo>
                    <a:pt x="4575266" y="1063684"/>
                  </a:lnTo>
                  <a:lnTo>
                    <a:pt x="4574441" y="1063026"/>
                  </a:lnTo>
                  <a:lnTo>
                    <a:pt x="4573891" y="1062606"/>
                  </a:lnTo>
                  <a:lnTo>
                    <a:pt x="4573433" y="1062318"/>
                  </a:lnTo>
                  <a:lnTo>
                    <a:pt x="4572476" y="1061877"/>
                  </a:lnTo>
                  <a:lnTo>
                    <a:pt x="4571469" y="1061600"/>
                  </a:lnTo>
                  <a:lnTo>
                    <a:pt x="4570431" y="1061435"/>
                  </a:lnTo>
                  <a:lnTo>
                    <a:pt x="4568802" y="1061333"/>
                  </a:lnTo>
                  <a:lnTo>
                    <a:pt x="4566594" y="1061363"/>
                  </a:lnTo>
                  <a:lnTo>
                    <a:pt x="4565504" y="1061343"/>
                  </a:lnTo>
                  <a:lnTo>
                    <a:pt x="4564964" y="1061333"/>
                  </a:lnTo>
                  <a:lnTo>
                    <a:pt x="4563845" y="1061199"/>
                  </a:lnTo>
                  <a:lnTo>
                    <a:pt x="4563056" y="1061030"/>
                  </a:lnTo>
                  <a:lnTo>
                    <a:pt x="4562842" y="1062028"/>
                  </a:lnTo>
                  <a:lnTo>
                    <a:pt x="4562126" y="1065093"/>
                  </a:lnTo>
                  <a:lnTo>
                    <a:pt x="4561709" y="1067143"/>
                  </a:lnTo>
                  <a:lnTo>
                    <a:pt x="4561555" y="1068167"/>
                  </a:lnTo>
                  <a:lnTo>
                    <a:pt x="4561516" y="1068451"/>
                  </a:lnTo>
                  <a:lnTo>
                    <a:pt x="4561477" y="1069026"/>
                  </a:lnTo>
                  <a:lnTo>
                    <a:pt x="4561525" y="1069573"/>
                  </a:lnTo>
                  <a:lnTo>
                    <a:pt x="4561729" y="1070080"/>
                  </a:lnTo>
                  <a:lnTo>
                    <a:pt x="4561893" y="1070285"/>
                  </a:lnTo>
                  <a:lnTo>
                    <a:pt x="4562048" y="1070442"/>
                  </a:lnTo>
                  <a:lnTo>
                    <a:pt x="4562406" y="1070666"/>
                  </a:lnTo>
                  <a:lnTo>
                    <a:pt x="4563035" y="1070910"/>
                  </a:lnTo>
                  <a:lnTo>
                    <a:pt x="4563452" y="1071076"/>
                  </a:lnTo>
                  <a:lnTo>
                    <a:pt x="4563693" y="1071183"/>
                  </a:lnTo>
                  <a:lnTo>
                    <a:pt x="4564119" y="1071457"/>
                  </a:lnTo>
                  <a:lnTo>
                    <a:pt x="4564680" y="1071935"/>
                  </a:lnTo>
                  <a:lnTo>
                    <a:pt x="4565261" y="1072735"/>
                  </a:lnTo>
                  <a:lnTo>
                    <a:pt x="4565687" y="1073672"/>
                  </a:lnTo>
                  <a:lnTo>
                    <a:pt x="4565958" y="1074717"/>
                  </a:lnTo>
                  <a:lnTo>
                    <a:pt x="4566113" y="1075829"/>
                  </a:lnTo>
                  <a:lnTo>
                    <a:pt x="4566200" y="1077508"/>
                  </a:lnTo>
                  <a:lnTo>
                    <a:pt x="4566161" y="1078611"/>
                  </a:lnTo>
                  <a:lnTo>
                    <a:pt x="4566113" y="1079255"/>
                  </a:lnTo>
                  <a:lnTo>
                    <a:pt x="4565910" y="1080192"/>
                  </a:lnTo>
                  <a:lnTo>
                    <a:pt x="4565600" y="1080729"/>
                  </a:lnTo>
                  <a:lnTo>
                    <a:pt x="4565377" y="1080944"/>
                  </a:lnTo>
                  <a:lnTo>
                    <a:pt x="4565135" y="1081139"/>
                  </a:lnTo>
                  <a:lnTo>
                    <a:pt x="4564613" y="1081334"/>
                  </a:lnTo>
                  <a:lnTo>
                    <a:pt x="4564023" y="1081364"/>
                  </a:lnTo>
                  <a:lnTo>
                    <a:pt x="4563412" y="1081276"/>
                  </a:lnTo>
                  <a:lnTo>
                    <a:pt x="4562464" y="1081041"/>
                  </a:lnTo>
                  <a:lnTo>
                    <a:pt x="4561487" y="1080827"/>
                  </a:lnTo>
                  <a:lnTo>
                    <a:pt x="4560828" y="1080759"/>
                  </a:lnTo>
                  <a:lnTo>
                    <a:pt x="4560528" y="1080788"/>
                  </a:lnTo>
                  <a:lnTo>
                    <a:pt x="4560219" y="1080827"/>
                  </a:lnTo>
                  <a:lnTo>
                    <a:pt x="4559677" y="1081022"/>
                  </a:lnTo>
                  <a:lnTo>
                    <a:pt x="4559212" y="1081305"/>
                  </a:lnTo>
                  <a:lnTo>
                    <a:pt x="4558796" y="1081695"/>
                  </a:lnTo>
                  <a:lnTo>
                    <a:pt x="4558254" y="1082398"/>
                  </a:lnTo>
                  <a:lnTo>
                    <a:pt x="4557674" y="1083530"/>
                  </a:lnTo>
                  <a:lnTo>
                    <a:pt x="4557112" y="1084760"/>
                  </a:lnTo>
                  <a:lnTo>
                    <a:pt x="4556541" y="1085971"/>
                  </a:lnTo>
                  <a:lnTo>
                    <a:pt x="4556038" y="1086800"/>
                  </a:lnTo>
                  <a:lnTo>
                    <a:pt x="4555651" y="1087288"/>
                  </a:lnTo>
                  <a:lnTo>
                    <a:pt x="4555215" y="1087718"/>
                  </a:lnTo>
                  <a:lnTo>
                    <a:pt x="4554712" y="1088049"/>
                  </a:lnTo>
                  <a:lnTo>
                    <a:pt x="4554431" y="1088176"/>
                  </a:lnTo>
                  <a:lnTo>
                    <a:pt x="4554131" y="1088293"/>
                  </a:lnTo>
                  <a:lnTo>
                    <a:pt x="4553531" y="1088421"/>
                  </a:lnTo>
                  <a:lnTo>
                    <a:pt x="4552583" y="1088421"/>
                  </a:lnTo>
                  <a:lnTo>
                    <a:pt x="4550647" y="1088040"/>
                  </a:lnTo>
                  <a:lnTo>
                    <a:pt x="4549350" y="1087796"/>
                  </a:lnTo>
                  <a:lnTo>
                    <a:pt x="4549031" y="1087786"/>
                  </a:lnTo>
                  <a:lnTo>
                    <a:pt x="4548363" y="1087844"/>
                  </a:lnTo>
                  <a:lnTo>
                    <a:pt x="4547686" y="1088020"/>
                  </a:lnTo>
                  <a:lnTo>
                    <a:pt x="4547095" y="1088323"/>
                  </a:lnTo>
                  <a:lnTo>
                    <a:pt x="4546563" y="1088694"/>
                  </a:lnTo>
                  <a:lnTo>
                    <a:pt x="4546185" y="1089162"/>
                  </a:lnTo>
                  <a:lnTo>
                    <a:pt x="4545963" y="1089680"/>
                  </a:lnTo>
                  <a:lnTo>
                    <a:pt x="4545944" y="1090255"/>
                  </a:lnTo>
                  <a:lnTo>
                    <a:pt x="4546050" y="1090558"/>
                  </a:lnTo>
                  <a:lnTo>
                    <a:pt x="4546379" y="1091202"/>
                  </a:lnTo>
                  <a:lnTo>
                    <a:pt x="4546795" y="1092012"/>
                  </a:lnTo>
                  <a:lnTo>
                    <a:pt x="4546873" y="1092305"/>
                  </a:lnTo>
                  <a:lnTo>
                    <a:pt x="4546853" y="1092578"/>
                  </a:lnTo>
                  <a:lnTo>
                    <a:pt x="4546728" y="1092813"/>
                  </a:lnTo>
                  <a:lnTo>
                    <a:pt x="4546602" y="1092900"/>
                  </a:lnTo>
                  <a:lnTo>
                    <a:pt x="4542614" y="1090919"/>
                  </a:lnTo>
                  <a:lnTo>
                    <a:pt x="4538647" y="1088947"/>
                  </a:lnTo>
                  <a:lnTo>
                    <a:pt x="4538579" y="1089836"/>
                  </a:lnTo>
                  <a:lnTo>
                    <a:pt x="4538259" y="1091592"/>
                  </a:lnTo>
                  <a:lnTo>
                    <a:pt x="4538008" y="1092451"/>
                  </a:lnTo>
                  <a:lnTo>
                    <a:pt x="4537766" y="1092549"/>
                  </a:lnTo>
                  <a:lnTo>
                    <a:pt x="4537291" y="1092608"/>
                  </a:lnTo>
                  <a:lnTo>
                    <a:pt x="4536837" y="1092481"/>
                  </a:lnTo>
                  <a:lnTo>
                    <a:pt x="4536391" y="1092237"/>
                  </a:lnTo>
                  <a:lnTo>
                    <a:pt x="4535762" y="1091690"/>
                  </a:lnTo>
                  <a:lnTo>
                    <a:pt x="4535007" y="1090763"/>
                  </a:lnTo>
                  <a:lnTo>
                    <a:pt x="4534698" y="1090304"/>
                  </a:lnTo>
                  <a:lnTo>
                    <a:pt x="4534281" y="1089699"/>
                  </a:lnTo>
                  <a:lnTo>
                    <a:pt x="4533304" y="1088616"/>
                  </a:lnTo>
                  <a:lnTo>
                    <a:pt x="4532210" y="1087669"/>
                  </a:lnTo>
                  <a:lnTo>
                    <a:pt x="4530991" y="1086888"/>
                  </a:lnTo>
                  <a:lnTo>
                    <a:pt x="4529685" y="1086254"/>
                  </a:lnTo>
                  <a:lnTo>
                    <a:pt x="4528320" y="1085785"/>
                  </a:lnTo>
                  <a:lnTo>
                    <a:pt x="4528036" y="1085727"/>
                  </a:lnTo>
                  <a:lnTo>
                    <a:pt x="4528459" y="1087640"/>
                  </a:lnTo>
                  <a:lnTo>
                    <a:pt x="4528488" y="1087806"/>
                  </a:lnTo>
                  <a:lnTo>
                    <a:pt x="4528478" y="1088157"/>
                  </a:lnTo>
                  <a:lnTo>
                    <a:pt x="4528352" y="1088480"/>
                  </a:lnTo>
                  <a:lnTo>
                    <a:pt x="4528159" y="1088753"/>
                  </a:lnTo>
                  <a:lnTo>
                    <a:pt x="4528092" y="1088802"/>
                  </a:lnTo>
                  <a:lnTo>
                    <a:pt x="4528262" y="1088938"/>
                  </a:lnTo>
                  <a:lnTo>
                    <a:pt x="4528542" y="1089250"/>
                  </a:lnTo>
                  <a:lnTo>
                    <a:pt x="4528726" y="1089601"/>
                  </a:lnTo>
                  <a:lnTo>
                    <a:pt x="4528794" y="1089972"/>
                  </a:lnTo>
                  <a:lnTo>
                    <a:pt x="4528775" y="1090187"/>
                  </a:lnTo>
                  <a:lnTo>
                    <a:pt x="4528746" y="1090353"/>
                  </a:lnTo>
                  <a:lnTo>
                    <a:pt x="4528629" y="1090655"/>
                  </a:lnTo>
                  <a:lnTo>
                    <a:pt x="4528445" y="1090909"/>
                  </a:lnTo>
                  <a:lnTo>
                    <a:pt x="4528194" y="1091114"/>
                  </a:lnTo>
                  <a:lnTo>
                    <a:pt x="4527758" y="1091358"/>
                  </a:lnTo>
                  <a:lnTo>
                    <a:pt x="4527091" y="1091485"/>
                  </a:lnTo>
                  <a:lnTo>
                    <a:pt x="4526762" y="1091456"/>
                  </a:lnTo>
                  <a:lnTo>
                    <a:pt x="4526423" y="1091397"/>
                  </a:lnTo>
                  <a:lnTo>
                    <a:pt x="4525813" y="1091173"/>
                  </a:lnTo>
                  <a:lnTo>
                    <a:pt x="4525696" y="1091104"/>
                  </a:lnTo>
                  <a:lnTo>
                    <a:pt x="4525294" y="1091564"/>
                  </a:lnTo>
                  <a:lnTo>
                    <a:pt x="4524268" y="1092871"/>
                  </a:lnTo>
                  <a:lnTo>
                    <a:pt x="4523203" y="1094384"/>
                  </a:lnTo>
                  <a:lnTo>
                    <a:pt x="4522120" y="1096141"/>
                  </a:lnTo>
                  <a:lnTo>
                    <a:pt x="4521075" y="1098092"/>
                  </a:lnTo>
                  <a:lnTo>
                    <a:pt x="4520069" y="1100288"/>
                  </a:lnTo>
                  <a:lnTo>
                    <a:pt x="4519169" y="1102679"/>
                  </a:lnTo>
                  <a:lnTo>
                    <a:pt x="4518405" y="1105275"/>
                  </a:lnTo>
                  <a:lnTo>
                    <a:pt x="4517785" y="1108086"/>
                  </a:lnTo>
                  <a:lnTo>
                    <a:pt x="4517369" y="1111092"/>
                  </a:lnTo>
                  <a:lnTo>
                    <a:pt x="4517214" y="1113482"/>
                  </a:lnTo>
                  <a:lnTo>
                    <a:pt x="4517185" y="1115142"/>
                  </a:lnTo>
                  <a:lnTo>
                    <a:pt x="4517233" y="1116840"/>
                  </a:lnTo>
                  <a:lnTo>
                    <a:pt x="4517359" y="1118577"/>
                  </a:lnTo>
                  <a:lnTo>
                    <a:pt x="4517533" y="1120382"/>
                  </a:lnTo>
                  <a:lnTo>
                    <a:pt x="4517814" y="1122217"/>
                  </a:lnTo>
                  <a:lnTo>
                    <a:pt x="4517998" y="1123164"/>
                  </a:lnTo>
                  <a:lnTo>
                    <a:pt x="4518007" y="1123242"/>
                  </a:lnTo>
                  <a:lnTo>
                    <a:pt x="4518036" y="1123330"/>
                  </a:lnTo>
                  <a:lnTo>
                    <a:pt x="4518153" y="1123779"/>
                  </a:lnTo>
                  <a:lnTo>
                    <a:pt x="4518549" y="1125399"/>
                  </a:lnTo>
                  <a:lnTo>
                    <a:pt x="4519014" y="1126833"/>
                  </a:lnTo>
                  <a:lnTo>
                    <a:pt x="4519681" y="1128512"/>
                  </a:lnTo>
                  <a:lnTo>
                    <a:pt x="4520601" y="1130346"/>
                  </a:lnTo>
                  <a:lnTo>
                    <a:pt x="4521491" y="1131771"/>
                  </a:lnTo>
                  <a:lnTo>
                    <a:pt x="4522188" y="1132728"/>
                  </a:lnTo>
                  <a:lnTo>
                    <a:pt x="4522953" y="1133684"/>
                  </a:lnTo>
                  <a:lnTo>
                    <a:pt x="4523833" y="1134631"/>
                  </a:lnTo>
                  <a:lnTo>
                    <a:pt x="4524307" y="1135089"/>
                  </a:lnTo>
                  <a:lnTo>
                    <a:pt x="4524424" y="1135216"/>
                  </a:lnTo>
                  <a:lnTo>
                    <a:pt x="4524588" y="1135499"/>
                  </a:lnTo>
                  <a:lnTo>
                    <a:pt x="4524675" y="1135812"/>
                  </a:lnTo>
                  <a:lnTo>
                    <a:pt x="4524675" y="1136114"/>
                  </a:lnTo>
                  <a:lnTo>
                    <a:pt x="4524598" y="1136417"/>
                  </a:lnTo>
                  <a:lnTo>
                    <a:pt x="4524443" y="1136690"/>
                  </a:lnTo>
                  <a:lnTo>
                    <a:pt x="4524240" y="1136914"/>
                  </a:lnTo>
                  <a:lnTo>
                    <a:pt x="4523959" y="1137070"/>
                  </a:lnTo>
                  <a:lnTo>
                    <a:pt x="4523794" y="1137129"/>
                  </a:lnTo>
                  <a:lnTo>
                    <a:pt x="4522759" y="1137393"/>
                  </a:lnTo>
                  <a:lnTo>
                    <a:pt x="4520591" y="1138017"/>
                  </a:lnTo>
                  <a:lnTo>
                    <a:pt x="4519624" y="1138339"/>
                  </a:lnTo>
                  <a:lnTo>
                    <a:pt x="4519295" y="1138447"/>
                  </a:lnTo>
                  <a:lnTo>
                    <a:pt x="4518598" y="1138593"/>
                  </a:lnTo>
                  <a:lnTo>
                    <a:pt x="4517882" y="1138642"/>
                  </a:lnTo>
                  <a:lnTo>
                    <a:pt x="4517175" y="1138622"/>
                  </a:lnTo>
                  <a:lnTo>
                    <a:pt x="4516072" y="1138466"/>
                  </a:lnTo>
                  <a:lnTo>
                    <a:pt x="4514639" y="1138066"/>
                  </a:lnTo>
                  <a:lnTo>
                    <a:pt x="4513256" y="1137510"/>
                  </a:lnTo>
                  <a:lnTo>
                    <a:pt x="4511988" y="1136885"/>
                  </a:lnTo>
                  <a:lnTo>
                    <a:pt x="4510401" y="1135948"/>
                  </a:lnTo>
                  <a:lnTo>
                    <a:pt x="4509704" y="1135470"/>
                  </a:lnTo>
                  <a:lnTo>
                    <a:pt x="4509569" y="1135382"/>
                  </a:lnTo>
                  <a:lnTo>
                    <a:pt x="4509268" y="1135284"/>
                  </a:lnTo>
                  <a:lnTo>
                    <a:pt x="4508979" y="1135255"/>
                  </a:lnTo>
                  <a:lnTo>
                    <a:pt x="4508669" y="1135314"/>
                  </a:lnTo>
                  <a:lnTo>
                    <a:pt x="4508534" y="1135373"/>
                  </a:lnTo>
                  <a:lnTo>
                    <a:pt x="4507739" y="1135753"/>
                  </a:lnTo>
                  <a:lnTo>
                    <a:pt x="4505398" y="1136748"/>
                  </a:lnTo>
                  <a:lnTo>
                    <a:pt x="4503366" y="1137480"/>
                  </a:lnTo>
                  <a:lnTo>
                    <a:pt x="4502040" y="1137861"/>
                  </a:lnTo>
                  <a:lnTo>
                    <a:pt x="4500811" y="1138086"/>
                  </a:lnTo>
                  <a:lnTo>
                    <a:pt x="4500037" y="1138124"/>
                  </a:lnTo>
                  <a:lnTo>
                    <a:pt x="4499572" y="1138086"/>
                  </a:lnTo>
                  <a:lnTo>
                    <a:pt x="4499379" y="1138027"/>
                  </a:lnTo>
                  <a:lnTo>
                    <a:pt x="4498372" y="1137734"/>
                  </a:lnTo>
                  <a:lnTo>
                    <a:pt x="4497598" y="1137441"/>
                  </a:lnTo>
                  <a:lnTo>
                    <a:pt x="4497443" y="1137383"/>
                  </a:lnTo>
                  <a:lnTo>
                    <a:pt x="4497191" y="1137197"/>
                  </a:lnTo>
                  <a:lnTo>
                    <a:pt x="4496998" y="1136973"/>
                  </a:lnTo>
                  <a:lnTo>
                    <a:pt x="4496872" y="1136709"/>
                  </a:lnTo>
                  <a:lnTo>
                    <a:pt x="4496814" y="1136417"/>
                  </a:lnTo>
                  <a:lnTo>
                    <a:pt x="4496824" y="1136114"/>
                  </a:lnTo>
                  <a:lnTo>
                    <a:pt x="4496921" y="1135831"/>
                  </a:lnTo>
                  <a:lnTo>
                    <a:pt x="4497075" y="1135568"/>
                  </a:lnTo>
                  <a:lnTo>
                    <a:pt x="4497201" y="1135460"/>
                  </a:lnTo>
                  <a:lnTo>
                    <a:pt x="4497617" y="1135031"/>
                  </a:lnTo>
                  <a:lnTo>
                    <a:pt x="4498469" y="1133957"/>
                  </a:lnTo>
                  <a:lnTo>
                    <a:pt x="4499321" y="1132552"/>
                  </a:lnTo>
                  <a:lnTo>
                    <a:pt x="4500201" y="1130776"/>
                  </a:lnTo>
                  <a:lnTo>
                    <a:pt x="4501101" y="1128629"/>
                  </a:lnTo>
                  <a:lnTo>
                    <a:pt x="4502011" y="1126082"/>
                  </a:lnTo>
                  <a:lnTo>
                    <a:pt x="4502950" y="1123095"/>
                  </a:lnTo>
                  <a:lnTo>
                    <a:pt x="4503888" y="1119650"/>
                  </a:lnTo>
                  <a:lnTo>
                    <a:pt x="4504363" y="1117728"/>
                  </a:lnTo>
                  <a:lnTo>
                    <a:pt x="4504382" y="1117669"/>
                  </a:lnTo>
                  <a:lnTo>
                    <a:pt x="4504392" y="1117611"/>
                  </a:lnTo>
                  <a:lnTo>
                    <a:pt x="4504488" y="1116918"/>
                  </a:lnTo>
                  <a:lnTo>
                    <a:pt x="4504788" y="1113707"/>
                  </a:lnTo>
                  <a:lnTo>
                    <a:pt x="4504914" y="1110672"/>
                  </a:lnTo>
                  <a:lnTo>
                    <a:pt x="4504885" y="1107012"/>
                  </a:lnTo>
                  <a:lnTo>
                    <a:pt x="4504691" y="1103938"/>
                  </a:lnTo>
                  <a:lnTo>
                    <a:pt x="4504459" y="1101801"/>
                  </a:lnTo>
                  <a:lnTo>
                    <a:pt x="4504140" y="1099585"/>
                  </a:lnTo>
                  <a:lnTo>
                    <a:pt x="4503743" y="1097321"/>
                  </a:lnTo>
                  <a:lnTo>
                    <a:pt x="4503211" y="1095018"/>
                  </a:lnTo>
                  <a:lnTo>
                    <a:pt x="4502553" y="1092715"/>
                  </a:lnTo>
                  <a:lnTo>
                    <a:pt x="4502273" y="1091880"/>
                  </a:lnTo>
                  <a:lnTo>
                    <a:pt x="4501754" y="1092012"/>
                  </a:lnTo>
                  <a:lnTo>
                    <a:pt x="4499247" y="1092656"/>
                  </a:lnTo>
                  <a:lnTo>
                    <a:pt x="4498560" y="1092832"/>
                  </a:lnTo>
                  <a:lnTo>
                    <a:pt x="4497504" y="1092969"/>
                  </a:lnTo>
                  <a:lnTo>
                    <a:pt x="4497335" y="1092954"/>
                  </a:lnTo>
                  <a:lnTo>
                    <a:pt x="4497072" y="1094745"/>
                  </a:lnTo>
                  <a:lnTo>
                    <a:pt x="4496414" y="1097810"/>
                  </a:lnTo>
                  <a:lnTo>
                    <a:pt x="4495698" y="1100874"/>
                  </a:lnTo>
                  <a:lnTo>
                    <a:pt x="4495282" y="1102924"/>
                  </a:lnTo>
                  <a:lnTo>
                    <a:pt x="4495127" y="1103949"/>
                  </a:lnTo>
                  <a:lnTo>
                    <a:pt x="4495088" y="1104232"/>
                  </a:lnTo>
                  <a:lnTo>
                    <a:pt x="4495049" y="1104808"/>
                  </a:lnTo>
                  <a:lnTo>
                    <a:pt x="4495098" y="1105354"/>
                  </a:lnTo>
                  <a:lnTo>
                    <a:pt x="4495301" y="1105862"/>
                  </a:lnTo>
                  <a:lnTo>
                    <a:pt x="4495465" y="1106067"/>
                  </a:lnTo>
                  <a:lnTo>
                    <a:pt x="4495620" y="1106223"/>
                  </a:lnTo>
                  <a:lnTo>
                    <a:pt x="4495979" y="1106447"/>
                  </a:lnTo>
                  <a:lnTo>
                    <a:pt x="4496608" y="1106691"/>
                  </a:lnTo>
                  <a:lnTo>
                    <a:pt x="4497024" y="1106857"/>
                  </a:lnTo>
                  <a:lnTo>
                    <a:pt x="4497266" y="1106965"/>
                  </a:lnTo>
                  <a:lnTo>
                    <a:pt x="4497692" y="1107238"/>
                  </a:lnTo>
                  <a:lnTo>
                    <a:pt x="4498253" y="1107716"/>
                  </a:lnTo>
                  <a:lnTo>
                    <a:pt x="4498833" y="1108517"/>
                  </a:lnTo>
                  <a:lnTo>
                    <a:pt x="4499260" y="1109454"/>
                  </a:lnTo>
                  <a:lnTo>
                    <a:pt x="4499531" y="1110498"/>
                  </a:lnTo>
                  <a:lnTo>
                    <a:pt x="4499685" y="1111611"/>
                  </a:lnTo>
                  <a:lnTo>
                    <a:pt x="4499773" y="1113289"/>
                  </a:lnTo>
                  <a:lnTo>
                    <a:pt x="4499734" y="1114392"/>
                  </a:lnTo>
                  <a:lnTo>
                    <a:pt x="4499685" y="1115036"/>
                  </a:lnTo>
                  <a:lnTo>
                    <a:pt x="4499482" y="1115974"/>
                  </a:lnTo>
                  <a:lnTo>
                    <a:pt x="4499172" y="1116510"/>
                  </a:lnTo>
                  <a:lnTo>
                    <a:pt x="4498950" y="1116725"/>
                  </a:lnTo>
                  <a:lnTo>
                    <a:pt x="4498708" y="1116921"/>
                  </a:lnTo>
                  <a:lnTo>
                    <a:pt x="4498185" y="1117116"/>
                  </a:lnTo>
                  <a:lnTo>
                    <a:pt x="4497595" y="1117145"/>
                  </a:lnTo>
                  <a:lnTo>
                    <a:pt x="4496985" y="1117057"/>
                  </a:lnTo>
                  <a:lnTo>
                    <a:pt x="4496037" y="1116823"/>
                  </a:lnTo>
                  <a:lnTo>
                    <a:pt x="4495059" y="1116608"/>
                  </a:lnTo>
                  <a:lnTo>
                    <a:pt x="4494401" y="1116540"/>
                  </a:lnTo>
                  <a:lnTo>
                    <a:pt x="4494101" y="1116569"/>
                  </a:lnTo>
                  <a:lnTo>
                    <a:pt x="4493791" y="1116608"/>
                  </a:lnTo>
                  <a:lnTo>
                    <a:pt x="4493249" y="1116803"/>
                  </a:lnTo>
                  <a:lnTo>
                    <a:pt x="4492785" y="1117086"/>
                  </a:lnTo>
                  <a:lnTo>
                    <a:pt x="4492369" y="1117477"/>
                  </a:lnTo>
                  <a:lnTo>
                    <a:pt x="4491827" y="1118180"/>
                  </a:lnTo>
                  <a:lnTo>
                    <a:pt x="4491246" y="1119312"/>
                  </a:lnTo>
                  <a:lnTo>
                    <a:pt x="4490685" y="1120541"/>
                  </a:lnTo>
                  <a:lnTo>
                    <a:pt x="4490114" y="1121752"/>
                  </a:lnTo>
                  <a:lnTo>
                    <a:pt x="4489610" y="1122582"/>
                  </a:lnTo>
                  <a:lnTo>
                    <a:pt x="4489224" y="1123070"/>
                  </a:lnTo>
                  <a:lnTo>
                    <a:pt x="4488788" y="1123499"/>
                  </a:lnTo>
                  <a:lnTo>
                    <a:pt x="4488284" y="1123831"/>
                  </a:lnTo>
                  <a:lnTo>
                    <a:pt x="4488004" y="1123958"/>
                  </a:lnTo>
                  <a:lnTo>
                    <a:pt x="4487704" y="1124075"/>
                  </a:lnTo>
                  <a:lnTo>
                    <a:pt x="4487104" y="1124202"/>
                  </a:lnTo>
                  <a:lnTo>
                    <a:pt x="4486155" y="1124202"/>
                  </a:lnTo>
                  <a:lnTo>
                    <a:pt x="4484220" y="1123821"/>
                  </a:lnTo>
                  <a:lnTo>
                    <a:pt x="4482923" y="1123577"/>
                  </a:lnTo>
                  <a:lnTo>
                    <a:pt x="4482603" y="1123567"/>
                  </a:lnTo>
                  <a:lnTo>
                    <a:pt x="4481936" y="1123626"/>
                  </a:lnTo>
                  <a:lnTo>
                    <a:pt x="4481258" y="1123801"/>
                  </a:lnTo>
                  <a:lnTo>
                    <a:pt x="4480668" y="1124104"/>
                  </a:lnTo>
                  <a:lnTo>
                    <a:pt x="4480135" y="1124475"/>
                  </a:lnTo>
                  <a:lnTo>
                    <a:pt x="4479758" y="1124943"/>
                  </a:lnTo>
                  <a:lnTo>
                    <a:pt x="4479535" y="1125461"/>
                  </a:lnTo>
                  <a:lnTo>
                    <a:pt x="4479516" y="1126037"/>
                  </a:lnTo>
                  <a:lnTo>
                    <a:pt x="4479623" y="1126339"/>
                  </a:lnTo>
                  <a:lnTo>
                    <a:pt x="4479952" y="1126984"/>
                  </a:lnTo>
                  <a:lnTo>
                    <a:pt x="4480368" y="1127794"/>
                  </a:lnTo>
                  <a:lnTo>
                    <a:pt x="4480445" y="1128086"/>
                  </a:lnTo>
                  <a:lnTo>
                    <a:pt x="4480426" y="1128359"/>
                  </a:lnTo>
                  <a:lnTo>
                    <a:pt x="4480300" y="1128594"/>
                  </a:lnTo>
                  <a:lnTo>
                    <a:pt x="4480174" y="1128682"/>
                  </a:lnTo>
                  <a:lnTo>
                    <a:pt x="4476187" y="1126700"/>
                  </a:lnTo>
                  <a:lnTo>
                    <a:pt x="4472219" y="1124729"/>
                  </a:lnTo>
                  <a:lnTo>
                    <a:pt x="4472151" y="1125617"/>
                  </a:lnTo>
                  <a:lnTo>
                    <a:pt x="4471832" y="1127374"/>
                  </a:lnTo>
                  <a:lnTo>
                    <a:pt x="4471580" y="1128233"/>
                  </a:lnTo>
                  <a:lnTo>
                    <a:pt x="4471338" y="1128330"/>
                  </a:lnTo>
                  <a:lnTo>
                    <a:pt x="4470864" y="1128389"/>
                  </a:lnTo>
                  <a:lnTo>
                    <a:pt x="4470409" y="1128262"/>
                  </a:lnTo>
                  <a:lnTo>
                    <a:pt x="4469964" y="1128018"/>
                  </a:lnTo>
                  <a:lnTo>
                    <a:pt x="4469335" y="1127471"/>
                  </a:lnTo>
                  <a:lnTo>
                    <a:pt x="4468580" y="1126544"/>
                  </a:lnTo>
                  <a:lnTo>
                    <a:pt x="4468270" y="1126086"/>
                  </a:lnTo>
                  <a:lnTo>
                    <a:pt x="4467854" y="1125480"/>
                  </a:lnTo>
                  <a:lnTo>
                    <a:pt x="4466876" y="1124397"/>
                  </a:lnTo>
                  <a:lnTo>
                    <a:pt x="4465783" y="1123450"/>
                  </a:lnTo>
                  <a:lnTo>
                    <a:pt x="4464563" y="1122669"/>
                  </a:lnTo>
                  <a:lnTo>
                    <a:pt x="4463257" y="1122035"/>
                  </a:lnTo>
                  <a:lnTo>
                    <a:pt x="4461892" y="1121566"/>
                  </a:lnTo>
                  <a:lnTo>
                    <a:pt x="4461609" y="1121508"/>
                  </a:lnTo>
                  <a:lnTo>
                    <a:pt x="4462031" y="1123421"/>
                  </a:lnTo>
                  <a:lnTo>
                    <a:pt x="4462060" y="1123588"/>
                  </a:lnTo>
                  <a:lnTo>
                    <a:pt x="4462051" y="1123939"/>
                  </a:lnTo>
                  <a:lnTo>
                    <a:pt x="4461924" y="1124261"/>
                  </a:lnTo>
                  <a:lnTo>
                    <a:pt x="4461731" y="1124534"/>
                  </a:lnTo>
                  <a:lnTo>
                    <a:pt x="4461665" y="1124584"/>
                  </a:lnTo>
                  <a:lnTo>
                    <a:pt x="4461834" y="1124719"/>
                  </a:lnTo>
                  <a:lnTo>
                    <a:pt x="4462115" y="1125031"/>
                  </a:lnTo>
                  <a:lnTo>
                    <a:pt x="4462299" y="1125383"/>
                  </a:lnTo>
                  <a:lnTo>
                    <a:pt x="4462367" y="1125753"/>
                  </a:lnTo>
                  <a:lnTo>
                    <a:pt x="4462347" y="1125968"/>
                  </a:lnTo>
                  <a:lnTo>
                    <a:pt x="4462318" y="1126134"/>
                  </a:lnTo>
                  <a:lnTo>
                    <a:pt x="4462202" y="1126437"/>
                  </a:lnTo>
                  <a:lnTo>
                    <a:pt x="4462018" y="1126691"/>
                  </a:lnTo>
                  <a:lnTo>
                    <a:pt x="4461766" y="1126895"/>
                  </a:lnTo>
                  <a:lnTo>
                    <a:pt x="4461331" y="1127140"/>
                  </a:lnTo>
                  <a:lnTo>
                    <a:pt x="4460663" y="1127266"/>
                  </a:lnTo>
                  <a:lnTo>
                    <a:pt x="4460334" y="1127237"/>
                  </a:lnTo>
                  <a:lnTo>
                    <a:pt x="4459995" y="1127179"/>
                  </a:lnTo>
                  <a:lnTo>
                    <a:pt x="4459386" y="1126954"/>
                  </a:lnTo>
                  <a:lnTo>
                    <a:pt x="4459269" y="1126886"/>
                  </a:lnTo>
                  <a:lnTo>
                    <a:pt x="4458867" y="1127345"/>
                  </a:lnTo>
                  <a:lnTo>
                    <a:pt x="4457841" y="1128652"/>
                  </a:lnTo>
                  <a:lnTo>
                    <a:pt x="4456777" y="1130165"/>
                  </a:lnTo>
                  <a:lnTo>
                    <a:pt x="4455693" y="1131922"/>
                  </a:lnTo>
                  <a:lnTo>
                    <a:pt x="4454648" y="1133874"/>
                  </a:lnTo>
                  <a:lnTo>
                    <a:pt x="4453641" y="1136069"/>
                  </a:lnTo>
                  <a:lnTo>
                    <a:pt x="4452741" y="1138460"/>
                  </a:lnTo>
                  <a:lnTo>
                    <a:pt x="4451976" y="1141056"/>
                  </a:lnTo>
                  <a:lnTo>
                    <a:pt x="4451358" y="1143867"/>
                  </a:lnTo>
                  <a:lnTo>
                    <a:pt x="4450941" y="1146873"/>
                  </a:lnTo>
                  <a:lnTo>
                    <a:pt x="4450787" y="1149264"/>
                  </a:lnTo>
                  <a:lnTo>
                    <a:pt x="4450758" y="1150923"/>
                  </a:lnTo>
                  <a:lnTo>
                    <a:pt x="4450806" y="1152621"/>
                  </a:lnTo>
                  <a:lnTo>
                    <a:pt x="4450931" y="1154358"/>
                  </a:lnTo>
                  <a:lnTo>
                    <a:pt x="4451064" y="1155722"/>
                  </a:lnTo>
                  <a:lnTo>
                    <a:pt x="4722444" y="1106503"/>
                  </a:lnTo>
                  <a:lnTo>
                    <a:pt x="4739745" y="1088989"/>
                  </a:lnTo>
                  <a:lnTo>
                    <a:pt x="4742740" y="1085796"/>
                  </a:lnTo>
                  <a:lnTo>
                    <a:pt x="4727135" y="1085796"/>
                  </a:lnTo>
                  <a:cubicBezTo>
                    <a:pt x="4733142" y="1079473"/>
                    <a:pt x="4739021" y="1073717"/>
                    <a:pt x="4744707" y="1068008"/>
                  </a:cubicBezTo>
                  <a:lnTo>
                    <a:pt x="4749182" y="1063236"/>
                  </a:lnTo>
                  <a:lnTo>
                    <a:pt x="4735580" y="1063236"/>
                  </a:lnTo>
                  <a:cubicBezTo>
                    <a:pt x="4740766" y="1057777"/>
                    <a:pt x="4745842" y="1052807"/>
                    <a:pt x="4750752" y="1047878"/>
                  </a:cubicBezTo>
                  <a:lnTo>
                    <a:pt x="4754545" y="1043834"/>
                  </a:lnTo>
                  <a:lnTo>
                    <a:pt x="4731147" y="1043834"/>
                  </a:lnTo>
                  <a:lnTo>
                    <a:pt x="4735537" y="1039390"/>
                  </a:lnTo>
                  <a:lnTo>
                    <a:pt x="4733333" y="1038957"/>
                  </a:lnTo>
                  <a:lnTo>
                    <a:pt x="4731550" y="1038621"/>
                  </a:lnTo>
                  <a:lnTo>
                    <a:pt x="4731111" y="1038608"/>
                  </a:lnTo>
                  <a:lnTo>
                    <a:pt x="4730193" y="1038688"/>
                  </a:lnTo>
                  <a:lnTo>
                    <a:pt x="4729261" y="1038930"/>
                  </a:lnTo>
                  <a:lnTo>
                    <a:pt x="4728450" y="1039346"/>
                  </a:lnTo>
                  <a:lnTo>
                    <a:pt x="4727718" y="1039856"/>
                  </a:lnTo>
                  <a:lnTo>
                    <a:pt x="4727198" y="1040500"/>
                  </a:lnTo>
                  <a:lnTo>
                    <a:pt x="4726892" y="1041211"/>
                  </a:lnTo>
                  <a:lnTo>
                    <a:pt x="4726865" y="1042003"/>
                  </a:lnTo>
                  <a:lnTo>
                    <a:pt x="4727012" y="1042419"/>
                  </a:lnTo>
                  <a:lnTo>
                    <a:pt x="4727464" y="1043305"/>
                  </a:lnTo>
                  <a:lnTo>
                    <a:pt x="4728037" y="1044419"/>
                  </a:lnTo>
                  <a:lnTo>
                    <a:pt x="4728143" y="1044822"/>
                  </a:lnTo>
                  <a:lnTo>
                    <a:pt x="4728117" y="1045197"/>
                  </a:lnTo>
                  <a:lnTo>
                    <a:pt x="4727943" y="1045519"/>
                  </a:lnTo>
                  <a:lnTo>
                    <a:pt x="4727771" y="1045640"/>
                  </a:lnTo>
                  <a:lnTo>
                    <a:pt x="4722288" y="1042916"/>
                  </a:lnTo>
                  <a:lnTo>
                    <a:pt x="4716831" y="1040205"/>
                  </a:lnTo>
                  <a:lnTo>
                    <a:pt x="4716738" y="1041426"/>
                  </a:lnTo>
                  <a:lnTo>
                    <a:pt x="4716299" y="1043842"/>
                  </a:lnTo>
                  <a:lnTo>
                    <a:pt x="4715953" y="1045023"/>
                  </a:lnTo>
                  <a:lnTo>
                    <a:pt x="4715621" y="1045157"/>
                  </a:lnTo>
                  <a:lnTo>
                    <a:pt x="4714969" y="1045238"/>
                  </a:lnTo>
                  <a:lnTo>
                    <a:pt x="4714343" y="1045063"/>
                  </a:lnTo>
                  <a:lnTo>
                    <a:pt x="4713731" y="1044727"/>
                  </a:lnTo>
                  <a:lnTo>
                    <a:pt x="4712866" y="1043976"/>
                  </a:lnTo>
                  <a:lnTo>
                    <a:pt x="4711828" y="1042701"/>
                  </a:lnTo>
                  <a:lnTo>
                    <a:pt x="4711402" y="1042070"/>
                  </a:lnTo>
                  <a:lnTo>
                    <a:pt x="4710830" y="1041238"/>
                  </a:lnTo>
                  <a:lnTo>
                    <a:pt x="4709485" y="1039748"/>
                  </a:lnTo>
                  <a:lnTo>
                    <a:pt x="4707982" y="1038447"/>
                  </a:lnTo>
                  <a:lnTo>
                    <a:pt x="4706305" y="1037373"/>
                  </a:lnTo>
                  <a:lnTo>
                    <a:pt x="4704508" y="1036501"/>
                  </a:lnTo>
                  <a:lnTo>
                    <a:pt x="4702632" y="1035856"/>
                  </a:lnTo>
                  <a:close/>
                  <a:moveTo>
                    <a:pt x="4698179" y="1035361"/>
                  </a:moveTo>
                  <a:lnTo>
                    <a:pt x="4697708" y="1035373"/>
                  </a:lnTo>
                  <a:lnTo>
                    <a:pt x="4697588" y="1035655"/>
                  </a:lnTo>
                  <a:lnTo>
                    <a:pt x="4697543" y="1036114"/>
                  </a:lnTo>
                  <a:close/>
                  <a:moveTo>
                    <a:pt x="4745119" y="1029691"/>
                  </a:moveTo>
                  <a:lnTo>
                    <a:pt x="4745110" y="1029696"/>
                  </a:lnTo>
                  <a:lnTo>
                    <a:pt x="4744539" y="1030233"/>
                  </a:lnTo>
                  <a:lnTo>
                    <a:pt x="4744379" y="1030440"/>
                  </a:lnTo>
                  <a:close/>
                  <a:moveTo>
                    <a:pt x="4915839" y="1027653"/>
                  </a:moveTo>
                  <a:lnTo>
                    <a:pt x="4917305" y="1029402"/>
                  </a:lnTo>
                  <a:lnTo>
                    <a:pt x="4917982" y="1029967"/>
                  </a:lnTo>
                  <a:lnTo>
                    <a:pt x="4920268" y="1027653"/>
                  </a:lnTo>
                  <a:close/>
                  <a:moveTo>
                    <a:pt x="4753816" y="1018765"/>
                  </a:moveTo>
                  <a:lnTo>
                    <a:pt x="4754014" y="1019201"/>
                  </a:lnTo>
                  <a:lnTo>
                    <a:pt x="4754245" y="1020092"/>
                  </a:lnTo>
                  <a:lnTo>
                    <a:pt x="4755490" y="1018765"/>
                  </a:lnTo>
                  <a:close/>
                  <a:moveTo>
                    <a:pt x="5159677" y="1016215"/>
                  </a:moveTo>
                  <a:lnTo>
                    <a:pt x="5161248" y="1018089"/>
                  </a:lnTo>
                  <a:lnTo>
                    <a:pt x="5167695" y="1023466"/>
                  </a:lnTo>
                  <a:lnTo>
                    <a:pt x="5205895" y="1016215"/>
                  </a:lnTo>
                  <a:close/>
                  <a:moveTo>
                    <a:pt x="5050643" y="1015417"/>
                  </a:moveTo>
                  <a:lnTo>
                    <a:pt x="5054173" y="1018361"/>
                  </a:lnTo>
                  <a:lnTo>
                    <a:pt x="5056934" y="1015417"/>
                  </a:lnTo>
                  <a:close/>
                  <a:moveTo>
                    <a:pt x="5044480" y="995892"/>
                  </a:moveTo>
                  <a:lnTo>
                    <a:pt x="5052203" y="1002333"/>
                  </a:lnTo>
                  <a:lnTo>
                    <a:pt x="5058567" y="995892"/>
                  </a:lnTo>
                  <a:close/>
                  <a:moveTo>
                    <a:pt x="5158887" y="990871"/>
                  </a:moveTo>
                  <a:lnTo>
                    <a:pt x="5160353" y="992621"/>
                  </a:lnTo>
                  <a:lnTo>
                    <a:pt x="5164347" y="995952"/>
                  </a:lnTo>
                  <a:lnTo>
                    <a:pt x="5168761" y="991484"/>
                  </a:lnTo>
                  <a:lnTo>
                    <a:pt x="5169335" y="990871"/>
                  </a:lnTo>
                  <a:close/>
                  <a:moveTo>
                    <a:pt x="5169787" y="989287"/>
                  </a:moveTo>
                  <a:lnTo>
                    <a:pt x="5170325" y="989816"/>
                  </a:lnTo>
                  <a:lnTo>
                    <a:pt x="5170821" y="989287"/>
                  </a:lnTo>
                  <a:close/>
                  <a:moveTo>
                    <a:pt x="4900188" y="985691"/>
                  </a:moveTo>
                  <a:lnTo>
                    <a:pt x="4919903" y="1005093"/>
                  </a:lnTo>
                  <a:lnTo>
                    <a:pt x="4905425" y="1005093"/>
                  </a:lnTo>
                  <a:lnTo>
                    <a:pt x="4924252" y="1023620"/>
                  </a:lnTo>
                  <a:lnTo>
                    <a:pt x="4932572" y="1015198"/>
                  </a:lnTo>
                  <a:lnTo>
                    <a:pt x="4934632" y="1013001"/>
                  </a:lnTo>
                  <a:lnTo>
                    <a:pt x="4916587" y="1013001"/>
                  </a:lnTo>
                  <a:lnTo>
                    <a:pt x="4933489" y="995892"/>
                  </a:lnTo>
                  <a:lnTo>
                    <a:pt x="4912154" y="995892"/>
                  </a:lnTo>
                  <a:lnTo>
                    <a:pt x="4922231" y="985691"/>
                  </a:lnTo>
                  <a:close/>
                  <a:moveTo>
                    <a:pt x="4813443" y="985691"/>
                  </a:moveTo>
                  <a:lnTo>
                    <a:pt x="4823018" y="995113"/>
                  </a:lnTo>
                  <a:lnTo>
                    <a:pt x="4828331" y="989736"/>
                  </a:lnTo>
                  <a:lnTo>
                    <a:pt x="4832124" y="985691"/>
                  </a:lnTo>
                  <a:close/>
                  <a:moveTo>
                    <a:pt x="5280669" y="972178"/>
                  </a:moveTo>
                  <a:lnTo>
                    <a:pt x="5284246" y="975161"/>
                  </a:lnTo>
                  <a:lnTo>
                    <a:pt x="5285642" y="972178"/>
                  </a:lnTo>
                  <a:close/>
                  <a:moveTo>
                    <a:pt x="5152401" y="972178"/>
                  </a:moveTo>
                  <a:lnTo>
                    <a:pt x="5161162" y="980799"/>
                  </a:lnTo>
                  <a:lnTo>
                    <a:pt x="5169678" y="972178"/>
                  </a:lnTo>
                  <a:close/>
                  <a:moveTo>
                    <a:pt x="5041045" y="968531"/>
                  </a:moveTo>
                  <a:lnTo>
                    <a:pt x="5043284" y="971202"/>
                  </a:lnTo>
                  <a:lnTo>
                    <a:pt x="5056392" y="982134"/>
                  </a:lnTo>
                  <a:lnTo>
                    <a:pt x="5065333" y="973084"/>
                  </a:lnTo>
                  <a:lnTo>
                    <a:pt x="5069603" y="968531"/>
                  </a:lnTo>
                  <a:close/>
                  <a:moveTo>
                    <a:pt x="5148472" y="968312"/>
                  </a:moveTo>
                  <a:lnTo>
                    <a:pt x="5150344" y="970153"/>
                  </a:lnTo>
                  <a:lnTo>
                    <a:pt x="5152163" y="968312"/>
                  </a:lnTo>
                  <a:close/>
                  <a:moveTo>
                    <a:pt x="5069460" y="968312"/>
                  </a:moveTo>
                  <a:lnTo>
                    <a:pt x="5069656" y="968475"/>
                  </a:lnTo>
                  <a:lnTo>
                    <a:pt x="5069809" y="968312"/>
                  </a:lnTo>
                  <a:close/>
                  <a:moveTo>
                    <a:pt x="5277234" y="944817"/>
                  </a:moveTo>
                  <a:lnTo>
                    <a:pt x="5279473" y="947488"/>
                  </a:lnTo>
                  <a:lnTo>
                    <a:pt x="5280880" y="948662"/>
                  </a:lnTo>
                  <a:lnTo>
                    <a:pt x="5282680" y="944817"/>
                  </a:lnTo>
                  <a:close/>
                  <a:moveTo>
                    <a:pt x="5163225" y="944817"/>
                  </a:moveTo>
                  <a:lnTo>
                    <a:pt x="5167384" y="948910"/>
                  </a:lnTo>
                  <a:lnTo>
                    <a:pt x="5143235" y="948910"/>
                  </a:lnTo>
                  <a:lnTo>
                    <a:pt x="5157480" y="962929"/>
                  </a:lnTo>
                  <a:lnTo>
                    <a:pt x="5171188" y="949053"/>
                  </a:lnTo>
                  <a:lnTo>
                    <a:pt x="5175161" y="944817"/>
                  </a:lnTo>
                  <a:close/>
                  <a:moveTo>
                    <a:pt x="5535315" y="928474"/>
                  </a:moveTo>
                  <a:lnTo>
                    <a:pt x="5539377" y="935121"/>
                  </a:lnTo>
                  <a:lnTo>
                    <a:pt x="5551646" y="949157"/>
                  </a:lnTo>
                  <a:lnTo>
                    <a:pt x="5566140" y="946273"/>
                  </a:lnTo>
                  <a:lnTo>
                    <a:pt x="5566550" y="945703"/>
                  </a:lnTo>
                  <a:lnTo>
                    <a:pt x="5570617" y="939754"/>
                  </a:lnTo>
                  <a:lnTo>
                    <a:pt x="5549426" y="939754"/>
                  </a:lnTo>
                  <a:lnTo>
                    <a:pt x="5557549" y="928474"/>
                  </a:lnTo>
                  <a:close/>
                  <a:moveTo>
                    <a:pt x="5682326" y="897733"/>
                  </a:moveTo>
                  <a:lnTo>
                    <a:pt x="5683703" y="899985"/>
                  </a:lnTo>
                  <a:lnTo>
                    <a:pt x="5685182" y="897733"/>
                  </a:lnTo>
                  <a:close/>
                  <a:moveTo>
                    <a:pt x="5528712" y="892335"/>
                  </a:moveTo>
                  <a:lnTo>
                    <a:pt x="5532133" y="897933"/>
                  </a:lnTo>
                  <a:lnTo>
                    <a:pt x="5558127" y="927671"/>
                  </a:lnTo>
                  <a:lnTo>
                    <a:pt x="5573287" y="906621"/>
                  </a:lnTo>
                  <a:lnTo>
                    <a:pt x="5579364" y="897733"/>
                  </a:lnTo>
                  <a:lnTo>
                    <a:pt x="5560894" y="897733"/>
                  </a:lnTo>
                  <a:lnTo>
                    <a:pt x="5564781" y="892335"/>
                  </a:lnTo>
                  <a:close/>
                  <a:moveTo>
                    <a:pt x="5279737" y="872530"/>
                  </a:moveTo>
                  <a:lnTo>
                    <a:pt x="5285610" y="878310"/>
                  </a:lnTo>
                  <a:lnTo>
                    <a:pt x="5261461" y="878310"/>
                  </a:lnTo>
                  <a:lnTo>
                    <a:pt x="5281177" y="897712"/>
                  </a:lnTo>
                  <a:lnTo>
                    <a:pt x="5266698" y="897712"/>
                  </a:lnTo>
                  <a:lnTo>
                    <a:pt x="5289623" y="920271"/>
                  </a:lnTo>
                  <a:lnTo>
                    <a:pt x="5277113" y="920271"/>
                  </a:lnTo>
                  <a:lnTo>
                    <a:pt x="5278579" y="922021"/>
                  </a:lnTo>
                  <a:lnTo>
                    <a:pt x="5289202" y="930880"/>
                  </a:lnTo>
                  <a:lnTo>
                    <a:pt x="5292624" y="923565"/>
                  </a:lnTo>
                  <a:lnTo>
                    <a:pt x="5297099" y="913492"/>
                  </a:lnTo>
                  <a:lnTo>
                    <a:pt x="5283498" y="913492"/>
                  </a:lnTo>
                  <a:cubicBezTo>
                    <a:pt x="5288684" y="901967"/>
                    <a:pt x="5293760" y="891475"/>
                    <a:pt x="5298669" y="881069"/>
                  </a:cubicBezTo>
                  <a:lnTo>
                    <a:pt x="5302462" y="872530"/>
                  </a:lnTo>
                  <a:close/>
                  <a:moveTo>
                    <a:pt x="5674626" y="814901"/>
                  </a:moveTo>
                  <a:lnTo>
                    <a:pt x="5682946" y="828517"/>
                  </a:lnTo>
                  <a:lnTo>
                    <a:pt x="5683735" y="829420"/>
                  </a:lnTo>
                  <a:lnTo>
                    <a:pt x="5684351" y="829344"/>
                  </a:lnTo>
                  <a:lnTo>
                    <a:pt x="5685232" y="829188"/>
                  </a:lnTo>
                  <a:lnTo>
                    <a:pt x="5686093" y="829130"/>
                  </a:lnTo>
                  <a:lnTo>
                    <a:pt x="5686292" y="829157"/>
                  </a:lnTo>
                  <a:lnTo>
                    <a:pt x="5686390" y="828886"/>
                  </a:lnTo>
                  <a:lnTo>
                    <a:pt x="5686796" y="828281"/>
                  </a:lnTo>
                  <a:lnTo>
                    <a:pt x="5687367" y="827822"/>
                  </a:lnTo>
                  <a:lnTo>
                    <a:pt x="5687716" y="827657"/>
                  </a:lnTo>
                  <a:lnTo>
                    <a:pt x="5688035" y="827559"/>
                  </a:lnTo>
                  <a:lnTo>
                    <a:pt x="5688693" y="827461"/>
                  </a:lnTo>
                  <a:lnTo>
                    <a:pt x="5689690" y="827442"/>
                  </a:lnTo>
                  <a:lnTo>
                    <a:pt x="5690377" y="827432"/>
                  </a:lnTo>
                  <a:lnTo>
                    <a:pt x="5690822" y="827373"/>
                  </a:lnTo>
                  <a:lnTo>
                    <a:pt x="5691674" y="827129"/>
                  </a:lnTo>
                  <a:lnTo>
                    <a:pt x="5692468" y="826729"/>
                  </a:lnTo>
                  <a:lnTo>
                    <a:pt x="5693175" y="826192"/>
                  </a:lnTo>
                  <a:lnTo>
                    <a:pt x="5693793" y="825528"/>
                  </a:lnTo>
                  <a:lnTo>
                    <a:pt x="5694297" y="824787"/>
                  </a:lnTo>
                  <a:lnTo>
                    <a:pt x="5694645" y="823967"/>
                  </a:lnTo>
                  <a:lnTo>
                    <a:pt x="5694849" y="823098"/>
                  </a:lnTo>
                  <a:lnTo>
                    <a:pt x="5694878" y="822649"/>
                  </a:lnTo>
                  <a:lnTo>
                    <a:pt x="5694878" y="822161"/>
                  </a:lnTo>
                  <a:lnTo>
                    <a:pt x="5694771" y="821175"/>
                  </a:lnTo>
                  <a:lnTo>
                    <a:pt x="5694645" y="820209"/>
                  </a:lnTo>
                  <a:lnTo>
                    <a:pt x="5694597" y="819223"/>
                  </a:lnTo>
                  <a:lnTo>
                    <a:pt x="5694655" y="818745"/>
                  </a:lnTo>
                  <a:lnTo>
                    <a:pt x="5694713" y="818491"/>
                  </a:lnTo>
                  <a:lnTo>
                    <a:pt x="5694897" y="818023"/>
                  </a:lnTo>
                  <a:lnTo>
                    <a:pt x="5695168" y="817593"/>
                  </a:lnTo>
                  <a:lnTo>
                    <a:pt x="5695516" y="817222"/>
                  </a:lnTo>
                  <a:lnTo>
                    <a:pt x="5695913" y="816949"/>
                  </a:lnTo>
                  <a:lnTo>
                    <a:pt x="5696339" y="816764"/>
                  </a:lnTo>
                  <a:lnTo>
                    <a:pt x="5696775" y="816725"/>
                  </a:lnTo>
                  <a:lnTo>
                    <a:pt x="5697210" y="816822"/>
                  </a:lnTo>
                  <a:lnTo>
                    <a:pt x="5697414" y="816949"/>
                  </a:lnTo>
                  <a:lnTo>
                    <a:pt x="5697287" y="815163"/>
                  </a:lnTo>
                  <a:lnTo>
                    <a:pt x="5697269" y="814901"/>
                  </a:lnTo>
                  <a:close/>
                  <a:moveTo>
                    <a:pt x="5783768" y="764638"/>
                  </a:moveTo>
                  <a:lnTo>
                    <a:pt x="5787394" y="771145"/>
                  </a:lnTo>
                  <a:lnTo>
                    <a:pt x="5788386" y="771896"/>
                  </a:lnTo>
                  <a:lnTo>
                    <a:pt x="5788674" y="772110"/>
                  </a:lnTo>
                  <a:lnTo>
                    <a:pt x="5790291" y="770413"/>
                  </a:lnTo>
                  <a:lnTo>
                    <a:pt x="5790248" y="770377"/>
                  </a:lnTo>
                  <a:lnTo>
                    <a:pt x="5789811" y="769844"/>
                  </a:lnTo>
                  <a:lnTo>
                    <a:pt x="5789445" y="769207"/>
                  </a:lnTo>
                  <a:lnTo>
                    <a:pt x="5789149" y="768529"/>
                  </a:lnTo>
                  <a:lnTo>
                    <a:pt x="5788813" y="767452"/>
                  </a:lnTo>
                  <a:lnTo>
                    <a:pt x="5788651" y="766723"/>
                  </a:lnTo>
                  <a:lnTo>
                    <a:pt x="5788569" y="766302"/>
                  </a:lnTo>
                  <a:lnTo>
                    <a:pt x="5788447" y="765429"/>
                  </a:lnTo>
                  <a:lnTo>
                    <a:pt x="5788447" y="764638"/>
                  </a:lnTo>
                  <a:close/>
                  <a:moveTo>
                    <a:pt x="5796838" y="743124"/>
                  </a:moveTo>
                  <a:lnTo>
                    <a:pt x="5805700" y="754238"/>
                  </a:lnTo>
                  <a:lnTo>
                    <a:pt x="5809969" y="749757"/>
                  </a:lnTo>
                  <a:lnTo>
                    <a:pt x="5815961" y="743124"/>
                  </a:lnTo>
                  <a:close/>
                  <a:moveTo>
                    <a:pt x="6609993" y="718677"/>
                  </a:moveTo>
                  <a:lnTo>
                    <a:pt x="6617497" y="731890"/>
                  </a:lnTo>
                  <a:lnTo>
                    <a:pt x="6608388" y="731890"/>
                  </a:lnTo>
                  <a:lnTo>
                    <a:pt x="6613369" y="736811"/>
                  </a:lnTo>
                  <a:lnTo>
                    <a:pt x="6626326" y="734183"/>
                  </a:lnTo>
                  <a:lnTo>
                    <a:pt x="6637493" y="718677"/>
                  </a:lnTo>
                  <a:close/>
                  <a:moveTo>
                    <a:pt x="5918428" y="702016"/>
                  </a:moveTo>
                  <a:lnTo>
                    <a:pt x="5928117" y="714003"/>
                  </a:lnTo>
                  <a:lnTo>
                    <a:pt x="5938154" y="722683"/>
                  </a:lnTo>
                  <a:lnTo>
                    <a:pt x="5939447" y="722210"/>
                  </a:lnTo>
                  <a:lnTo>
                    <a:pt x="5940685" y="721781"/>
                  </a:lnTo>
                  <a:lnTo>
                    <a:pt x="5941311" y="721633"/>
                  </a:lnTo>
                  <a:lnTo>
                    <a:pt x="5942322" y="721593"/>
                  </a:lnTo>
                  <a:lnTo>
                    <a:pt x="5942974" y="721687"/>
                  </a:lnTo>
                  <a:lnTo>
                    <a:pt x="5943600" y="721861"/>
                  </a:lnTo>
                  <a:lnTo>
                    <a:pt x="5944145" y="722156"/>
                  </a:lnTo>
                  <a:lnTo>
                    <a:pt x="5944585" y="722559"/>
                  </a:lnTo>
                  <a:lnTo>
                    <a:pt x="5944890" y="723056"/>
                  </a:lnTo>
                  <a:lnTo>
                    <a:pt x="5944970" y="723364"/>
                  </a:lnTo>
                  <a:lnTo>
                    <a:pt x="5945050" y="723941"/>
                  </a:lnTo>
                  <a:lnTo>
                    <a:pt x="5944970" y="725123"/>
                  </a:lnTo>
                  <a:lnTo>
                    <a:pt x="5945050" y="725699"/>
                  </a:lnTo>
                  <a:lnTo>
                    <a:pt x="5945130" y="725995"/>
                  </a:lnTo>
                  <a:lnTo>
                    <a:pt x="5945396" y="726478"/>
                  </a:lnTo>
                  <a:lnTo>
                    <a:pt x="5945782" y="726881"/>
                  </a:lnTo>
                  <a:lnTo>
                    <a:pt x="5946261" y="727230"/>
                  </a:lnTo>
                  <a:lnTo>
                    <a:pt x="5947632" y="727887"/>
                  </a:lnTo>
                  <a:lnTo>
                    <a:pt x="5948803" y="728357"/>
                  </a:lnTo>
                  <a:lnTo>
                    <a:pt x="5949069" y="728491"/>
                  </a:lnTo>
                  <a:lnTo>
                    <a:pt x="5949574" y="728880"/>
                  </a:lnTo>
                  <a:lnTo>
                    <a:pt x="5950014" y="729337"/>
                  </a:lnTo>
                  <a:lnTo>
                    <a:pt x="5950360" y="729873"/>
                  </a:lnTo>
                  <a:lnTo>
                    <a:pt x="5950586" y="730424"/>
                  </a:lnTo>
                  <a:lnTo>
                    <a:pt x="5950666" y="730961"/>
                  </a:lnTo>
                  <a:lnTo>
                    <a:pt x="5950573" y="731471"/>
                  </a:lnTo>
                  <a:lnTo>
                    <a:pt x="5950267" y="731873"/>
                  </a:lnTo>
                  <a:lnTo>
                    <a:pt x="5950014" y="732021"/>
                  </a:lnTo>
                  <a:lnTo>
                    <a:pt x="5950163" y="732001"/>
                  </a:lnTo>
                  <a:lnTo>
                    <a:pt x="5950335" y="731820"/>
                  </a:lnTo>
                  <a:lnTo>
                    <a:pt x="5962846" y="717988"/>
                  </a:lnTo>
                  <a:lnTo>
                    <a:pt x="5938837" y="717988"/>
                  </a:lnTo>
                  <a:lnTo>
                    <a:pt x="5954054" y="702016"/>
                  </a:lnTo>
                  <a:close/>
                  <a:moveTo>
                    <a:pt x="6165299" y="672795"/>
                  </a:moveTo>
                  <a:lnTo>
                    <a:pt x="6167937" y="677530"/>
                  </a:lnTo>
                  <a:lnTo>
                    <a:pt x="6172449" y="672795"/>
                  </a:lnTo>
                  <a:close/>
                  <a:moveTo>
                    <a:pt x="6157980" y="659657"/>
                  </a:moveTo>
                  <a:lnTo>
                    <a:pt x="6160728" y="664589"/>
                  </a:lnTo>
                  <a:lnTo>
                    <a:pt x="6165600" y="659657"/>
                  </a:lnTo>
                  <a:close/>
                  <a:moveTo>
                    <a:pt x="6471988" y="548759"/>
                  </a:moveTo>
                  <a:lnTo>
                    <a:pt x="6479697" y="559652"/>
                  </a:lnTo>
                  <a:lnTo>
                    <a:pt x="6488322" y="548759"/>
                  </a:lnTo>
                  <a:close/>
                  <a:moveTo>
                    <a:pt x="6817852" y="525051"/>
                  </a:moveTo>
                  <a:lnTo>
                    <a:pt x="6823629" y="530757"/>
                  </a:lnTo>
                  <a:lnTo>
                    <a:pt x="6824019" y="530289"/>
                  </a:lnTo>
                  <a:lnTo>
                    <a:pt x="6827762" y="525563"/>
                  </a:lnTo>
                  <a:lnTo>
                    <a:pt x="6828035" y="525051"/>
                  </a:lnTo>
                  <a:close/>
                  <a:moveTo>
                    <a:pt x="6690051" y="524349"/>
                  </a:moveTo>
                  <a:lnTo>
                    <a:pt x="6694192" y="530201"/>
                  </a:lnTo>
                  <a:lnTo>
                    <a:pt x="6694506" y="530511"/>
                  </a:lnTo>
                  <a:lnTo>
                    <a:pt x="6696403" y="526954"/>
                  </a:lnTo>
                  <a:lnTo>
                    <a:pt x="6697339" y="524349"/>
                  </a:lnTo>
                  <a:close/>
                  <a:moveTo>
                    <a:pt x="6581997" y="524349"/>
                  </a:moveTo>
                  <a:lnTo>
                    <a:pt x="6583157" y="526760"/>
                  </a:lnTo>
                  <a:lnTo>
                    <a:pt x="6585066" y="524349"/>
                  </a:lnTo>
                  <a:close/>
                  <a:moveTo>
                    <a:pt x="6811393" y="517187"/>
                  </a:moveTo>
                  <a:lnTo>
                    <a:pt x="6812185" y="518306"/>
                  </a:lnTo>
                  <a:lnTo>
                    <a:pt x="6813118" y="517187"/>
                  </a:lnTo>
                  <a:close/>
                  <a:moveTo>
                    <a:pt x="6683318" y="492533"/>
                  </a:moveTo>
                  <a:lnTo>
                    <a:pt x="6686806" y="497462"/>
                  </a:lnTo>
                  <a:lnTo>
                    <a:pt x="6696575" y="507111"/>
                  </a:lnTo>
                  <a:lnTo>
                    <a:pt x="6708734" y="492533"/>
                  </a:lnTo>
                  <a:close/>
                  <a:moveTo>
                    <a:pt x="6573149" y="492533"/>
                  </a:moveTo>
                  <a:lnTo>
                    <a:pt x="6577641" y="510672"/>
                  </a:lnTo>
                  <a:lnTo>
                    <a:pt x="6587239" y="499165"/>
                  </a:lnTo>
                  <a:lnTo>
                    <a:pt x="6592490" y="492533"/>
                  </a:lnTo>
                  <a:close/>
                  <a:moveTo>
                    <a:pt x="6942071" y="488057"/>
                  </a:moveTo>
                  <a:lnTo>
                    <a:pt x="6944511" y="491505"/>
                  </a:lnTo>
                  <a:lnTo>
                    <a:pt x="6946719" y="488057"/>
                  </a:lnTo>
                  <a:close/>
                  <a:moveTo>
                    <a:pt x="6818751" y="488057"/>
                  </a:moveTo>
                  <a:lnTo>
                    <a:pt x="6818758" y="488066"/>
                  </a:lnTo>
                  <a:lnTo>
                    <a:pt x="6828983" y="498166"/>
                  </a:lnTo>
                  <a:lnTo>
                    <a:pt x="6830889" y="495882"/>
                  </a:lnTo>
                  <a:lnTo>
                    <a:pt x="6837085" y="488057"/>
                  </a:lnTo>
                  <a:close/>
                  <a:moveTo>
                    <a:pt x="6810274" y="476079"/>
                  </a:moveTo>
                  <a:lnTo>
                    <a:pt x="6818522" y="487733"/>
                  </a:lnTo>
                  <a:lnTo>
                    <a:pt x="6828244" y="476079"/>
                  </a:lnTo>
                  <a:close/>
                  <a:moveTo>
                    <a:pt x="6703506" y="476079"/>
                  </a:moveTo>
                  <a:lnTo>
                    <a:pt x="6713812" y="486259"/>
                  </a:lnTo>
                  <a:lnTo>
                    <a:pt x="6721874" y="476079"/>
                  </a:lnTo>
                  <a:close/>
                  <a:moveTo>
                    <a:pt x="6987558" y="456720"/>
                  </a:moveTo>
                  <a:lnTo>
                    <a:pt x="6991380" y="467714"/>
                  </a:lnTo>
                  <a:lnTo>
                    <a:pt x="7000570" y="456720"/>
                  </a:lnTo>
                  <a:close/>
                  <a:moveTo>
                    <a:pt x="6935338" y="456240"/>
                  </a:moveTo>
                  <a:lnTo>
                    <a:pt x="6938826" y="461169"/>
                  </a:lnTo>
                  <a:lnTo>
                    <a:pt x="6953264" y="475431"/>
                  </a:lnTo>
                  <a:lnTo>
                    <a:pt x="6962402" y="456651"/>
                  </a:lnTo>
                  <a:lnTo>
                    <a:pt x="6962536" y="456240"/>
                  </a:lnTo>
                  <a:close/>
                  <a:moveTo>
                    <a:pt x="6828565" y="456240"/>
                  </a:moveTo>
                  <a:lnTo>
                    <a:pt x="6837461" y="465028"/>
                  </a:lnTo>
                  <a:lnTo>
                    <a:pt x="6839258" y="462872"/>
                  </a:lnTo>
                  <a:lnTo>
                    <a:pt x="6844510" y="456240"/>
                  </a:lnTo>
                  <a:close/>
                  <a:moveTo>
                    <a:pt x="7384090" y="443533"/>
                  </a:moveTo>
                  <a:lnTo>
                    <a:pt x="7386747" y="448302"/>
                  </a:lnTo>
                  <a:lnTo>
                    <a:pt x="7391292" y="443533"/>
                  </a:lnTo>
                  <a:close/>
                  <a:moveTo>
                    <a:pt x="7388857" y="430429"/>
                  </a:moveTo>
                  <a:lnTo>
                    <a:pt x="7395279" y="439349"/>
                  </a:lnTo>
                  <a:lnTo>
                    <a:pt x="7397459" y="437061"/>
                  </a:lnTo>
                  <a:lnTo>
                    <a:pt x="7403456" y="430429"/>
                  </a:lnTo>
                  <a:close/>
                  <a:moveTo>
                    <a:pt x="7254665" y="399619"/>
                  </a:moveTo>
                  <a:lnTo>
                    <a:pt x="7264174" y="419850"/>
                  </a:lnTo>
                  <a:lnTo>
                    <a:pt x="7264711" y="420573"/>
                  </a:lnTo>
                  <a:lnTo>
                    <a:pt x="7272014" y="408260"/>
                  </a:lnTo>
                  <a:lnTo>
                    <a:pt x="7276880" y="399619"/>
                  </a:lnTo>
                  <a:close/>
                  <a:moveTo>
                    <a:pt x="8470862" y="364289"/>
                  </a:moveTo>
                  <a:lnTo>
                    <a:pt x="8471267" y="365093"/>
                  </a:lnTo>
                  <a:lnTo>
                    <a:pt x="8471719" y="364289"/>
                  </a:lnTo>
                  <a:close/>
                  <a:moveTo>
                    <a:pt x="8329260" y="362071"/>
                  </a:moveTo>
                  <a:lnTo>
                    <a:pt x="8335001" y="367443"/>
                  </a:lnTo>
                  <a:lnTo>
                    <a:pt x="8338026" y="362071"/>
                  </a:lnTo>
                  <a:close/>
                  <a:moveTo>
                    <a:pt x="8320307" y="352596"/>
                  </a:moveTo>
                  <a:lnTo>
                    <a:pt x="8321320" y="353953"/>
                  </a:lnTo>
                  <a:lnTo>
                    <a:pt x="8322126" y="352596"/>
                  </a:lnTo>
                  <a:close/>
                  <a:moveTo>
                    <a:pt x="8194789" y="352596"/>
                  </a:moveTo>
                  <a:lnTo>
                    <a:pt x="8195465" y="353265"/>
                  </a:lnTo>
                  <a:lnTo>
                    <a:pt x="8196024" y="352596"/>
                  </a:lnTo>
                  <a:close/>
                  <a:moveTo>
                    <a:pt x="8179398" y="336075"/>
                  </a:moveTo>
                  <a:lnTo>
                    <a:pt x="8182498" y="340456"/>
                  </a:lnTo>
                  <a:lnTo>
                    <a:pt x="8183951" y="341891"/>
                  </a:lnTo>
                  <a:lnTo>
                    <a:pt x="8189072" y="336075"/>
                  </a:lnTo>
                  <a:close/>
                  <a:moveTo>
                    <a:pt x="8619924" y="319807"/>
                  </a:moveTo>
                  <a:lnTo>
                    <a:pt x="8631287" y="335592"/>
                  </a:lnTo>
                  <a:lnTo>
                    <a:pt x="8635993" y="327234"/>
                  </a:lnTo>
                  <a:lnTo>
                    <a:pt x="8639542" y="319807"/>
                  </a:lnTo>
                  <a:close/>
                  <a:moveTo>
                    <a:pt x="7590776" y="319531"/>
                  </a:moveTo>
                  <a:lnTo>
                    <a:pt x="7595772" y="327899"/>
                  </a:lnTo>
                  <a:lnTo>
                    <a:pt x="7602398" y="319531"/>
                  </a:lnTo>
                  <a:close/>
                  <a:moveTo>
                    <a:pt x="8456177" y="319261"/>
                  </a:moveTo>
                  <a:lnTo>
                    <a:pt x="8465950" y="332836"/>
                  </a:lnTo>
                  <a:lnTo>
                    <a:pt x="8474002" y="319261"/>
                  </a:lnTo>
                  <a:close/>
                  <a:moveTo>
                    <a:pt x="8201883" y="319064"/>
                  </a:moveTo>
                  <a:lnTo>
                    <a:pt x="8202964" y="320131"/>
                  </a:lnTo>
                  <a:lnTo>
                    <a:pt x="8203856" y="319064"/>
                  </a:lnTo>
                  <a:close/>
                  <a:moveTo>
                    <a:pt x="8451472" y="310259"/>
                  </a:moveTo>
                  <a:lnTo>
                    <a:pt x="8454477" y="316229"/>
                  </a:lnTo>
                  <a:lnTo>
                    <a:pt x="8458019" y="310259"/>
                  </a:lnTo>
                  <a:close/>
                  <a:moveTo>
                    <a:pt x="8036662" y="295823"/>
                  </a:moveTo>
                  <a:lnTo>
                    <a:pt x="8038521" y="297659"/>
                  </a:lnTo>
                  <a:lnTo>
                    <a:pt x="8039928" y="295823"/>
                  </a:lnTo>
                  <a:close/>
                  <a:moveTo>
                    <a:pt x="8030203" y="287959"/>
                  </a:moveTo>
                  <a:lnTo>
                    <a:pt x="8030995" y="289078"/>
                  </a:lnTo>
                  <a:lnTo>
                    <a:pt x="8031928" y="287959"/>
                  </a:lnTo>
                  <a:close/>
                  <a:moveTo>
                    <a:pt x="8846135" y="265176"/>
                  </a:moveTo>
                  <a:lnTo>
                    <a:pt x="8848000" y="268045"/>
                  </a:lnTo>
                  <a:lnTo>
                    <a:pt x="8848113" y="268166"/>
                  </a:lnTo>
                  <a:lnTo>
                    <a:pt x="8850405" y="265176"/>
                  </a:lnTo>
                  <a:close/>
                  <a:moveTo>
                    <a:pt x="8298102" y="261739"/>
                  </a:moveTo>
                  <a:lnTo>
                    <a:pt x="8301170" y="265845"/>
                  </a:lnTo>
                  <a:cubicBezTo>
                    <a:pt x="8307890" y="273367"/>
                    <a:pt x="8315734" y="280787"/>
                    <a:pt x="8325107" y="288244"/>
                  </a:cubicBezTo>
                  <a:lnTo>
                    <a:pt x="8304023" y="288244"/>
                  </a:lnTo>
                  <a:lnTo>
                    <a:pt x="8307665" y="293119"/>
                  </a:lnTo>
                  <a:cubicBezTo>
                    <a:pt x="8315448" y="301832"/>
                    <a:pt x="8324534" y="310426"/>
                    <a:pt x="8335391" y="319064"/>
                  </a:cubicBezTo>
                  <a:lnTo>
                    <a:pt x="8320158" y="319064"/>
                  </a:lnTo>
                  <a:lnTo>
                    <a:pt x="8321944" y="321454"/>
                  </a:lnTo>
                  <a:lnTo>
                    <a:pt x="8333940" y="332678"/>
                  </a:lnTo>
                  <a:lnTo>
                    <a:pt x="8340737" y="321218"/>
                  </a:lnTo>
                  <a:lnTo>
                    <a:pt x="8346908" y="310259"/>
                  </a:lnTo>
                  <a:lnTo>
                    <a:pt x="8328152" y="310259"/>
                  </a:lnTo>
                  <a:cubicBezTo>
                    <a:pt x="8335304" y="297721"/>
                    <a:pt x="8342304" y="286307"/>
                    <a:pt x="8349073" y="274986"/>
                  </a:cubicBezTo>
                  <a:lnTo>
                    <a:pt x="8354304" y="265697"/>
                  </a:lnTo>
                  <a:lnTo>
                    <a:pt x="8322038" y="265697"/>
                  </a:lnTo>
                  <a:lnTo>
                    <a:pt x="8324386" y="261739"/>
                  </a:lnTo>
                  <a:close/>
                  <a:moveTo>
                    <a:pt x="8055819" y="258829"/>
                  </a:moveTo>
                  <a:lnTo>
                    <a:pt x="8055819" y="258925"/>
                  </a:lnTo>
                  <a:lnTo>
                    <a:pt x="8055895" y="258829"/>
                  </a:lnTo>
                  <a:close/>
                  <a:moveTo>
                    <a:pt x="8037561" y="258829"/>
                  </a:moveTo>
                  <a:lnTo>
                    <a:pt x="8037568" y="258838"/>
                  </a:lnTo>
                  <a:lnTo>
                    <a:pt x="8043745" y="264940"/>
                  </a:lnTo>
                  <a:lnTo>
                    <a:pt x="8048428" y="258829"/>
                  </a:lnTo>
                  <a:close/>
                  <a:moveTo>
                    <a:pt x="8586346" y="255775"/>
                  </a:moveTo>
                  <a:lnTo>
                    <a:pt x="8587186" y="258144"/>
                  </a:lnTo>
                  <a:lnTo>
                    <a:pt x="8589258" y="262262"/>
                  </a:lnTo>
                  <a:lnTo>
                    <a:pt x="8592911" y="255775"/>
                  </a:lnTo>
                  <a:close/>
                  <a:moveTo>
                    <a:pt x="8474321" y="255775"/>
                  </a:moveTo>
                  <a:lnTo>
                    <a:pt x="8481464" y="265697"/>
                  </a:lnTo>
                  <a:lnTo>
                    <a:pt x="8444766" y="265697"/>
                  </a:lnTo>
                  <a:lnTo>
                    <a:pt x="8448240" y="272600"/>
                  </a:lnTo>
                  <a:lnTo>
                    <a:pt x="8465848" y="297059"/>
                  </a:lnTo>
                  <a:lnTo>
                    <a:pt x="8476912" y="278406"/>
                  </a:lnTo>
                  <a:lnTo>
                    <a:pt x="8489656" y="255775"/>
                  </a:lnTo>
                  <a:close/>
                  <a:moveTo>
                    <a:pt x="8029084" y="246851"/>
                  </a:moveTo>
                  <a:lnTo>
                    <a:pt x="8037332" y="258505"/>
                  </a:lnTo>
                  <a:lnTo>
                    <a:pt x="8047054" y="246851"/>
                  </a:lnTo>
                  <a:close/>
                  <a:moveTo>
                    <a:pt x="7922316" y="246851"/>
                  </a:moveTo>
                  <a:lnTo>
                    <a:pt x="7932622" y="257031"/>
                  </a:lnTo>
                  <a:lnTo>
                    <a:pt x="7940684" y="246851"/>
                  </a:lnTo>
                  <a:close/>
                  <a:moveTo>
                    <a:pt x="8047375" y="227012"/>
                  </a:moveTo>
                  <a:lnTo>
                    <a:pt x="8056271" y="235800"/>
                  </a:lnTo>
                  <a:lnTo>
                    <a:pt x="8058068" y="233644"/>
                  </a:lnTo>
                  <a:lnTo>
                    <a:pt x="8063320" y="227012"/>
                  </a:lnTo>
                  <a:close/>
                  <a:moveTo>
                    <a:pt x="8959164" y="222545"/>
                  </a:moveTo>
                  <a:lnTo>
                    <a:pt x="8959741" y="223431"/>
                  </a:lnTo>
                  <a:lnTo>
                    <a:pt x="8960415" y="222545"/>
                  </a:lnTo>
                  <a:close/>
                  <a:moveTo>
                    <a:pt x="8846063" y="222545"/>
                  </a:moveTo>
                  <a:lnTo>
                    <a:pt x="8851305" y="228181"/>
                  </a:lnTo>
                  <a:lnTo>
                    <a:pt x="8829279" y="228181"/>
                  </a:lnTo>
                  <a:lnTo>
                    <a:pt x="8833083" y="234033"/>
                  </a:lnTo>
                  <a:lnTo>
                    <a:pt x="8844669" y="246490"/>
                  </a:lnTo>
                  <a:lnTo>
                    <a:pt x="8857022" y="230370"/>
                  </a:lnTo>
                  <a:lnTo>
                    <a:pt x="8862714" y="222545"/>
                  </a:lnTo>
                  <a:close/>
                  <a:moveTo>
                    <a:pt x="8588340" y="214305"/>
                  </a:moveTo>
                  <a:lnTo>
                    <a:pt x="8588684" y="214988"/>
                  </a:lnTo>
                  <a:lnTo>
                    <a:pt x="8603943" y="236184"/>
                  </a:lnTo>
                  <a:lnTo>
                    <a:pt x="8616194" y="214425"/>
                  </a:lnTo>
                  <a:lnTo>
                    <a:pt x="8616252" y="214305"/>
                  </a:lnTo>
                  <a:close/>
                  <a:moveTo>
                    <a:pt x="8968636" y="209047"/>
                  </a:moveTo>
                  <a:lnTo>
                    <a:pt x="8969682" y="210171"/>
                  </a:lnTo>
                  <a:lnTo>
                    <a:pt x="8970494" y="209047"/>
                  </a:lnTo>
                  <a:close/>
                  <a:moveTo>
                    <a:pt x="8720978" y="196364"/>
                  </a:moveTo>
                  <a:lnTo>
                    <a:pt x="8724007" y="204907"/>
                  </a:lnTo>
                  <a:lnTo>
                    <a:pt x="8727715" y="212275"/>
                  </a:lnTo>
                  <a:lnTo>
                    <a:pt x="8734825" y="202997"/>
                  </a:lnTo>
                  <a:lnTo>
                    <a:pt x="8739650" y="196364"/>
                  </a:lnTo>
                  <a:close/>
                  <a:moveTo>
                    <a:pt x="8952979" y="190728"/>
                  </a:moveTo>
                  <a:lnTo>
                    <a:pt x="8956183" y="195657"/>
                  </a:lnTo>
                  <a:lnTo>
                    <a:pt x="8960725" y="200541"/>
                  </a:lnTo>
                  <a:lnTo>
                    <a:pt x="8968194" y="190728"/>
                  </a:lnTo>
                  <a:close/>
                  <a:moveTo>
                    <a:pt x="8851702" y="190728"/>
                  </a:moveTo>
                  <a:lnTo>
                    <a:pt x="8856944" y="196364"/>
                  </a:lnTo>
                  <a:lnTo>
                    <a:pt x="8823093" y="196364"/>
                  </a:lnTo>
                  <a:lnTo>
                    <a:pt x="8826298" y="201293"/>
                  </a:lnTo>
                  <a:lnTo>
                    <a:pt x="8845706" y="222162"/>
                  </a:lnTo>
                  <a:lnTo>
                    <a:pt x="8864711" y="197360"/>
                  </a:lnTo>
                  <a:lnTo>
                    <a:pt x="8869536" y="190728"/>
                  </a:lnTo>
                  <a:close/>
                  <a:moveTo>
                    <a:pt x="9165043" y="181280"/>
                  </a:moveTo>
                  <a:lnTo>
                    <a:pt x="9167103" y="184470"/>
                  </a:lnTo>
                  <a:lnTo>
                    <a:pt x="9169069" y="186598"/>
                  </a:lnTo>
                  <a:lnTo>
                    <a:pt x="9173116" y="181280"/>
                  </a:lnTo>
                  <a:close/>
                  <a:moveTo>
                    <a:pt x="9065280" y="181280"/>
                  </a:moveTo>
                  <a:lnTo>
                    <a:pt x="9065635" y="181828"/>
                  </a:lnTo>
                  <a:lnTo>
                    <a:pt x="9068501" y="184931"/>
                  </a:lnTo>
                  <a:lnTo>
                    <a:pt x="9071139" y="181280"/>
                  </a:lnTo>
                  <a:close/>
                  <a:moveTo>
                    <a:pt x="8734532" y="155257"/>
                  </a:moveTo>
                  <a:lnTo>
                    <a:pt x="8737676" y="159623"/>
                  </a:lnTo>
                  <a:lnTo>
                    <a:pt x="8740852" y="155257"/>
                  </a:lnTo>
                  <a:close/>
                  <a:moveTo>
                    <a:pt x="9249241" y="152057"/>
                  </a:moveTo>
                  <a:lnTo>
                    <a:pt x="9255148" y="159601"/>
                  </a:lnTo>
                  <a:lnTo>
                    <a:pt x="9256915" y="157295"/>
                  </a:lnTo>
                  <a:lnTo>
                    <a:pt x="9260725" y="152057"/>
                  </a:lnTo>
                  <a:close/>
                  <a:moveTo>
                    <a:pt x="9067375" y="151973"/>
                  </a:moveTo>
                  <a:lnTo>
                    <a:pt x="9068025" y="152804"/>
                  </a:lnTo>
                  <a:lnTo>
                    <a:pt x="9054706" y="152804"/>
                  </a:lnTo>
                  <a:lnTo>
                    <a:pt x="9065793" y="166965"/>
                  </a:lnTo>
                  <a:lnTo>
                    <a:pt x="9074301" y="155787"/>
                  </a:lnTo>
                  <a:lnTo>
                    <a:pt x="9077057" y="151973"/>
                  </a:lnTo>
                  <a:close/>
                  <a:moveTo>
                    <a:pt x="8951951" y="149620"/>
                  </a:moveTo>
                  <a:lnTo>
                    <a:pt x="8959745" y="161608"/>
                  </a:lnTo>
                  <a:lnTo>
                    <a:pt x="8968605" y="171134"/>
                  </a:lnTo>
                  <a:lnTo>
                    <a:pt x="8978221" y="158501"/>
                  </a:lnTo>
                  <a:lnTo>
                    <a:pt x="8982338" y="152804"/>
                  </a:lnTo>
                  <a:lnTo>
                    <a:pt x="8969825" y="152804"/>
                  </a:lnTo>
                  <a:lnTo>
                    <a:pt x="8972248" y="149620"/>
                  </a:lnTo>
                  <a:close/>
                  <a:moveTo>
                    <a:pt x="8852078" y="149620"/>
                  </a:moveTo>
                  <a:lnTo>
                    <a:pt x="8857320" y="155257"/>
                  </a:lnTo>
                  <a:lnTo>
                    <a:pt x="8822065" y="155257"/>
                  </a:lnTo>
                  <a:lnTo>
                    <a:pt x="8829859" y="167244"/>
                  </a:lnTo>
                  <a:lnTo>
                    <a:pt x="8845162" y="183697"/>
                  </a:lnTo>
                  <a:lnTo>
                    <a:pt x="8860675" y="163453"/>
                  </a:lnTo>
                  <a:lnTo>
                    <a:pt x="8870738" y="149620"/>
                  </a:lnTo>
                  <a:close/>
                  <a:moveTo>
                    <a:pt x="9174383" y="149347"/>
                  </a:moveTo>
                  <a:lnTo>
                    <a:pt x="9176440" y="151973"/>
                  </a:lnTo>
                  <a:lnTo>
                    <a:pt x="9164930" y="151973"/>
                  </a:lnTo>
                  <a:lnTo>
                    <a:pt x="9166280" y="154062"/>
                  </a:lnTo>
                  <a:lnTo>
                    <a:pt x="9174406" y="162858"/>
                  </a:lnTo>
                  <a:lnTo>
                    <a:pt x="9181014" y="154176"/>
                  </a:lnTo>
                  <a:lnTo>
                    <a:pt x="9184504" y="149347"/>
                  </a:lnTo>
                  <a:close/>
                  <a:moveTo>
                    <a:pt x="8726783" y="142529"/>
                  </a:moveTo>
                  <a:lnTo>
                    <a:pt x="8728572" y="146082"/>
                  </a:lnTo>
                  <a:lnTo>
                    <a:pt x="8731294" y="142529"/>
                  </a:lnTo>
                  <a:close/>
                  <a:moveTo>
                    <a:pt x="8968621" y="129638"/>
                  </a:moveTo>
                  <a:lnTo>
                    <a:pt x="8978980" y="140776"/>
                  </a:lnTo>
                  <a:lnTo>
                    <a:pt x="8983782" y="134467"/>
                  </a:lnTo>
                  <a:lnTo>
                    <a:pt x="8987272" y="129638"/>
                  </a:lnTo>
                  <a:close/>
                  <a:moveTo>
                    <a:pt x="9245900" y="119416"/>
                  </a:moveTo>
                  <a:lnTo>
                    <a:pt x="9256001" y="132316"/>
                  </a:lnTo>
                  <a:lnTo>
                    <a:pt x="9263226" y="122887"/>
                  </a:lnTo>
                  <a:lnTo>
                    <a:pt x="9265752" y="119416"/>
                  </a:lnTo>
                  <a:close/>
                  <a:moveTo>
                    <a:pt x="9266199" y="115062"/>
                  </a:moveTo>
                  <a:lnTo>
                    <a:pt x="9267609" y="116863"/>
                  </a:lnTo>
                  <a:lnTo>
                    <a:pt x="9268919" y="115062"/>
                  </a:lnTo>
                  <a:close/>
                  <a:moveTo>
                    <a:pt x="9048668" y="99707"/>
                  </a:moveTo>
                  <a:lnTo>
                    <a:pt x="9072103" y="129638"/>
                  </a:lnTo>
                  <a:lnTo>
                    <a:pt x="9049887" y="129638"/>
                  </a:lnTo>
                  <a:lnTo>
                    <a:pt x="9065004" y="148946"/>
                  </a:lnTo>
                  <a:lnTo>
                    <a:pt x="9078866" y="130735"/>
                  </a:lnTo>
                  <a:lnTo>
                    <a:pt x="9082983" y="125037"/>
                  </a:lnTo>
                  <a:lnTo>
                    <a:pt x="9070470" y="125037"/>
                  </a:lnTo>
                  <a:cubicBezTo>
                    <a:pt x="9075241" y="118520"/>
                    <a:pt x="9079911" y="112586"/>
                    <a:pt x="9084427" y="106701"/>
                  </a:cubicBezTo>
                  <a:lnTo>
                    <a:pt x="9087917" y="101871"/>
                  </a:lnTo>
                  <a:lnTo>
                    <a:pt x="9066392" y="101871"/>
                  </a:lnTo>
                  <a:lnTo>
                    <a:pt x="9068040" y="99707"/>
                  </a:lnTo>
                  <a:close/>
                  <a:moveTo>
                    <a:pt x="9274629" y="45317"/>
                  </a:moveTo>
                  <a:lnTo>
                    <a:pt x="9274629" y="83246"/>
                  </a:lnTo>
                  <a:lnTo>
                    <a:pt x="9245978" y="83246"/>
                  </a:lnTo>
                  <a:cubicBezTo>
                    <a:pt x="9253124" y="73551"/>
                    <a:pt x="9260116" y="64724"/>
                    <a:pt x="9266880" y="55970"/>
                  </a:cubicBezTo>
                  <a:close/>
                  <a:moveTo>
                    <a:pt x="9274629" y="19956"/>
                  </a:moveTo>
                  <a:lnTo>
                    <a:pt x="9274629" y="42137"/>
                  </a:lnTo>
                  <a:lnTo>
                    <a:pt x="9257632" y="42137"/>
                  </a:lnTo>
                  <a:close/>
                  <a:moveTo>
                    <a:pt x="8675306" y="0"/>
                  </a:moveTo>
                  <a:lnTo>
                    <a:pt x="8689720" y="0"/>
                  </a:lnTo>
                  <a:lnTo>
                    <a:pt x="8690105" y="1384"/>
                  </a:lnTo>
                  <a:cubicBezTo>
                    <a:pt x="8697920" y="26831"/>
                    <a:pt x="8707656" y="48858"/>
                    <a:pt x="8726727" y="71219"/>
                  </a:cubicBezTo>
                  <a:lnTo>
                    <a:pt x="8708338" y="71219"/>
                  </a:lnTo>
                  <a:lnTo>
                    <a:pt x="8729931" y="107826"/>
                  </a:lnTo>
                  <a:lnTo>
                    <a:pt x="8709697" y="107826"/>
                  </a:lnTo>
                  <a:lnTo>
                    <a:pt x="8710596" y="110363"/>
                  </a:lnTo>
                  <a:lnTo>
                    <a:pt x="8717225" y="123535"/>
                  </a:lnTo>
                  <a:lnTo>
                    <a:pt x="8728685" y="129995"/>
                  </a:lnTo>
                  <a:lnTo>
                    <a:pt x="8738066" y="133691"/>
                  </a:lnTo>
                  <a:lnTo>
                    <a:pt x="8740840" y="130072"/>
                  </a:lnTo>
                  <a:cubicBezTo>
                    <a:pt x="8759574" y="105823"/>
                    <a:pt x="8776405" y="82175"/>
                    <a:pt x="8789430" y="39288"/>
                  </a:cubicBezTo>
                  <a:cubicBezTo>
                    <a:pt x="8800764" y="73090"/>
                    <a:pt x="8811252" y="101280"/>
                    <a:pt x="8832312" y="128369"/>
                  </a:cubicBezTo>
                  <a:lnTo>
                    <a:pt x="8851721" y="149237"/>
                  </a:lnTo>
                  <a:lnTo>
                    <a:pt x="8870726" y="124436"/>
                  </a:lnTo>
                  <a:cubicBezTo>
                    <a:pt x="8889460" y="100187"/>
                    <a:pt x="8906291" y="76539"/>
                    <a:pt x="8919316" y="33652"/>
                  </a:cubicBezTo>
                  <a:cubicBezTo>
                    <a:pt x="8930650" y="67453"/>
                    <a:pt x="8941138" y="95644"/>
                    <a:pt x="8962198" y="122732"/>
                  </a:cubicBezTo>
                  <a:lnTo>
                    <a:pt x="8967040" y="127938"/>
                  </a:lnTo>
                  <a:lnTo>
                    <a:pt x="8980863" y="109778"/>
                  </a:lnTo>
                  <a:lnTo>
                    <a:pt x="8988141" y="99707"/>
                  </a:lnTo>
                  <a:lnTo>
                    <a:pt x="8974175" y="99707"/>
                  </a:lnTo>
                  <a:cubicBezTo>
                    <a:pt x="8993260" y="73636"/>
                    <a:pt x="9010714" y="56904"/>
                    <a:pt x="9023274" y="15269"/>
                  </a:cubicBezTo>
                  <a:cubicBezTo>
                    <a:pt x="9028739" y="31677"/>
                    <a:pt x="9033932" y="46268"/>
                    <a:pt x="9041300" y="60017"/>
                  </a:cubicBezTo>
                  <a:lnTo>
                    <a:pt x="9070176" y="96899"/>
                  </a:lnTo>
                  <a:lnTo>
                    <a:pt x="9081508" y="82012"/>
                  </a:lnTo>
                  <a:lnTo>
                    <a:pt x="9088786" y="71940"/>
                  </a:lnTo>
                  <a:lnTo>
                    <a:pt x="9074820" y="71940"/>
                  </a:lnTo>
                  <a:cubicBezTo>
                    <a:pt x="9089134" y="52387"/>
                    <a:pt x="9102530" y="38087"/>
                    <a:pt x="9113632" y="14595"/>
                  </a:cubicBezTo>
                  <a:lnTo>
                    <a:pt x="9119175" y="0"/>
                  </a:lnTo>
                  <a:lnTo>
                    <a:pt x="9128358" y="0"/>
                  </a:lnTo>
                  <a:lnTo>
                    <a:pt x="9132219" y="10874"/>
                  </a:lnTo>
                  <a:cubicBezTo>
                    <a:pt x="9140925" y="33126"/>
                    <a:pt x="9151773" y="52387"/>
                    <a:pt x="9173020" y="71940"/>
                  </a:cubicBezTo>
                  <a:lnTo>
                    <a:pt x="9149313" y="71940"/>
                  </a:lnTo>
                  <a:lnTo>
                    <a:pt x="9172748" y="101871"/>
                  </a:lnTo>
                  <a:lnTo>
                    <a:pt x="9150532" y="101871"/>
                  </a:lnTo>
                  <a:lnTo>
                    <a:pt x="9168670" y="125037"/>
                  </a:lnTo>
                  <a:lnTo>
                    <a:pt x="9155350" y="125037"/>
                  </a:lnTo>
                  <a:lnTo>
                    <a:pt x="9168601" y="141961"/>
                  </a:lnTo>
                  <a:lnTo>
                    <a:pt x="9178096" y="129487"/>
                  </a:lnTo>
                  <a:lnTo>
                    <a:pt x="9185373" y="119416"/>
                  </a:lnTo>
                  <a:lnTo>
                    <a:pt x="9171407" y="119416"/>
                  </a:lnTo>
                  <a:cubicBezTo>
                    <a:pt x="9190493" y="93345"/>
                    <a:pt x="9207946" y="76613"/>
                    <a:pt x="9220507" y="34978"/>
                  </a:cubicBezTo>
                  <a:cubicBezTo>
                    <a:pt x="9225972" y="51386"/>
                    <a:pt x="9231164" y="65977"/>
                    <a:pt x="9238532" y="79726"/>
                  </a:cubicBezTo>
                  <a:lnTo>
                    <a:pt x="9258829" y="105650"/>
                  </a:lnTo>
                  <a:lnTo>
                    <a:pt x="9270916" y="89878"/>
                  </a:lnTo>
                  <a:lnTo>
                    <a:pt x="9274629" y="84773"/>
                  </a:lnTo>
                  <a:lnTo>
                    <a:pt x="9274629" y="314004"/>
                  </a:lnTo>
                  <a:lnTo>
                    <a:pt x="9274628" y="314004"/>
                  </a:lnTo>
                  <a:lnTo>
                    <a:pt x="9274628" y="1810296"/>
                  </a:lnTo>
                  <a:lnTo>
                    <a:pt x="0" y="1810296"/>
                  </a:lnTo>
                  <a:cubicBezTo>
                    <a:pt x="1917665" y="1573097"/>
                    <a:pt x="3266577" y="1365572"/>
                    <a:pt x="4366661" y="1171030"/>
                  </a:cubicBezTo>
                  <a:lnTo>
                    <a:pt x="4436671" y="1158333"/>
                  </a:lnTo>
                  <a:lnTo>
                    <a:pt x="4437461" y="1155432"/>
                  </a:lnTo>
                  <a:lnTo>
                    <a:pt x="4437935" y="1153509"/>
                  </a:lnTo>
                  <a:lnTo>
                    <a:pt x="4437955" y="1153451"/>
                  </a:lnTo>
                  <a:lnTo>
                    <a:pt x="4437964" y="1153392"/>
                  </a:lnTo>
                  <a:lnTo>
                    <a:pt x="4438061" y="1152699"/>
                  </a:lnTo>
                  <a:lnTo>
                    <a:pt x="4438360" y="1149488"/>
                  </a:lnTo>
                  <a:lnTo>
                    <a:pt x="4438487" y="1146453"/>
                  </a:lnTo>
                  <a:lnTo>
                    <a:pt x="4438458" y="1142793"/>
                  </a:lnTo>
                  <a:lnTo>
                    <a:pt x="4438264" y="1139719"/>
                  </a:lnTo>
                  <a:lnTo>
                    <a:pt x="4438032" y="1137582"/>
                  </a:lnTo>
                  <a:lnTo>
                    <a:pt x="4437712" y="1135367"/>
                  </a:lnTo>
                  <a:lnTo>
                    <a:pt x="4437316" y="1133103"/>
                  </a:lnTo>
                  <a:lnTo>
                    <a:pt x="4436783" y="1130800"/>
                  </a:lnTo>
                  <a:lnTo>
                    <a:pt x="4436125" y="1128496"/>
                  </a:lnTo>
                  <a:lnTo>
                    <a:pt x="4435844" y="1127661"/>
                  </a:lnTo>
                  <a:lnTo>
                    <a:pt x="4435326" y="1127794"/>
                  </a:lnTo>
                  <a:lnTo>
                    <a:pt x="4432819" y="1128438"/>
                  </a:lnTo>
                  <a:lnTo>
                    <a:pt x="4432132" y="1128613"/>
                  </a:lnTo>
                  <a:lnTo>
                    <a:pt x="4431077" y="1128750"/>
                  </a:lnTo>
                  <a:lnTo>
                    <a:pt x="4430390" y="1128692"/>
                  </a:lnTo>
                  <a:lnTo>
                    <a:pt x="4430061" y="1128613"/>
                  </a:lnTo>
                  <a:lnTo>
                    <a:pt x="4429751" y="1128496"/>
                  </a:lnTo>
                  <a:lnTo>
                    <a:pt x="4429180" y="1128164"/>
                  </a:lnTo>
                  <a:lnTo>
                    <a:pt x="4428396" y="1127540"/>
                  </a:lnTo>
                  <a:lnTo>
                    <a:pt x="4427874" y="1127140"/>
                  </a:lnTo>
                  <a:lnTo>
                    <a:pt x="4427438" y="1126866"/>
                  </a:lnTo>
                  <a:lnTo>
                    <a:pt x="4426528" y="1126446"/>
                  </a:lnTo>
                  <a:lnTo>
                    <a:pt x="4425570" y="1126183"/>
                  </a:lnTo>
                  <a:lnTo>
                    <a:pt x="4424583" y="1126027"/>
                  </a:lnTo>
                  <a:lnTo>
                    <a:pt x="4423035" y="1125929"/>
                  </a:lnTo>
                  <a:lnTo>
                    <a:pt x="4420934" y="1125958"/>
                  </a:lnTo>
                  <a:lnTo>
                    <a:pt x="4419899" y="1125939"/>
                  </a:lnTo>
                  <a:lnTo>
                    <a:pt x="4419386" y="1125929"/>
                  </a:lnTo>
                  <a:lnTo>
                    <a:pt x="4418321" y="1125802"/>
                  </a:lnTo>
                  <a:lnTo>
                    <a:pt x="4417276" y="1125578"/>
                  </a:lnTo>
                  <a:lnTo>
                    <a:pt x="4416279" y="1125236"/>
                  </a:lnTo>
                  <a:lnTo>
                    <a:pt x="4415360" y="1124778"/>
                  </a:lnTo>
                  <a:lnTo>
                    <a:pt x="4414557" y="1124182"/>
                  </a:lnTo>
                  <a:lnTo>
                    <a:pt x="4413918" y="1123470"/>
                  </a:lnTo>
                  <a:lnTo>
                    <a:pt x="4413570" y="1122835"/>
                  </a:lnTo>
                  <a:lnTo>
                    <a:pt x="4413405" y="1122357"/>
                  </a:lnTo>
                  <a:lnTo>
                    <a:pt x="4413347" y="1122123"/>
                  </a:lnTo>
                  <a:lnTo>
                    <a:pt x="4413066" y="1122123"/>
                  </a:lnTo>
                  <a:lnTo>
                    <a:pt x="4413211" y="1121810"/>
                  </a:lnTo>
                  <a:lnTo>
                    <a:pt x="4413405" y="1121146"/>
                  </a:lnTo>
                  <a:lnTo>
                    <a:pt x="4413501" y="1120463"/>
                  </a:lnTo>
                  <a:lnTo>
                    <a:pt x="4413501" y="1119790"/>
                  </a:lnTo>
                  <a:lnTo>
                    <a:pt x="4413434" y="1119097"/>
                  </a:lnTo>
                  <a:lnTo>
                    <a:pt x="4413270" y="1118424"/>
                  </a:lnTo>
                  <a:lnTo>
                    <a:pt x="4412999" y="1117789"/>
                  </a:lnTo>
                  <a:lnTo>
                    <a:pt x="4412669" y="1117203"/>
                  </a:lnTo>
                  <a:lnTo>
                    <a:pt x="4412457" y="1116921"/>
                  </a:lnTo>
                  <a:lnTo>
                    <a:pt x="4412243" y="1116647"/>
                  </a:lnTo>
                  <a:lnTo>
                    <a:pt x="4411750" y="1116188"/>
                  </a:lnTo>
                  <a:lnTo>
                    <a:pt x="4411199" y="1115778"/>
                  </a:lnTo>
                  <a:lnTo>
                    <a:pt x="4410589" y="1115456"/>
                  </a:lnTo>
                  <a:lnTo>
                    <a:pt x="4409950" y="1115222"/>
                  </a:lnTo>
                  <a:lnTo>
                    <a:pt x="4409292" y="1115066"/>
                  </a:lnTo>
                  <a:lnTo>
                    <a:pt x="4408614" y="1115007"/>
                  </a:lnTo>
                  <a:lnTo>
                    <a:pt x="4407927" y="1115036"/>
                  </a:lnTo>
                  <a:lnTo>
                    <a:pt x="4407589" y="1115095"/>
                  </a:lnTo>
                  <a:lnTo>
                    <a:pt x="4407685" y="1115232"/>
                  </a:lnTo>
                  <a:lnTo>
                    <a:pt x="4407791" y="1115544"/>
                  </a:lnTo>
                  <a:lnTo>
                    <a:pt x="4407791" y="1115866"/>
                  </a:lnTo>
                  <a:lnTo>
                    <a:pt x="4407714" y="1116188"/>
                  </a:lnTo>
                  <a:lnTo>
                    <a:pt x="4407482" y="1116667"/>
                  </a:lnTo>
                  <a:lnTo>
                    <a:pt x="4407114" y="1117047"/>
                  </a:lnTo>
                  <a:lnTo>
                    <a:pt x="4406824" y="1117233"/>
                  </a:lnTo>
                  <a:lnTo>
                    <a:pt x="4406669" y="1117301"/>
                  </a:lnTo>
                  <a:lnTo>
                    <a:pt x="4406340" y="1117408"/>
                  </a:lnTo>
                  <a:lnTo>
                    <a:pt x="4405672" y="1117467"/>
                  </a:lnTo>
                  <a:lnTo>
                    <a:pt x="4404637" y="1117340"/>
                  </a:lnTo>
                  <a:lnTo>
                    <a:pt x="4403969" y="1117174"/>
                  </a:lnTo>
                  <a:lnTo>
                    <a:pt x="4401617" y="1116579"/>
                  </a:lnTo>
                  <a:lnTo>
                    <a:pt x="4399245" y="1115974"/>
                  </a:lnTo>
                  <a:lnTo>
                    <a:pt x="4398501" y="1115798"/>
                  </a:lnTo>
                  <a:lnTo>
                    <a:pt x="4397456" y="1115369"/>
                  </a:lnTo>
                  <a:lnTo>
                    <a:pt x="4396846" y="1114968"/>
                  </a:lnTo>
                  <a:lnTo>
                    <a:pt x="4396584" y="1114695"/>
                  </a:lnTo>
                  <a:lnTo>
                    <a:pt x="4396391" y="1114471"/>
                  </a:lnTo>
                  <a:lnTo>
                    <a:pt x="4396110" y="1113963"/>
                  </a:lnTo>
                  <a:lnTo>
                    <a:pt x="4395926" y="1113407"/>
                  </a:lnTo>
                  <a:lnTo>
                    <a:pt x="4395839" y="1112831"/>
                  </a:lnTo>
                  <a:lnTo>
                    <a:pt x="4395839" y="1111904"/>
                  </a:lnTo>
                  <a:lnTo>
                    <a:pt x="4396023" y="1110664"/>
                  </a:lnTo>
                  <a:lnTo>
                    <a:pt x="4396149" y="1110059"/>
                  </a:lnTo>
                  <a:lnTo>
                    <a:pt x="4396362" y="1109131"/>
                  </a:lnTo>
                  <a:lnTo>
                    <a:pt x="4396565" y="1108195"/>
                  </a:lnTo>
                  <a:lnTo>
                    <a:pt x="4397252" y="1105159"/>
                  </a:lnTo>
                  <a:lnTo>
                    <a:pt x="4397930" y="1102123"/>
                  </a:lnTo>
                  <a:lnTo>
                    <a:pt x="4398104" y="1101470"/>
                  </a:lnTo>
                  <a:lnTo>
                    <a:pt x="4398433" y="1100494"/>
                  </a:lnTo>
                  <a:lnTo>
                    <a:pt x="4398733" y="1099869"/>
                  </a:lnTo>
                  <a:lnTo>
                    <a:pt x="4399091" y="1099322"/>
                  </a:lnTo>
                  <a:lnTo>
                    <a:pt x="4399508" y="1098873"/>
                  </a:lnTo>
                  <a:lnTo>
                    <a:pt x="4400001" y="1098542"/>
                  </a:lnTo>
                  <a:lnTo>
                    <a:pt x="4400552" y="1098356"/>
                  </a:lnTo>
                  <a:lnTo>
                    <a:pt x="4400872" y="1098337"/>
                  </a:lnTo>
                  <a:lnTo>
                    <a:pt x="4400746" y="1097526"/>
                  </a:lnTo>
                  <a:lnTo>
                    <a:pt x="4400697" y="1096248"/>
                  </a:lnTo>
                  <a:lnTo>
                    <a:pt x="4400736" y="1095399"/>
                  </a:lnTo>
                  <a:lnTo>
                    <a:pt x="4400891" y="1094618"/>
                  </a:lnTo>
                  <a:lnTo>
                    <a:pt x="4401152" y="1093896"/>
                  </a:lnTo>
                  <a:lnTo>
                    <a:pt x="4401559" y="1093290"/>
                  </a:lnTo>
                  <a:lnTo>
                    <a:pt x="4402130" y="1092832"/>
                  </a:lnTo>
                  <a:lnTo>
                    <a:pt x="4402479" y="1092666"/>
                  </a:lnTo>
                  <a:lnTo>
                    <a:pt x="4402798" y="1092568"/>
                  </a:lnTo>
                  <a:lnTo>
                    <a:pt x="4403456" y="1092470"/>
                  </a:lnTo>
                  <a:lnTo>
                    <a:pt x="4404453" y="1092451"/>
                  </a:lnTo>
                  <a:lnTo>
                    <a:pt x="4405140" y="1092441"/>
                  </a:lnTo>
                  <a:lnTo>
                    <a:pt x="4405585" y="1092383"/>
                  </a:lnTo>
                  <a:lnTo>
                    <a:pt x="4406437" y="1092139"/>
                  </a:lnTo>
                  <a:lnTo>
                    <a:pt x="4407230" y="1091739"/>
                  </a:lnTo>
                  <a:lnTo>
                    <a:pt x="4407937" y="1091202"/>
                  </a:lnTo>
                  <a:lnTo>
                    <a:pt x="4408557" y="1090538"/>
                  </a:lnTo>
                  <a:lnTo>
                    <a:pt x="4409059" y="1089796"/>
                  </a:lnTo>
                  <a:lnTo>
                    <a:pt x="4409408" y="1088976"/>
                  </a:lnTo>
                  <a:lnTo>
                    <a:pt x="4409611" y="1088107"/>
                  </a:lnTo>
                  <a:lnTo>
                    <a:pt x="4409640" y="1087658"/>
                  </a:lnTo>
                  <a:lnTo>
                    <a:pt x="4409640" y="1087171"/>
                  </a:lnTo>
                  <a:lnTo>
                    <a:pt x="4409534" y="1086185"/>
                  </a:lnTo>
                  <a:lnTo>
                    <a:pt x="4409408" y="1085218"/>
                  </a:lnTo>
                  <a:lnTo>
                    <a:pt x="4409359" y="1084233"/>
                  </a:lnTo>
                  <a:lnTo>
                    <a:pt x="4409418" y="1083754"/>
                  </a:lnTo>
                  <a:lnTo>
                    <a:pt x="4409476" y="1083501"/>
                  </a:lnTo>
                  <a:lnTo>
                    <a:pt x="4409660" y="1083032"/>
                  </a:lnTo>
                  <a:lnTo>
                    <a:pt x="4409930" y="1082603"/>
                  </a:lnTo>
                  <a:lnTo>
                    <a:pt x="4410279" y="1082232"/>
                  </a:lnTo>
                  <a:lnTo>
                    <a:pt x="4410676" y="1081958"/>
                  </a:lnTo>
                  <a:lnTo>
                    <a:pt x="4411101" y="1081773"/>
                  </a:lnTo>
                  <a:lnTo>
                    <a:pt x="4411537" y="1081734"/>
                  </a:lnTo>
                  <a:lnTo>
                    <a:pt x="4411973" y="1081832"/>
                  </a:lnTo>
                  <a:lnTo>
                    <a:pt x="4412175" y="1081958"/>
                  </a:lnTo>
                  <a:lnTo>
                    <a:pt x="4412050" y="1080172"/>
                  </a:lnTo>
                  <a:lnTo>
                    <a:pt x="4411924" y="1078396"/>
                  </a:lnTo>
                  <a:lnTo>
                    <a:pt x="4412989" y="1078103"/>
                  </a:lnTo>
                  <a:lnTo>
                    <a:pt x="4414044" y="1077810"/>
                  </a:lnTo>
                  <a:lnTo>
                    <a:pt x="4413947" y="1077361"/>
                  </a:lnTo>
                  <a:lnTo>
                    <a:pt x="4413599" y="1076541"/>
                  </a:lnTo>
                  <a:lnTo>
                    <a:pt x="4412863" y="1075409"/>
                  </a:lnTo>
                  <a:lnTo>
                    <a:pt x="4412340" y="1074648"/>
                  </a:lnTo>
                  <a:lnTo>
                    <a:pt x="4412108" y="1074267"/>
                  </a:lnTo>
                  <a:lnTo>
                    <a:pt x="4411721" y="1073408"/>
                  </a:lnTo>
                  <a:lnTo>
                    <a:pt x="4411566" y="1072745"/>
                  </a:lnTo>
                  <a:lnTo>
                    <a:pt x="4411537" y="1072296"/>
                  </a:lnTo>
                  <a:lnTo>
                    <a:pt x="4411595" y="1071876"/>
                  </a:lnTo>
                  <a:lnTo>
                    <a:pt x="4411721" y="1071456"/>
                  </a:lnTo>
                  <a:lnTo>
                    <a:pt x="4411827" y="1071261"/>
                  </a:lnTo>
                  <a:lnTo>
                    <a:pt x="4411953" y="1071076"/>
                  </a:lnTo>
                  <a:lnTo>
                    <a:pt x="4412292" y="1070792"/>
                  </a:lnTo>
                  <a:lnTo>
                    <a:pt x="4412708" y="1070627"/>
                  </a:lnTo>
                  <a:lnTo>
                    <a:pt x="4413153" y="1070568"/>
                  </a:lnTo>
                  <a:lnTo>
                    <a:pt x="4413589" y="1070627"/>
                  </a:lnTo>
                  <a:lnTo>
                    <a:pt x="4413976" y="1070783"/>
                  </a:lnTo>
                  <a:lnTo>
                    <a:pt x="4414266" y="1071037"/>
                  </a:lnTo>
                  <a:lnTo>
                    <a:pt x="4414421" y="1071388"/>
                  </a:lnTo>
                  <a:lnTo>
                    <a:pt x="4414431" y="1071613"/>
                  </a:lnTo>
                  <a:lnTo>
                    <a:pt x="4415379" y="1071369"/>
                  </a:lnTo>
                  <a:lnTo>
                    <a:pt x="4416328" y="1071134"/>
                  </a:lnTo>
                  <a:lnTo>
                    <a:pt x="4416066" y="1070275"/>
                  </a:lnTo>
                  <a:lnTo>
                    <a:pt x="4415786" y="1068987"/>
                  </a:lnTo>
                  <a:lnTo>
                    <a:pt x="4415747" y="1068109"/>
                  </a:lnTo>
                  <a:lnTo>
                    <a:pt x="4415786" y="1067679"/>
                  </a:lnTo>
                  <a:lnTo>
                    <a:pt x="4415873" y="1067230"/>
                  </a:lnTo>
                  <a:lnTo>
                    <a:pt x="4416231" y="1066410"/>
                  </a:lnTo>
                  <a:lnTo>
                    <a:pt x="4416637" y="1065873"/>
                  </a:lnTo>
                  <a:lnTo>
                    <a:pt x="4416976" y="1065600"/>
                  </a:lnTo>
                  <a:lnTo>
                    <a:pt x="4417334" y="1065385"/>
                  </a:lnTo>
                  <a:lnTo>
                    <a:pt x="4417741" y="1065249"/>
                  </a:lnTo>
                  <a:lnTo>
                    <a:pt x="4417944" y="1065220"/>
                  </a:lnTo>
                  <a:lnTo>
                    <a:pt x="4418321" y="1065190"/>
                  </a:lnTo>
                  <a:lnTo>
                    <a:pt x="4419038" y="1065356"/>
                  </a:lnTo>
                  <a:lnTo>
                    <a:pt x="4419705" y="1065678"/>
                  </a:lnTo>
                  <a:lnTo>
                    <a:pt x="4420344" y="1066098"/>
                  </a:lnTo>
                  <a:lnTo>
                    <a:pt x="4420654" y="1066322"/>
                  </a:lnTo>
                  <a:lnTo>
                    <a:pt x="4422212" y="1067503"/>
                  </a:lnTo>
                  <a:lnTo>
                    <a:pt x="4423770" y="1068684"/>
                  </a:lnTo>
                  <a:lnTo>
                    <a:pt x="4424245" y="1069036"/>
                  </a:lnTo>
                  <a:lnTo>
                    <a:pt x="4425028" y="1069465"/>
                  </a:lnTo>
                  <a:lnTo>
                    <a:pt x="4425589" y="1069602"/>
                  </a:lnTo>
                  <a:lnTo>
                    <a:pt x="4425861" y="1069602"/>
                  </a:lnTo>
                  <a:lnTo>
                    <a:pt x="4426016" y="1069592"/>
                  </a:lnTo>
                  <a:lnTo>
                    <a:pt x="4426296" y="1069485"/>
                  </a:lnTo>
                  <a:lnTo>
                    <a:pt x="4426673" y="1069250"/>
                  </a:lnTo>
                  <a:lnTo>
                    <a:pt x="4426935" y="1068899"/>
                  </a:lnTo>
                  <a:lnTo>
                    <a:pt x="4427051" y="1068645"/>
                  </a:lnTo>
                  <a:lnTo>
                    <a:pt x="4427080" y="1068382"/>
                  </a:lnTo>
                  <a:lnTo>
                    <a:pt x="4427003" y="1068109"/>
                  </a:lnTo>
                  <a:lnTo>
                    <a:pt x="4426935" y="1067982"/>
                  </a:lnTo>
                  <a:lnTo>
                    <a:pt x="4426616" y="1067913"/>
                  </a:lnTo>
                  <a:lnTo>
                    <a:pt x="4426035" y="1067650"/>
                  </a:lnTo>
                  <a:lnTo>
                    <a:pt x="4425542" y="1067240"/>
                  </a:lnTo>
                  <a:lnTo>
                    <a:pt x="4425125" y="1066732"/>
                  </a:lnTo>
                  <a:lnTo>
                    <a:pt x="4424777" y="1066127"/>
                  </a:lnTo>
                  <a:lnTo>
                    <a:pt x="4424496" y="1065483"/>
                  </a:lnTo>
                  <a:lnTo>
                    <a:pt x="4424177" y="1064458"/>
                  </a:lnTo>
                  <a:lnTo>
                    <a:pt x="4424022" y="1063765"/>
                  </a:lnTo>
                  <a:lnTo>
                    <a:pt x="4423944" y="1063365"/>
                  </a:lnTo>
                  <a:lnTo>
                    <a:pt x="4423828" y="1062535"/>
                  </a:lnTo>
                  <a:lnTo>
                    <a:pt x="4423828" y="1061716"/>
                  </a:lnTo>
                  <a:lnTo>
                    <a:pt x="4423954" y="1061139"/>
                  </a:lnTo>
                  <a:lnTo>
                    <a:pt x="4424119" y="1060778"/>
                  </a:lnTo>
                  <a:lnTo>
                    <a:pt x="4424216" y="1060603"/>
                  </a:lnTo>
                  <a:lnTo>
                    <a:pt x="4424428" y="1060329"/>
                  </a:lnTo>
                  <a:lnTo>
                    <a:pt x="4424942" y="1059890"/>
                  </a:lnTo>
                  <a:lnTo>
                    <a:pt x="4425861" y="1059431"/>
                  </a:lnTo>
                  <a:lnTo>
                    <a:pt x="4426519" y="1059207"/>
                  </a:lnTo>
                  <a:lnTo>
                    <a:pt x="4432229" y="1057274"/>
                  </a:lnTo>
                  <a:lnTo>
                    <a:pt x="4437958" y="1055342"/>
                  </a:lnTo>
                  <a:lnTo>
                    <a:pt x="4438491" y="1055157"/>
                  </a:lnTo>
                  <a:lnTo>
                    <a:pt x="4439313" y="1055010"/>
                  </a:lnTo>
                  <a:lnTo>
                    <a:pt x="4439845" y="1055068"/>
                  </a:lnTo>
                  <a:lnTo>
                    <a:pt x="4440097" y="1055157"/>
                  </a:lnTo>
                  <a:lnTo>
                    <a:pt x="4440416" y="1055322"/>
                  </a:lnTo>
                  <a:lnTo>
                    <a:pt x="4440920" y="1055830"/>
                  </a:lnTo>
                  <a:lnTo>
                    <a:pt x="4441394" y="1056396"/>
                  </a:lnTo>
                  <a:lnTo>
                    <a:pt x="4441888" y="1056894"/>
                  </a:lnTo>
                  <a:lnTo>
                    <a:pt x="4442198" y="1057069"/>
                  </a:lnTo>
                  <a:lnTo>
                    <a:pt x="4442603" y="1057216"/>
                  </a:lnTo>
                  <a:lnTo>
                    <a:pt x="4443533" y="1057372"/>
                  </a:lnTo>
                  <a:lnTo>
                    <a:pt x="4444201" y="1057518"/>
                  </a:lnTo>
                  <a:lnTo>
                    <a:pt x="4444569" y="1057655"/>
                  </a:lnTo>
                  <a:lnTo>
                    <a:pt x="4444830" y="1057870"/>
                  </a:lnTo>
                  <a:lnTo>
                    <a:pt x="4444984" y="1058163"/>
                  </a:lnTo>
                  <a:lnTo>
                    <a:pt x="4444995" y="1058358"/>
                  </a:lnTo>
                  <a:lnTo>
                    <a:pt x="4445575" y="1057392"/>
                  </a:lnTo>
                  <a:lnTo>
                    <a:pt x="4446146" y="1056416"/>
                  </a:lnTo>
                  <a:lnTo>
                    <a:pt x="4446823" y="1057401"/>
                  </a:lnTo>
                  <a:lnTo>
                    <a:pt x="4447520" y="1058387"/>
                  </a:lnTo>
                  <a:lnTo>
                    <a:pt x="4447704" y="1057870"/>
                  </a:lnTo>
                  <a:lnTo>
                    <a:pt x="4448178" y="1056855"/>
                  </a:lnTo>
                  <a:lnTo>
                    <a:pt x="4448633" y="1056181"/>
                  </a:lnTo>
                  <a:lnTo>
                    <a:pt x="4449001" y="1055820"/>
                  </a:lnTo>
                  <a:lnTo>
                    <a:pt x="4449407" y="1055537"/>
                  </a:lnTo>
                  <a:lnTo>
                    <a:pt x="4449882" y="1055361"/>
                  </a:lnTo>
                  <a:lnTo>
                    <a:pt x="4450143" y="1055342"/>
                  </a:lnTo>
                  <a:lnTo>
                    <a:pt x="4450366" y="1055342"/>
                  </a:lnTo>
                  <a:lnTo>
                    <a:pt x="4450782" y="1055391"/>
                  </a:lnTo>
                  <a:lnTo>
                    <a:pt x="4451392" y="1055615"/>
                  </a:lnTo>
                  <a:lnTo>
                    <a:pt x="4452553" y="1056337"/>
                  </a:lnTo>
                  <a:lnTo>
                    <a:pt x="4453366" y="1056767"/>
                  </a:lnTo>
                  <a:lnTo>
                    <a:pt x="4453569" y="1056855"/>
                  </a:lnTo>
                  <a:lnTo>
                    <a:pt x="4454034" y="1056923"/>
                  </a:lnTo>
                  <a:lnTo>
                    <a:pt x="4454508" y="1056884"/>
                  </a:lnTo>
                  <a:lnTo>
                    <a:pt x="4454953" y="1056757"/>
                  </a:lnTo>
                  <a:lnTo>
                    <a:pt x="4455340" y="1056542"/>
                  </a:lnTo>
                  <a:lnTo>
                    <a:pt x="4455631" y="1056269"/>
                  </a:lnTo>
                  <a:lnTo>
                    <a:pt x="4455805" y="1055937"/>
                  </a:lnTo>
                  <a:lnTo>
                    <a:pt x="4455805" y="1055566"/>
                  </a:lnTo>
                  <a:lnTo>
                    <a:pt x="4455718" y="1055361"/>
                  </a:lnTo>
                  <a:lnTo>
                    <a:pt x="4455969" y="1055225"/>
                  </a:lnTo>
                  <a:lnTo>
                    <a:pt x="4456511" y="1055039"/>
                  </a:lnTo>
                  <a:lnTo>
                    <a:pt x="4457082" y="1055000"/>
                  </a:lnTo>
                  <a:lnTo>
                    <a:pt x="4457663" y="1055059"/>
                  </a:lnTo>
                  <a:lnTo>
                    <a:pt x="4458244" y="1055225"/>
                  </a:lnTo>
                  <a:lnTo>
                    <a:pt x="4458815" y="1055469"/>
                  </a:lnTo>
                  <a:lnTo>
                    <a:pt x="4459637" y="1055927"/>
                  </a:lnTo>
                  <a:lnTo>
                    <a:pt x="4460121" y="1056289"/>
                  </a:lnTo>
                  <a:lnTo>
                    <a:pt x="4461070" y="1057079"/>
                  </a:lnTo>
                  <a:lnTo>
                    <a:pt x="4462560" y="1058133"/>
                  </a:lnTo>
                  <a:lnTo>
                    <a:pt x="4463364" y="1058485"/>
                  </a:lnTo>
                  <a:lnTo>
                    <a:pt x="4463925" y="1058641"/>
                  </a:lnTo>
                  <a:lnTo>
                    <a:pt x="4464235" y="1058670"/>
                  </a:lnTo>
                  <a:lnTo>
                    <a:pt x="4464660" y="1058680"/>
                  </a:lnTo>
                  <a:lnTo>
                    <a:pt x="4465541" y="1058572"/>
                  </a:lnTo>
                  <a:lnTo>
                    <a:pt x="4466422" y="1058416"/>
                  </a:lnTo>
                  <a:lnTo>
                    <a:pt x="4467283" y="1058358"/>
                  </a:lnTo>
                  <a:lnTo>
                    <a:pt x="4467482" y="1058385"/>
                  </a:lnTo>
                  <a:lnTo>
                    <a:pt x="4467580" y="1058114"/>
                  </a:lnTo>
                  <a:lnTo>
                    <a:pt x="4467986" y="1057509"/>
                  </a:lnTo>
                  <a:lnTo>
                    <a:pt x="4468557" y="1057050"/>
                  </a:lnTo>
                  <a:lnTo>
                    <a:pt x="4468906" y="1056885"/>
                  </a:lnTo>
                  <a:lnTo>
                    <a:pt x="4469225" y="1056787"/>
                  </a:lnTo>
                  <a:lnTo>
                    <a:pt x="4469883" y="1056689"/>
                  </a:lnTo>
                  <a:lnTo>
                    <a:pt x="4470880" y="1056670"/>
                  </a:lnTo>
                  <a:lnTo>
                    <a:pt x="4471567" y="1056660"/>
                  </a:lnTo>
                  <a:lnTo>
                    <a:pt x="4472012" y="1056601"/>
                  </a:lnTo>
                  <a:lnTo>
                    <a:pt x="4472864" y="1056357"/>
                  </a:lnTo>
                  <a:lnTo>
                    <a:pt x="4473658" y="1055957"/>
                  </a:lnTo>
                  <a:lnTo>
                    <a:pt x="4474365" y="1055420"/>
                  </a:lnTo>
                  <a:lnTo>
                    <a:pt x="4474983" y="1054756"/>
                  </a:lnTo>
                  <a:lnTo>
                    <a:pt x="4475487" y="1054015"/>
                  </a:lnTo>
                  <a:lnTo>
                    <a:pt x="4475835" y="1053195"/>
                  </a:lnTo>
                  <a:lnTo>
                    <a:pt x="4476039" y="1052326"/>
                  </a:lnTo>
                  <a:lnTo>
                    <a:pt x="4476068" y="1051877"/>
                  </a:lnTo>
                  <a:lnTo>
                    <a:pt x="4476068" y="1051389"/>
                  </a:lnTo>
                  <a:lnTo>
                    <a:pt x="4475961" y="1050403"/>
                  </a:lnTo>
                  <a:lnTo>
                    <a:pt x="4475835" y="1049437"/>
                  </a:lnTo>
                  <a:lnTo>
                    <a:pt x="4475787" y="1048451"/>
                  </a:lnTo>
                  <a:lnTo>
                    <a:pt x="4475845" y="1047973"/>
                  </a:lnTo>
                  <a:lnTo>
                    <a:pt x="4475903" y="1047719"/>
                  </a:lnTo>
                  <a:lnTo>
                    <a:pt x="4476087" y="1047251"/>
                  </a:lnTo>
                  <a:lnTo>
                    <a:pt x="4476358" y="1046821"/>
                  </a:lnTo>
                  <a:lnTo>
                    <a:pt x="4476706" y="1046450"/>
                  </a:lnTo>
                  <a:lnTo>
                    <a:pt x="4477103" y="1046177"/>
                  </a:lnTo>
                  <a:lnTo>
                    <a:pt x="4477529" y="1045992"/>
                  </a:lnTo>
                  <a:lnTo>
                    <a:pt x="4477965" y="1045953"/>
                  </a:lnTo>
                  <a:lnTo>
                    <a:pt x="4478400" y="1046050"/>
                  </a:lnTo>
                  <a:lnTo>
                    <a:pt x="4478604" y="1046177"/>
                  </a:lnTo>
                  <a:lnTo>
                    <a:pt x="4478477" y="1044391"/>
                  </a:lnTo>
                  <a:lnTo>
                    <a:pt x="4478352" y="1042615"/>
                  </a:lnTo>
                  <a:lnTo>
                    <a:pt x="4479417" y="1042322"/>
                  </a:lnTo>
                  <a:lnTo>
                    <a:pt x="4480472" y="1042029"/>
                  </a:lnTo>
                  <a:lnTo>
                    <a:pt x="4480374" y="1041580"/>
                  </a:lnTo>
                  <a:lnTo>
                    <a:pt x="4480026" y="1040760"/>
                  </a:lnTo>
                  <a:lnTo>
                    <a:pt x="4479290" y="1039628"/>
                  </a:lnTo>
                  <a:lnTo>
                    <a:pt x="4478768" y="1038867"/>
                  </a:lnTo>
                  <a:lnTo>
                    <a:pt x="4478536" y="1038486"/>
                  </a:lnTo>
                  <a:lnTo>
                    <a:pt x="4478148" y="1037627"/>
                  </a:lnTo>
                  <a:lnTo>
                    <a:pt x="4477993" y="1036963"/>
                  </a:lnTo>
                  <a:lnTo>
                    <a:pt x="4477965" y="1036514"/>
                  </a:lnTo>
                  <a:lnTo>
                    <a:pt x="4478023" y="1036095"/>
                  </a:lnTo>
                  <a:lnTo>
                    <a:pt x="4478148" y="1035675"/>
                  </a:lnTo>
                  <a:lnTo>
                    <a:pt x="4478255" y="1035480"/>
                  </a:lnTo>
                  <a:lnTo>
                    <a:pt x="4478381" y="1035294"/>
                  </a:lnTo>
                  <a:lnTo>
                    <a:pt x="4478720" y="1035011"/>
                  </a:lnTo>
                  <a:lnTo>
                    <a:pt x="4479135" y="1034845"/>
                  </a:lnTo>
                  <a:lnTo>
                    <a:pt x="4479581" y="1034787"/>
                  </a:lnTo>
                  <a:lnTo>
                    <a:pt x="4480016" y="1034845"/>
                  </a:lnTo>
                  <a:lnTo>
                    <a:pt x="4480403" y="1035001"/>
                  </a:lnTo>
                  <a:lnTo>
                    <a:pt x="4480694" y="1035255"/>
                  </a:lnTo>
                  <a:lnTo>
                    <a:pt x="4480849" y="1035607"/>
                  </a:lnTo>
                  <a:lnTo>
                    <a:pt x="4480858" y="1035831"/>
                  </a:lnTo>
                  <a:lnTo>
                    <a:pt x="4481807" y="1035587"/>
                  </a:lnTo>
                  <a:lnTo>
                    <a:pt x="4482755" y="1035353"/>
                  </a:lnTo>
                  <a:lnTo>
                    <a:pt x="4482494" y="1034494"/>
                  </a:lnTo>
                  <a:lnTo>
                    <a:pt x="4482213" y="1033206"/>
                  </a:lnTo>
                  <a:lnTo>
                    <a:pt x="4482174" y="1032327"/>
                  </a:lnTo>
                  <a:lnTo>
                    <a:pt x="4482213" y="1031898"/>
                  </a:lnTo>
                  <a:lnTo>
                    <a:pt x="4482301" y="1031449"/>
                  </a:lnTo>
                  <a:lnTo>
                    <a:pt x="4482658" y="1030629"/>
                  </a:lnTo>
                  <a:lnTo>
                    <a:pt x="4483065" y="1030092"/>
                  </a:lnTo>
                  <a:lnTo>
                    <a:pt x="4483404" y="1029819"/>
                  </a:lnTo>
                  <a:lnTo>
                    <a:pt x="4483762" y="1029604"/>
                  </a:lnTo>
                  <a:lnTo>
                    <a:pt x="4484168" y="1029467"/>
                  </a:lnTo>
                  <a:lnTo>
                    <a:pt x="4484372" y="1029438"/>
                  </a:lnTo>
                  <a:lnTo>
                    <a:pt x="4484749" y="1029409"/>
                  </a:lnTo>
                  <a:lnTo>
                    <a:pt x="4485465" y="1029575"/>
                  </a:lnTo>
                  <a:lnTo>
                    <a:pt x="4486133" y="1029897"/>
                  </a:lnTo>
                  <a:lnTo>
                    <a:pt x="4486772" y="1030317"/>
                  </a:lnTo>
                  <a:lnTo>
                    <a:pt x="4487082" y="1030541"/>
                  </a:lnTo>
                  <a:lnTo>
                    <a:pt x="4488640" y="1031722"/>
                  </a:lnTo>
                  <a:lnTo>
                    <a:pt x="4490197" y="1032903"/>
                  </a:lnTo>
                  <a:lnTo>
                    <a:pt x="4490672" y="1033254"/>
                  </a:lnTo>
                  <a:lnTo>
                    <a:pt x="4491456" y="1033684"/>
                  </a:lnTo>
                  <a:lnTo>
                    <a:pt x="4492017" y="1033821"/>
                  </a:lnTo>
                  <a:lnTo>
                    <a:pt x="4492288" y="1033821"/>
                  </a:lnTo>
                  <a:lnTo>
                    <a:pt x="4492443" y="1033811"/>
                  </a:lnTo>
                  <a:lnTo>
                    <a:pt x="4492723" y="1033703"/>
                  </a:lnTo>
                  <a:lnTo>
                    <a:pt x="4493101" y="1033469"/>
                  </a:lnTo>
                  <a:lnTo>
                    <a:pt x="4493362" y="1033118"/>
                  </a:lnTo>
                  <a:lnTo>
                    <a:pt x="4493479" y="1032864"/>
                  </a:lnTo>
                  <a:lnTo>
                    <a:pt x="4493508" y="1032600"/>
                  </a:lnTo>
                  <a:lnTo>
                    <a:pt x="4493430" y="1032327"/>
                  </a:lnTo>
                  <a:lnTo>
                    <a:pt x="4493362" y="1032200"/>
                  </a:lnTo>
                  <a:lnTo>
                    <a:pt x="4493043" y="1032132"/>
                  </a:lnTo>
                  <a:lnTo>
                    <a:pt x="4492462" y="1031868"/>
                  </a:lnTo>
                  <a:lnTo>
                    <a:pt x="4491969" y="1031459"/>
                  </a:lnTo>
                  <a:lnTo>
                    <a:pt x="4491553" y="1030951"/>
                  </a:lnTo>
                  <a:lnTo>
                    <a:pt x="4491204" y="1030346"/>
                  </a:lnTo>
                  <a:lnTo>
                    <a:pt x="4490924" y="1029702"/>
                  </a:lnTo>
                  <a:lnTo>
                    <a:pt x="4490604" y="1028677"/>
                  </a:lnTo>
                  <a:lnTo>
                    <a:pt x="4490449" y="1027984"/>
                  </a:lnTo>
                  <a:lnTo>
                    <a:pt x="4490372" y="1027583"/>
                  </a:lnTo>
                  <a:lnTo>
                    <a:pt x="4490256" y="1026754"/>
                  </a:lnTo>
                  <a:lnTo>
                    <a:pt x="4490256" y="1025934"/>
                  </a:lnTo>
                  <a:lnTo>
                    <a:pt x="4490382" y="1025358"/>
                  </a:lnTo>
                  <a:lnTo>
                    <a:pt x="4490546" y="1024997"/>
                  </a:lnTo>
                  <a:lnTo>
                    <a:pt x="4490643" y="1024821"/>
                  </a:lnTo>
                  <a:lnTo>
                    <a:pt x="4490856" y="1024548"/>
                  </a:lnTo>
                  <a:lnTo>
                    <a:pt x="4491369" y="1024109"/>
                  </a:lnTo>
                  <a:lnTo>
                    <a:pt x="4492288" y="1023650"/>
                  </a:lnTo>
                  <a:lnTo>
                    <a:pt x="4492946" y="1023425"/>
                  </a:lnTo>
                  <a:lnTo>
                    <a:pt x="4498657" y="1021493"/>
                  </a:lnTo>
                  <a:lnTo>
                    <a:pt x="4504386" y="1019560"/>
                  </a:lnTo>
                  <a:lnTo>
                    <a:pt x="4504918" y="1019375"/>
                  </a:lnTo>
                  <a:lnTo>
                    <a:pt x="4505741" y="1019229"/>
                  </a:lnTo>
                  <a:lnTo>
                    <a:pt x="4506273" y="1019287"/>
                  </a:lnTo>
                  <a:lnTo>
                    <a:pt x="4506525" y="1019375"/>
                  </a:lnTo>
                  <a:lnTo>
                    <a:pt x="4506844" y="1019541"/>
                  </a:lnTo>
                  <a:lnTo>
                    <a:pt x="4507347" y="1020049"/>
                  </a:lnTo>
                  <a:lnTo>
                    <a:pt x="4507821" y="1020615"/>
                  </a:lnTo>
                  <a:lnTo>
                    <a:pt x="4508315" y="1021112"/>
                  </a:lnTo>
                  <a:lnTo>
                    <a:pt x="4508625" y="1021288"/>
                  </a:lnTo>
                  <a:lnTo>
                    <a:pt x="4509031" y="1021434"/>
                  </a:lnTo>
                  <a:lnTo>
                    <a:pt x="4509960" y="1021591"/>
                  </a:lnTo>
                  <a:lnTo>
                    <a:pt x="4510629" y="1021737"/>
                  </a:lnTo>
                  <a:lnTo>
                    <a:pt x="4510996" y="1021874"/>
                  </a:lnTo>
                  <a:lnTo>
                    <a:pt x="4511257" y="1022088"/>
                  </a:lnTo>
                  <a:lnTo>
                    <a:pt x="4511412" y="1022381"/>
                  </a:lnTo>
                  <a:lnTo>
                    <a:pt x="4511422" y="1022576"/>
                  </a:lnTo>
                  <a:lnTo>
                    <a:pt x="4512002" y="1021610"/>
                  </a:lnTo>
                  <a:lnTo>
                    <a:pt x="4512573" y="1020634"/>
                  </a:lnTo>
                  <a:lnTo>
                    <a:pt x="4513251" y="1021620"/>
                  </a:lnTo>
                  <a:lnTo>
                    <a:pt x="4513948" y="1022606"/>
                  </a:lnTo>
                  <a:lnTo>
                    <a:pt x="4514132" y="1022088"/>
                  </a:lnTo>
                  <a:lnTo>
                    <a:pt x="4514606" y="1021073"/>
                  </a:lnTo>
                  <a:lnTo>
                    <a:pt x="4515061" y="1020400"/>
                  </a:lnTo>
                  <a:lnTo>
                    <a:pt x="4515429" y="1020039"/>
                  </a:lnTo>
                  <a:lnTo>
                    <a:pt x="4515835" y="1019756"/>
                  </a:lnTo>
                  <a:lnTo>
                    <a:pt x="4516309" y="1019580"/>
                  </a:lnTo>
                  <a:lnTo>
                    <a:pt x="4516571" y="1019560"/>
                  </a:lnTo>
                  <a:lnTo>
                    <a:pt x="4516793" y="1019560"/>
                  </a:lnTo>
                  <a:lnTo>
                    <a:pt x="4517209" y="1019609"/>
                  </a:lnTo>
                  <a:lnTo>
                    <a:pt x="4517819" y="1019834"/>
                  </a:lnTo>
                  <a:lnTo>
                    <a:pt x="4518980" y="1020556"/>
                  </a:lnTo>
                  <a:lnTo>
                    <a:pt x="4519793" y="1020985"/>
                  </a:lnTo>
                  <a:lnTo>
                    <a:pt x="4519996" y="1021073"/>
                  </a:lnTo>
                  <a:lnTo>
                    <a:pt x="4520461" y="1021142"/>
                  </a:lnTo>
                  <a:lnTo>
                    <a:pt x="4520935" y="1021103"/>
                  </a:lnTo>
                  <a:lnTo>
                    <a:pt x="4521381" y="1020976"/>
                  </a:lnTo>
                  <a:lnTo>
                    <a:pt x="4521768" y="1020761"/>
                  </a:lnTo>
                  <a:lnTo>
                    <a:pt x="4522058" y="1020488"/>
                  </a:lnTo>
                  <a:lnTo>
                    <a:pt x="4522233" y="1020156"/>
                  </a:lnTo>
                  <a:lnTo>
                    <a:pt x="4522233" y="1019785"/>
                  </a:lnTo>
                  <a:lnTo>
                    <a:pt x="4522145" y="1019580"/>
                  </a:lnTo>
                  <a:lnTo>
                    <a:pt x="4522396" y="1019443"/>
                  </a:lnTo>
                  <a:lnTo>
                    <a:pt x="4522939" y="1019258"/>
                  </a:lnTo>
                  <a:lnTo>
                    <a:pt x="4523510" y="1019219"/>
                  </a:lnTo>
                  <a:lnTo>
                    <a:pt x="4524090" y="1019277"/>
                  </a:lnTo>
                  <a:lnTo>
                    <a:pt x="4524671" y="1019443"/>
                  </a:lnTo>
                  <a:lnTo>
                    <a:pt x="4525242" y="1019687"/>
                  </a:lnTo>
                  <a:lnTo>
                    <a:pt x="4526065" y="1020146"/>
                  </a:lnTo>
                  <a:lnTo>
                    <a:pt x="4526549" y="1020507"/>
                  </a:lnTo>
                  <a:lnTo>
                    <a:pt x="4527497" y="1021298"/>
                  </a:lnTo>
                  <a:lnTo>
                    <a:pt x="4528987" y="1022352"/>
                  </a:lnTo>
                  <a:lnTo>
                    <a:pt x="4529791" y="1022703"/>
                  </a:lnTo>
                  <a:lnTo>
                    <a:pt x="4530352" y="1022860"/>
                  </a:lnTo>
                  <a:lnTo>
                    <a:pt x="4530662" y="1022889"/>
                  </a:lnTo>
                  <a:lnTo>
                    <a:pt x="4531088" y="1022899"/>
                  </a:lnTo>
                  <a:lnTo>
                    <a:pt x="4531968" y="1022791"/>
                  </a:lnTo>
                  <a:lnTo>
                    <a:pt x="4532849" y="1022635"/>
                  </a:lnTo>
                  <a:lnTo>
                    <a:pt x="4533711" y="1022576"/>
                  </a:lnTo>
                  <a:lnTo>
                    <a:pt x="4534146" y="1022635"/>
                  </a:lnTo>
                  <a:lnTo>
                    <a:pt x="4534465" y="1022694"/>
                  </a:lnTo>
                  <a:lnTo>
                    <a:pt x="4535046" y="1022947"/>
                  </a:lnTo>
                  <a:lnTo>
                    <a:pt x="4535888" y="1023445"/>
                  </a:lnTo>
                  <a:lnTo>
                    <a:pt x="4536972" y="1024246"/>
                  </a:lnTo>
                  <a:lnTo>
                    <a:pt x="4537814" y="1024743"/>
                  </a:lnTo>
                  <a:lnTo>
                    <a:pt x="4538404" y="1024948"/>
                  </a:lnTo>
                  <a:lnTo>
                    <a:pt x="4538733" y="1025007"/>
                  </a:lnTo>
                  <a:lnTo>
                    <a:pt x="4538956" y="1025036"/>
                  </a:lnTo>
                  <a:lnTo>
                    <a:pt x="4539411" y="1025026"/>
                  </a:lnTo>
                  <a:lnTo>
                    <a:pt x="4540079" y="1024880"/>
                  </a:lnTo>
                  <a:lnTo>
                    <a:pt x="4541414" y="1024392"/>
                  </a:lnTo>
                  <a:lnTo>
                    <a:pt x="4542314" y="1024079"/>
                  </a:lnTo>
                  <a:lnTo>
                    <a:pt x="4542769" y="1023972"/>
                  </a:lnTo>
                  <a:lnTo>
                    <a:pt x="4543505" y="1023943"/>
                  </a:lnTo>
                  <a:lnTo>
                    <a:pt x="4543979" y="1024011"/>
                  </a:lnTo>
                  <a:lnTo>
                    <a:pt x="4544434" y="1024138"/>
                  </a:lnTo>
                  <a:lnTo>
                    <a:pt x="4544831" y="1024353"/>
                  </a:lnTo>
                  <a:lnTo>
                    <a:pt x="4545150" y="1024646"/>
                  </a:lnTo>
                  <a:lnTo>
                    <a:pt x="4545372" y="1025007"/>
                  </a:lnTo>
                  <a:lnTo>
                    <a:pt x="4545431" y="1025231"/>
                  </a:lnTo>
                  <a:lnTo>
                    <a:pt x="4545489" y="1025651"/>
                  </a:lnTo>
                  <a:lnTo>
                    <a:pt x="4545431" y="1026510"/>
                  </a:lnTo>
                  <a:lnTo>
                    <a:pt x="4545489" y="1026929"/>
                  </a:lnTo>
                  <a:lnTo>
                    <a:pt x="4545547" y="1027144"/>
                  </a:lnTo>
                  <a:lnTo>
                    <a:pt x="4545741" y="1027496"/>
                  </a:lnTo>
                  <a:lnTo>
                    <a:pt x="4545826" y="1027584"/>
                  </a:lnTo>
                  <a:lnTo>
                    <a:pt x="4546215" y="1027004"/>
                  </a:lnTo>
                  <a:lnTo>
                    <a:pt x="4546815" y="1026522"/>
                  </a:lnTo>
                  <a:lnTo>
                    <a:pt x="4547182" y="1026347"/>
                  </a:lnTo>
                  <a:lnTo>
                    <a:pt x="4547518" y="1026245"/>
                  </a:lnTo>
                  <a:lnTo>
                    <a:pt x="4548210" y="1026142"/>
                  </a:lnTo>
                  <a:lnTo>
                    <a:pt x="4549258" y="1026122"/>
                  </a:lnTo>
                  <a:lnTo>
                    <a:pt x="4549981" y="1026111"/>
                  </a:lnTo>
                  <a:lnTo>
                    <a:pt x="4550450" y="1026049"/>
                  </a:lnTo>
                  <a:lnTo>
                    <a:pt x="4551345" y="1025793"/>
                  </a:lnTo>
                  <a:lnTo>
                    <a:pt x="4552180" y="1025372"/>
                  </a:lnTo>
                  <a:lnTo>
                    <a:pt x="4552923" y="1024807"/>
                  </a:lnTo>
                  <a:lnTo>
                    <a:pt x="4553574" y="1024109"/>
                  </a:lnTo>
                  <a:lnTo>
                    <a:pt x="4554104" y="1023329"/>
                  </a:lnTo>
                  <a:lnTo>
                    <a:pt x="4554470" y="1022467"/>
                  </a:lnTo>
                  <a:lnTo>
                    <a:pt x="4554684" y="1021553"/>
                  </a:lnTo>
                  <a:lnTo>
                    <a:pt x="4554715" y="1021081"/>
                  </a:lnTo>
                  <a:lnTo>
                    <a:pt x="4554715" y="1020568"/>
                  </a:lnTo>
                  <a:lnTo>
                    <a:pt x="4554602" y="1019531"/>
                  </a:lnTo>
                  <a:lnTo>
                    <a:pt x="4554470" y="1018515"/>
                  </a:lnTo>
                  <a:lnTo>
                    <a:pt x="4554419" y="1017478"/>
                  </a:lnTo>
                  <a:lnTo>
                    <a:pt x="4554480" y="1016975"/>
                  </a:lnTo>
                  <a:lnTo>
                    <a:pt x="4554542" y="1016708"/>
                  </a:lnTo>
                  <a:lnTo>
                    <a:pt x="4554735" y="1016215"/>
                  </a:lnTo>
                  <a:lnTo>
                    <a:pt x="4555020" y="1015764"/>
                  </a:lnTo>
                  <a:lnTo>
                    <a:pt x="4555386" y="1015373"/>
                  </a:lnTo>
                  <a:lnTo>
                    <a:pt x="4555803" y="1015086"/>
                  </a:lnTo>
                  <a:lnTo>
                    <a:pt x="4556251" y="1014891"/>
                  </a:lnTo>
                  <a:lnTo>
                    <a:pt x="4556710" y="1014850"/>
                  </a:lnTo>
                  <a:lnTo>
                    <a:pt x="4557167" y="1014953"/>
                  </a:lnTo>
                  <a:lnTo>
                    <a:pt x="4557381" y="1015086"/>
                  </a:lnTo>
                  <a:lnTo>
                    <a:pt x="4557249" y="1013207"/>
                  </a:lnTo>
                  <a:lnTo>
                    <a:pt x="4557117" y="1011339"/>
                  </a:lnTo>
                  <a:lnTo>
                    <a:pt x="4558237" y="1011031"/>
                  </a:lnTo>
                  <a:lnTo>
                    <a:pt x="4559346" y="1010723"/>
                  </a:lnTo>
                  <a:lnTo>
                    <a:pt x="4559244" y="1010251"/>
                  </a:lnTo>
                  <a:lnTo>
                    <a:pt x="4558878" y="1009388"/>
                  </a:lnTo>
                  <a:lnTo>
                    <a:pt x="4558104" y="1008198"/>
                  </a:lnTo>
                  <a:lnTo>
                    <a:pt x="4557554" y="1007397"/>
                  </a:lnTo>
                  <a:lnTo>
                    <a:pt x="4557310" y="1006997"/>
                  </a:lnTo>
                  <a:lnTo>
                    <a:pt x="4556902" y="1006093"/>
                  </a:lnTo>
                  <a:lnTo>
                    <a:pt x="4556740" y="1005395"/>
                  </a:lnTo>
                  <a:lnTo>
                    <a:pt x="4556710" y="1004923"/>
                  </a:lnTo>
                  <a:lnTo>
                    <a:pt x="4556771" y="1004482"/>
                  </a:lnTo>
                  <a:lnTo>
                    <a:pt x="4556902" y="1004040"/>
                  </a:lnTo>
                  <a:lnTo>
                    <a:pt x="4557015" y="1003835"/>
                  </a:lnTo>
                  <a:lnTo>
                    <a:pt x="4557147" y="1003640"/>
                  </a:lnTo>
                  <a:lnTo>
                    <a:pt x="4557503" y="1003342"/>
                  </a:lnTo>
                  <a:lnTo>
                    <a:pt x="4557941" y="1003168"/>
                  </a:lnTo>
                  <a:lnTo>
                    <a:pt x="4558410" y="1003106"/>
                  </a:lnTo>
                  <a:lnTo>
                    <a:pt x="4558867" y="1003168"/>
                  </a:lnTo>
                  <a:lnTo>
                    <a:pt x="4559275" y="1003332"/>
                  </a:lnTo>
                  <a:lnTo>
                    <a:pt x="4559580" y="1003599"/>
                  </a:lnTo>
                  <a:lnTo>
                    <a:pt x="4559743" y="1003968"/>
                  </a:lnTo>
                  <a:lnTo>
                    <a:pt x="4559753" y="1004204"/>
                  </a:lnTo>
                  <a:lnTo>
                    <a:pt x="4560750" y="1003948"/>
                  </a:lnTo>
                  <a:lnTo>
                    <a:pt x="4561748" y="1003701"/>
                  </a:lnTo>
                  <a:lnTo>
                    <a:pt x="4561473" y="1002798"/>
                  </a:lnTo>
                  <a:lnTo>
                    <a:pt x="4561178" y="1001443"/>
                  </a:lnTo>
                  <a:lnTo>
                    <a:pt x="4561137" y="1000519"/>
                  </a:lnTo>
                  <a:lnTo>
                    <a:pt x="4561178" y="1000067"/>
                  </a:lnTo>
                  <a:lnTo>
                    <a:pt x="4561269" y="999595"/>
                  </a:lnTo>
                  <a:lnTo>
                    <a:pt x="4561646" y="998733"/>
                  </a:lnTo>
                  <a:lnTo>
                    <a:pt x="4562074" y="998168"/>
                  </a:lnTo>
                  <a:lnTo>
                    <a:pt x="4562430" y="997881"/>
                  </a:lnTo>
                  <a:lnTo>
                    <a:pt x="4562807" y="997655"/>
                  </a:lnTo>
                  <a:lnTo>
                    <a:pt x="4563234" y="997511"/>
                  </a:lnTo>
                  <a:lnTo>
                    <a:pt x="4563448" y="997480"/>
                  </a:lnTo>
                  <a:lnTo>
                    <a:pt x="4563845" y="997450"/>
                  </a:lnTo>
                  <a:lnTo>
                    <a:pt x="4564598" y="997624"/>
                  </a:lnTo>
                  <a:lnTo>
                    <a:pt x="4565301" y="997963"/>
                  </a:lnTo>
                  <a:lnTo>
                    <a:pt x="4565972" y="998404"/>
                  </a:lnTo>
                  <a:lnTo>
                    <a:pt x="4566298" y="998640"/>
                  </a:lnTo>
                  <a:lnTo>
                    <a:pt x="4567937" y="999882"/>
                  </a:lnTo>
                  <a:lnTo>
                    <a:pt x="4569576" y="1001124"/>
                  </a:lnTo>
                  <a:lnTo>
                    <a:pt x="4570075" y="1001494"/>
                  </a:lnTo>
                  <a:lnTo>
                    <a:pt x="4570899" y="1001946"/>
                  </a:lnTo>
                  <a:lnTo>
                    <a:pt x="4571489" y="1002089"/>
                  </a:lnTo>
                  <a:lnTo>
                    <a:pt x="4571775" y="1002089"/>
                  </a:lnTo>
                  <a:lnTo>
                    <a:pt x="4571937" y="1002079"/>
                  </a:lnTo>
                  <a:lnTo>
                    <a:pt x="4572233" y="1001966"/>
                  </a:lnTo>
                  <a:lnTo>
                    <a:pt x="4572629" y="1001720"/>
                  </a:lnTo>
                  <a:lnTo>
                    <a:pt x="4572904" y="1001351"/>
                  </a:lnTo>
                  <a:lnTo>
                    <a:pt x="4573027" y="1001084"/>
                  </a:lnTo>
                  <a:lnTo>
                    <a:pt x="4573057" y="1000806"/>
                  </a:lnTo>
                  <a:lnTo>
                    <a:pt x="4572975" y="1000519"/>
                  </a:lnTo>
                  <a:lnTo>
                    <a:pt x="4572904" y="1000386"/>
                  </a:lnTo>
                  <a:lnTo>
                    <a:pt x="4572569" y="1000313"/>
                  </a:lnTo>
                  <a:lnTo>
                    <a:pt x="4571957" y="1000036"/>
                  </a:lnTo>
                  <a:lnTo>
                    <a:pt x="4571438" y="999605"/>
                  </a:lnTo>
                  <a:lnTo>
                    <a:pt x="4571001" y="999072"/>
                  </a:lnTo>
                  <a:lnTo>
                    <a:pt x="4570635" y="998435"/>
                  </a:lnTo>
                  <a:lnTo>
                    <a:pt x="4570339" y="997757"/>
                  </a:lnTo>
                  <a:lnTo>
                    <a:pt x="4570003" y="996680"/>
                  </a:lnTo>
                  <a:lnTo>
                    <a:pt x="4569841" y="995951"/>
                  </a:lnTo>
                  <a:lnTo>
                    <a:pt x="4569759" y="995530"/>
                  </a:lnTo>
                  <a:lnTo>
                    <a:pt x="4569637" y="994657"/>
                  </a:lnTo>
                  <a:lnTo>
                    <a:pt x="4569637" y="993795"/>
                  </a:lnTo>
                  <a:lnTo>
                    <a:pt x="4569769" y="993189"/>
                  </a:lnTo>
                  <a:lnTo>
                    <a:pt x="4569942" y="992810"/>
                  </a:lnTo>
                  <a:lnTo>
                    <a:pt x="4570044" y="992625"/>
                  </a:lnTo>
                  <a:lnTo>
                    <a:pt x="4570268" y="992337"/>
                  </a:lnTo>
                  <a:lnTo>
                    <a:pt x="4570808" y="991875"/>
                  </a:lnTo>
                  <a:lnTo>
                    <a:pt x="4571775" y="991393"/>
                  </a:lnTo>
                  <a:lnTo>
                    <a:pt x="4572466" y="991157"/>
                  </a:lnTo>
                  <a:lnTo>
                    <a:pt x="4578473" y="989124"/>
                  </a:lnTo>
                  <a:lnTo>
                    <a:pt x="4584498" y="987092"/>
                  </a:lnTo>
                  <a:lnTo>
                    <a:pt x="4585058" y="986896"/>
                  </a:lnTo>
                  <a:lnTo>
                    <a:pt x="4585923" y="986742"/>
                  </a:lnTo>
                  <a:lnTo>
                    <a:pt x="4586483" y="986804"/>
                  </a:lnTo>
                  <a:lnTo>
                    <a:pt x="4586748" y="986896"/>
                  </a:lnTo>
                  <a:lnTo>
                    <a:pt x="4587084" y="987071"/>
                  </a:lnTo>
                  <a:lnTo>
                    <a:pt x="4587613" y="987605"/>
                  </a:lnTo>
                  <a:lnTo>
                    <a:pt x="4588112" y="988200"/>
                  </a:lnTo>
                  <a:lnTo>
                    <a:pt x="4588631" y="988724"/>
                  </a:lnTo>
                  <a:lnTo>
                    <a:pt x="4588957" y="988909"/>
                  </a:lnTo>
                  <a:lnTo>
                    <a:pt x="4589384" y="989063"/>
                  </a:lnTo>
                  <a:lnTo>
                    <a:pt x="4590362" y="989227"/>
                  </a:lnTo>
                  <a:lnTo>
                    <a:pt x="4591064" y="989381"/>
                  </a:lnTo>
                  <a:lnTo>
                    <a:pt x="4591451" y="989524"/>
                  </a:lnTo>
                  <a:lnTo>
                    <a:pt x="4591726" y="989750"/>
                  </a:lnTo>
                  <a:lnTo>
                    <a:pt x="4591888" y="990058"/>
                  </a:lnTo>
                  <a:lnTo>
                    <a:pt x="4591899" y="990263"/>
                  </a:lnTo>
                  <a:lnTo>
                    <a:pt x="4592509" y="989247"/>
                  </a:lnTo>
                  <a:lnTo>
                    <a:pt x="4593110" y="988221"/>
                  </a:lnTo>
                  <a:lnTo>
                    <a:pt x="4593823" y="989258"/>
                  </a:lnTo>
                  <a:lnTo>
                    <a:pt x="4594555" y="990294"/>
                  </a:lnTo>
                  <a:lnTo>
                    <a:pt x="4594749" y="989750"/>
                  </a:lnTo>
                  <a:lnTo>
                    <a:pt x="4595248" y="988683"/>
                  </a:lnTo>
                  <a:lnTo>
                    <a:pt x="4595726" y="987974"/>
                  </a:lnTo>
                  <a:lnTo>
                    <a:pt x="4596113" y="987595"/>
                  </a:lnTo>
                  <a:lnTo>
                    <a:pt x="4596540" y="987297"/>
                  </a:lnTo>
                  <a:lnTo>
                    <a:pt x="4597039" y="987112"/>
                  </a:lnTo>
                  <a:lnTo>
                    <a:pt x="4597314" y="987092"/>
                  </a:lnTo>
                  <a:lnTo>
                    <a:pt x="4597548" y="987092"/>
                  </a:lnTo>
                  <a:lnTo>
                    <a:pt x="4597985" y="987143"/>
                  </a:lnTo>
                  <a:lnTo>
                    <a:pt x="4598627" y="987379"/>
                  </a:lnTo>
                  <a:lnTo>
                    <a:pt x="4599848" y="988139"/>
                  </a:lnTo>
                  <a:lnTo>
                    <a:pt x="4600704" y="988590"/>
                  </a:lnTo>
                  <a:lnTo>
                    <a:pt x="4600917" y="988683"/>
                  </a:lnTo>
                  <a:lnTo>
                    <a:pt x="4601406" y="988755"/>
                  </a:lnTo>
                  <a:lnTo>
                    <a:pt x="4601904" y="988713"/>
                  </a:lnTo>
                  <a:lnTo>
                    <a:pt x="4602373" y="988580"/>
                  </a:lnTo>
                  <a:lnTo>
                    <a:pt x="4602780" y="988354"/>
                  </a:lnTo>
                  <a:lnTo>
                    <a:pt x="4603086" y="988067"/>
                  </a:lnTo>
                  <a:lnTo>
                    <a:pt x="4603268" y="987718"/>
                  </a:lnTo>
                  <a:lnTo>
                    <a:pt x="4603268" y="987328"/>
                  </a:lnTo>
                  <a:lnTo>
                    <a:pt x="4603177" y="987112"/>
                  </a:lnTo>
                  <a:lnTo>
                    <a:pt x="4603441" y="986968"/>
                  </a:lnTo>
                  <a:lnTo>
                    <a:pt x="4604011" y="986773"/>
                  </a:lnTo>
                  <a:lnTo>
                    <a:pt x="4604612" y="986732"/>
                  </a:lnTo>
                  <a:lnTo>
                    <a:pt x="4605223" y="986794"/>
                  </a:lnTo>
                  <a:lnTo>
                    <a:pt x="4605834" y="986968"/>
                  </a:lnTo>
                  <a:lnTo>
                    <a:pt x="4606434" y="987225"/>
                  </a:lnTo>
                  <a:lnTo>
                    <a:pt x="4607299" y="987707"/>
                  </a:lnTo>
                  <a:lnTo>
                    <a:pt x="4607808" y="988087"/>
                  </a:lnTo>
                  <a:lnTo>
                    <a:pt x="4608806" y="988919"/>
                  </a:lnTo>
                  <a:lnTo>
                    <a:pt x="4610373" y="990028"/>
                  </a:lnTo>
                  <a:lnTo>
                    <a:pt x="4611219" y="990397"/>
                  </a:lnTo>
                  <a:lnTo>
                    <a:pt x="4611809" y="990561"/>
                  </a:lnTo>
                  <a:lnTo>
                    <a:pt x="4612134" y="990592"/>
                  </a:lnTo>
                  <a:lnTo>
                    <a:pt x="4612582" y="990602"/>
                  </a:lnTo>
                  <a:lnTo>
                    <a:pt x="4613508" y="990489"/>
                  </a:lnTo>
                  <a:lnTo>
                    <a:pt x="4614435" y="990325"/>
                  </a:lnTo>
                  <a:lnTo>
                    <a:pt x="4615341" y="990263"/>
                  </a:lnTo>
                  <a:lnTo>
                    <a:pt x="4615799" y="990325"/>
                  </a:lnTo>
                  <a:lnTo>
                    <a:pt x="4616135" y="990387"/>
                  </a:lnTo>
                  <a:lnTo>
                    <a:pt x="4616746" y="990654"/>
                  </a:lnTo>
                  <a:lnTo>
                    <a:pt x="4617631" y="991177"/>
                  </a:lnTo>
                  <a:lnTo>
                    <a:pt x="4618771" y="992019"/>
                  </a:lnTo>
                  <a:lnTo>
                    <a:pt x="4619656" y="992542"/>
                  </a:lnTo>
                  <a:lnTo>
                    <a:pt x="4620278" y="992758"/>
                  </a:lnTo>
                  <a:lnTo>
                    <a:pt x="4620624" y="992820"/>
                  </a:lnTo>
                  <a:lnTo>
                    <a:pt x="4620858" y="992850"/>
                  </a:lnTo>
                  <a:lnTo>
                    <a:pt x="4621336" y="992840"/>
                  </a:lnTo>
                  <a:lnTo>
                    <a:pt x="4622039" y="992686"/>
                  </a:lnTo>
                  <a:lnTo>
                    <a:pt x="4623444" y="992173"/>
                  </a:lnTo>
                  <a:lnTo>
                    <a:pt x="4624390" y="991845"/>
                  </a:lnTo>
                  <a:lnTo>
                    <a:pt x="4624868" y="991731"/>
                  </a:lnTo>
                  <a:lnTo>
                    <a:pt x="4625642" y="991701"/>
                  </a:lnTo>
                  <a:lnTo>
                    <a:pt x="4626141" y="991773"/>
                  </a:lnTo>
                  <a:lnTo>
                    <a:pt x="4626619" y="991906"/>
                  </a:lnTo>
                  <a:lnTo>
                    <a:pt x="4627037" y="992132"/>
                  </a:lnTo>
                  <a:lnTo>
                    <a:pt x="4627373" y="992440"/>
                  </a:lnTo>
                  <a:lnTo>
                    <a:pt x="4627606" y="992820"/>
                  </a:lnTo>
                  <a:lnTo>
                    <a:pt x="4627668" y="993056"/>
                  </a:lnTo>
                  <a:lnTo>
                    <a:pt x="4627729" y="993497"/>
                  </a:lnTo>
                  <a:lnTo>
                    <a:pt x="4627668" y="994401"/>
                  </a:lnTo>
                  <a:lnTo>
                    <a:pt x="4627704" y="994663"/>
                  </a:lnTo>
                  <a:lnTo>
                    <a:pt x="4628441" y="994104"/>
                  </a:lnTo>
                  <a:lnTo>
                    <a:pt x="4629293" y="993191"/>
                  </a:lnTo>
                  <a:lnTo>
                    <a:pt x="4629985" y="992171"/>
                  </a:lnTo>
                  <a:lnTo>
                    <a:pt x="4630464" y="991043"/>
                  </a:lnTo>
                  <a:lnTo>
                    <a:pt x="4630743" y="989849"/>
                  </a:lnTo>
                  <a:lnTo>
                    <a:pt x="4630783" y="989232"/>
                  </a:lnTo>
                  <a:lnTo>
                    <a:pt x="4630783" y="988561"/>
                  </a:lnTo>
                  <a:lnTo>
                    <a:pt x="4630637" y="987205"/>
                  </a:lnTo>
                  <a:lnTo>
                    <a:pt x="4630464" y="985876"/>
                  </a:lnTo>
                  <a:lnTo>
                    <a:pt x="4630397" y="984521"/>
                  </a:lnTo>
                  <a:lnTo>
                    <a:pt x="4630477" y="983863"/>
                  </a:lnTo>
                  <a:lnTo>
                    <a:pt x="4630557" y="983514"/>
                  </a:lnTo>
                  <a:lnTo>
                    <a:pt x="4630810" y="982870"/>
                  </a:lnTo>
                  <a:lnTo>
                    <a:pt x="4631182" y="982280"/>
                  </a:lnTo>
                  <a:lnTo>
                    <a:pt x="4631662" y="981770"/>
                  </a:lnTo>
                  <a:lnTo>
                    <a:pt x="4632207" y="981394"/>
                  </a:lnTo>
                  <a:lnTo>
                    <a:pt x="4632793" y="981139"/>
                  </a:lnTo>
                  <a:lnTo>
                    <a:pt x="4633391" y="981085"/>
                  </a:lnTo>
                  <a:lnTo>
                    <a:pt x="4633990" y="981219"/>
                  </a:lnTo>
                  <a:lnTo>
                    <a:pt x="4634270" y="981394"/>
                  </a:lnTo>
                  <a:lnTo>
                    <a:pt x="4634097" y="978938"/>
                  </a:lnTo>
                  <a:lnTo>
                    <a:pt x="4633924" y="976495"/>
                  </a:lnTo>
                  <a:lnTo>
                    <a:pt x="4635388" y="976092"/>
                  </a:lnTo>
                  <a:lnTo>
                    <a:pt x="4636838" y="975690"/>
                  </a:lnTo>
                  <a:lnTo>
                    <a:pt x="4636705" y="975072"/>
                  </a:lnTo>
                  <a:lnTo>
                    <a:pt x="4636226" y="973945"/>
                  </a:lnTo>
                  <a:lnTo>
                    <a:pt x="4635215" y="972388"/>
                  </a:lnTo>
                  <a:lnTo>
                    <a:pt x="4634496" y="971341"/>
                  </a:lnTo>
                  <a:lnTo>
                    <a:pt x="4634177" y="970818"/>
                  </a:lnTo>
                  <a:lnTo>
                    <a:pt x="4633644" y="969637"/>
                  </a:lnTo>
                  <a:lnTo>
                    <a:pt x="4633431" y="968724"/>
                  </a:lnTo>
                  <a:lnTo>
                    <a:pt x="4633391" y="968107"/>
                  </a:lnTo>
                  <a:lnTo>
                    <a:pt x="4633471" y="967530"/>
                  </a:lnTo>
                  <a:lnTo>
                    <a:pt x="4633644" y="966953"/>
                  </a:lnTo>
                  <a:lnTo>
                    <a:pt x="4633790" y="966684"/>
                  </a:lnTo>
                  <a:lnTo>
                    <a:pt x="4633963" y="966430"/>
                  </a:lnTo>
                  <a:lnTo>
                    <a:pt x="4634429" y="966040"/>
                  </a:lnTo>
                  <a:lnTo>
                    <a:pt x="4635002" y="965812"/>
                  </a:lnTo>
                  <a:lnTo>
                    <a:pt x="4635614" y="965731"/>
                  </a:lnTo>
                  <a:lnTo>
                    <a:pt x="4636213" y="965812"/>
                  </a:lnTo>
                  <a:lnTo>
                    <a:pt x="4636745" y="966027"/>
                  </a:lnTo>
                  <a:lnTo>
                    <a:pt x="4637144" y="966376"/>
                  </a:lnTo>
                  <a:lnTo>
                    <a:pt x="4637357" y="966859"/>
                  </a:lnTo>
                  <a:lnTo>
                    <a:pt x="4637371" y="967167"/>
                  </a:lnTo>
                  <a:lnTo>
                    <a:pt x="4638675" y="966832"/>
                  </a:lnTo>
                  <a:lnTo>
                    <a:pt x="4639979" y="966510"/>
                  </a:lnTo>
                  <a:lnTo>
                    <a:pt x="4639620" y="965329"/>
                  </a:lnTo>
                  <a:lnTo>
                    <a:pt x="4639234" y="963557"/>
                  </a:lnTo>
                  <a:lnTo>
                    <a:pt x="4639180" y="962349"/>
                  </a:lnTo>
                  <a:lnTo>
                    <a:pt x="4639234" y="961759"/>
                  </a:lnTo>
                  <a:lnTo>
                    <a:pt x="4639354" y="961141"/>
                  </a:lnTo>
                  <a:lnTo>
                    <a:pt x="4639846" y="960014"/>
                  </a:lnTo>
                  <a:lnTo>
                    <a:pt x="4640404" y="959276"/>
                  </a:lnTo>
                  <a:lnTo>
                    <a:pt x="4640870" y="958900"/>
                  </a:lnTo>
                  <a:lnTo>
                    <a:pt x="4641363" y="958605"/>
                  </a:lnTo>
                  <a:lnTo>
                    <a:pt x="4641922" y="958417"/>
                  </a:lnTo>
                  <a:lnTo>
                    <a:pt x="4642201" y="958377"/>
                  </a:lnTo>
                  <a:lnTo>
                    <a:pt x="4642720" y="958337"/>
                  </a:lnTo>
                  <a:lnTo>
                    <a:pt x="4643705" y="958565"/>
                  </a:lnTo>
                  <a:lnTo>
                    <a:pt x="4644623" y="959008"/>
                  </a:lnTo>
                  <a:lnTo>
                    <a:pt x="4645502" y="959585"/>
                  </a:lnTo>
                  <a:lnTo>
                    <a:pt x="4645927" y="959893"/>
                  </a:lnTo>
                  <a:lnTo>
                    <a:pt x="4648070" y="961517"/>
                  </a:lnTo>
                  <a:lnTo>
                    <a:pt x="4650212" y="963141"/>
                  </a:lnTo>
                  <a:lnTo>
                    <a:pt x="4650864" y="963624"/>
                  </a:lnTo>
                  <a:lnTo>
                    <a:pt x="4651943" y="964215"/>
                  </a:lnTo>
                  <a:lnTo>
                    <a:pt x="4652715" y="964403"/>
                  </a:lnTo>
                  <a:lnTo>
                    <a:pt x="4653087" y="964403"/>
                  </a:lnTo>
                  <a:lnTo>
                    <a:pt x="4653300" y="964389"/>
                  </a:lnTo>
                  <a:lnTo>
                    <a:pt x="4653686" y="964242"/>
                  </a:lnTo>
                  <a:lnTo>
                    <a:pt x="4654205" y="963920"/>
                  </a:lnTo>
                  <a:lnTo>
                    <a:pt x="4654564" y="963436"/>
                  </a:lnTo>
                  <a:lnTo>
                    <a:pt x="4654724" y="963088"/>
                  </a:lnTo>
                  <a:lnTo>
                    <a:pt x="4654764" y="962725"/>
                  </a:lnTo>
                  <a:lnTo>
                    <a:pt x="4654658" y="962349"/>
                  </a:lnTo>
                  <a:lnTo>
                    <a:pt x="4654564" y="962175"/>
                  </a:lnTo>
                  <a:lnTo>
                    <a:pt x="4654125" y="962081"/>
                  </a:lnTo>
                  <a:lnTo>
                    <a:pt x="4653326" y="961719"/>
                  </a:lnTo>
                  <a:lnTo>
                    <a:pt x="4652648" y="961155"/>
                  </a:lnTo>
                  <a:lnTo>
                    <a:pt x="4652076" y="960457"/>
                  </a:lnTo>
                  <a:lnTo>
                    <a:pt x="4651597" y="959625"/>
                  </a:lnTo>
                  <a:lnTo>
                    <a:pt x="4651210" y="958739"/>
                  </a:lnTo>
                  <a:lnTo>
                    <a:pt x="4650772" y="957330"/>
                  </a:lnTo>
                  <a:lnTo>
                    <a:pt x="4650559" y="956377"/>
                  </a:lnTo>
                  <a:lnTo>
                    <a:pt x="4650452" y="955827"/>
                  </a:lnTo>
                  <a:lnTo>
                    <a:pt x="4650292" y="954686"/>
                  </a:lnTo>
                  <a:lnTo>
                    <a:pt x="4650292" y="953559"/>
                  </a:lnTo>
                  <a:lnTo>
                    <a:pt x="4650465" y="952767"/>
                  </a:lnTo>
                  <a:lnTo>
                    <a:pt x="4650691" y="952270"/>
                  </a:lnTo>
                  <a:lnTo>
                    <a:pt x="4650825" y="952029"/>
                  </a:lnTo>
                  <a:lnTo>
                    <a:pt x="4651118" y="951653"/>
                  </a:lnTo>
                  <a:lnTo>
                    <a:pt x="4651823" y="951049"/>
                  </a:lnTo>
                  <a:lnTo>
                    <a:pt x="4653087" y="950418"/>
                  </a:lnTo>
                  <a:lnTo>
                    <a:pt x="4653992" y="950109"/>
                  </a:lnTo>
                  <a:lnTo>
                    <a:pt x="4661844" y="947452"/>
                  </a:lnTo>
                  <a:lnTo>
                    <a:pt x="4669722" y="944795"/>
                  </a:lnTo>
                  <a:lnTo>
                    <a:pt x="4670454" y="944540"/>
                  </a:lnTo>
                  <a:lnTo>
                    <a:pt x="4671585" y="944338"/>
                  </a:lnTo>
                  <a:lnTo>
                    <a:pt x="4672317" y="944419"/>
                  </a:lnTo>
                  <a:lnTo>
                    <a:pt x="4672663" y="944540"/>
                  </a:lnTo>
                  <a:lnTo>
                    <a:pt x="4673102" y="944768"/>
                  </a:lnTo>
                  <a:lnTo>
                    <a:pt x="4673794" y="945466"/>
                  </a:lnTo>
                  <a:lnTo>
                    <a:pt x="4674446" y="946244"/>
                  </a:lnTo>
                  <a:lnTo>
                    <a:pt x="4675125" y="946929"/>
                  </a:lnTo>
                  <a:lnTo>
                    <a:pt x="4675550" y="947170"/>
                  </a:lnTo>
                  <a:lnTo>
                    <a:pt x="4676110" y="947371"/>
                  </a:lnTo>
                  <a:lnTo>
                    <a:pt x="4677387" y="947586"/>
                  </a:lnTo>
                  <a:lnTo>
                    <a:pt x="4678305" y="947788"/>
                  </a:lnTo>
                  <a:lnTo>
                    <a:pt x="4678811" y="947975"/>
                  </a:lnTo>
                  <a:lnTo>
                    <a:pt x="4679170" y="948271"/>
                  </a:lnTo>
                  <a:lnTo>
                    <a:pt x="4679384" y="948673"/>
                  </a:lnTo>
                  <a:lnTo>
                    <a:pt x="4679397" y="948942"/>
                  </a:lnTo>
                  <a:lnTo>
                    <a:pt x="4680195" y="947613"/>
                  </a:lnTo>
                  <a:lnTo>
                    <a:pt x="4680980" y="946271"/>
                  </a:lnTo>
                  <a:lnTo>
                    <a:pt x="4681912" y="947626"/>
                  </a:lnTo>
                  <a:lnTo>
                    <a:pt x="4682870" y="948982"/>
                  </a:lnTo>
                  <a:lnTo>
                    <a:pt x="4683123" y="948271"/>
                  </a:lnTo>
                  <a:lnTo>
                    <a:pt x="4683775" y="946875"/>
                  </a:lnTo>
                  <a:lnTo>
                    <a:pt x="4684400" y="945949"/>
                  </a:lnTo>
                  <a:lnTo>
                    <a:pt x="4684906" y="945452"/>
                  </a:lnTo>
                  <a:lnTo>
                    <a:pt x="4685465" y="945063"/>
                  </a:lnTo>
                  <a:lnTo>
                    <a:pt x="4686117" y="944822"/>
                  </a:lnTo>
                  <a:lnTo>
                    <a:pt x="4686476" y="944795"/>
                  </a:lnTo>
                  <a:lnTo>
                    <a:pt x="4686782" y="944795"/>
                  </a:lnTo>
                  <a:lnTo>
                    <a:pt x="4687354" y="944862"/>
                  </a:lnTo>
                  <a:lnTo>
                    <a:pt x="4688193" y="945170"/>
                  </a:lnTo>
                  <a:lnTo>
                    <a:pt x="4689790" y="946163"/>
                  </a:lnTo>
                  <a:lnTo>
                    <a:pt x="4690908" y="946754"/>
                  </a:lnTo>
                  <a:lnTo>
                    <a:pt x="4691187" y="946875"/>
                  </a:lnTo>
                  <a:lnTo>
                    <a:pt x="4691826" y="946969"/>
                  </a:lnTo>
                  <a:lnTo>
                    <a:pt x="4692478" y="946915"/>
                  </a:lnTo>
                  <a:lnTo>
                    <a:pt x="4693090" y="946741"/>
                  </a:lnTo>
                  <a:lnTo>
                    <a:pt x="4693623" y="946446"/>
                  </a:lnTo>
                  <a:lnTo>
                    <a:pt x="4694022" y="946070"/>
                  </a:lnTo>
                  <a:lnTo>
                    <a:pt x="4694261" y="945613"/>
                  </a:lnTo>
                  <a:lnTo>
                    <a:pt x="4694261" y="945103"/>
                  </a:lnTo>
                  <a:lnTo>
                    <a:pt x="4694142" y="944822"/>
                  </a:lnTo>
                  <a:lnTo>
                    <a:pt x="4694488" y="944634"/>
                  </a:lnTo>
                  <a:lnTo>
                    <a:pt x="4695233" y="944379"/>
                  </a:lnTo>
                  <a:lnTo>
                    <a:pt x="4696018" y="944325"/>
                  </a:lnTo>
                  <a:lnTo>
                    <a:pt x="4696816" y="944406"/>
                  </a:lnTo>
                  <a:lnTo>
                    <a:pt x="4697615" y="944634"/>
                  </a:lnTo>
                  <a:lnTo>
                    <a:pt x="4698400" y="944969"/>
                  </a:lnTo>
                  <a:lnTo>
                    <a:pt x="4699531" y="945600"/>
                  </a:lnTo>
                  <a:lnTo>
                    <a:pt x="4700197" y="946097"/>
                  </a:lnTo>
                  <a:lnTo>
                    <a:pt x="4701501" y="947184"/>
                  </a:lnTo>
                  <a:lnTo>
                    <a:pt x="4703550" y="948633"/>
                  </a:lnTo>
                  <a:lnTo>
                    <a:pt x="4704655" y="949116"/>
                  </a:lnTo>
                  <a:lnTo>
                    <a:pt x="4705427" y="949331"/>
                  </a:lnTo>
                  <a:lnTo>
                    <a:pt x="4705853" y="949371"/>
                  </a:lnTo>
                  <a:lnTo>
                    <a:pt x="4706438" y="949385"/>
                  </a:lnTo>
                  <a:lnTo>
                    <a:pt x="4707649" y="949237"/>
                  </a:lnTo>
                  <a:lnTo>
                    <a:pt x="4708860" y="949022"/>
                  </a:lnTo>
                  <a:lnTo>
                    <a:pt x="4710044" y="948942"/>
                  </a:lnTo>
                  <a:lnTo>
                    <a:pt x="4710643" y="949022"/>
                  </a:lnTo>
                  <a:lnTo>
                    <a:pt x="4711083" y="949103"/>
                  </a:lnTo>
                  <a:lnTo>
                    <a:pt x="4711881" y="949452"/>
                  </a:lnTo>
                  <a:lnTo>
                    <a:pt x="4713039" y="950136"/>
                  </a:lnTo>
                  <a:lnTo>
                    <a:pt x="4714529" y="951237"/>
                  </a:lnTo>
                  <a:lnTo>
                    <a:pt x="4715687" y="951921"/>
                  </a:lnTo>
                  <a:lnTo>
                    <a:pt x="4716499" y="952203"/>
                  </a:lnTo>
                  <a:lnTo>
                    <a:pt x="4716951" y="952284"/>
                  </a:lnTo>
                  <a:lnTo>
                    <a:pt x="4717258" y="952324"/>
                  </a:lnTo>
                  <a:lnTo>
                    <a:pt x="4717883" y="952311"/>
                  </a:lnTo>
                  <a:lnTo>
                    <a:pt x="4718801" y="952109"/>
                  </a:lnTo>
                  <a:lnTo>
                    <a:pt x="4720637" y="951438"/>
                  </a:lnTo>
                  <a:lnTo>
                    <a:pt x="4721875" y="951009"/>
                  </a:lnTo>
                  <a:lnTo>
                    <a:pt x="4722501" y="950861"/>
                  </a:lnTo>
                  <a:lnTo>
                    <a:pt x="4723512" y="950821"/>
                  </a:lnTo>
                  <a:lnTo>
                    <a:pt x="4724164" y="950915"/>
                  </a:lnTo>
                  <a:lnTo>
                    <a:pt x="4724790" y="951089"/>
                  </a:lnTo>
                  <a:lnTo>
                    <a:pt x="4725335" y="951384"/>
                  </a:lnTo>
                  <a:lnTo>
                    <a:pt x="4725775" y="951787"/>
                  </a:lnTo>
                  <a:lnTo>
                    <a:pt x="4726080" y="952284"/>
                  </a:lnTo>
                  <a:lnTo>
                    <a:pt x="4726160" y="952592"/>
                  </a:lnTo>
                  <a:lnTo>
                    <a:pt x="4726240" y="953169"/>
                  </a:lnTo>
                  <a:lnTo>
                    <a:pt x="4726160" y="954351"/>
                  </a:lnTo>
                  <a:lnTo>
                    <a:pt x="4726240" y="954927"/>
                  </a:lnTo>
                  <a:lnTo>
                    <a:pt x="4726320" y="955223"/>
                  </a:lnTo>
                  <a:lnTo>
                    <a:pt x="4726586" y="955706"/>
                  </a:lnTo>
                  <a:lnTo>
                    <a:pt x="4726972" y="956109"/>
                  </a:lnTo>
                  <a:lnTo>
                    <a:pt x="4727451" y="956458"/>
                  </a:lnTo>
                  <a:lnTo>
                    <a:pt x="4728822" y="957115"/>
                  </a:lnTo>
                  <a:lnTo>
                    <a:pt x="4729993" y="957585"/>
                  </a:lnTo>
                  <a:lnTo>
                    <a:pt x="4730259" y="957719"/>
                  </a:lnTo>
                  <a:lnTo>
                    <a:pt x="4730764" y="958108"/>
                  </a:lnTo>
                  <a:lnTo>
                    <a:pt x="4731204" y="958565"/>
                  </a:lnTo>
                  <a:lnTo>
                    <a:pt x="4731550" y="959101"/>
                  </a:lnTo>
                  <a:lnTo>
                    <a:pt x="4731776" y="959652"/>
                  </a:lnTo>
                  <a:lnTo>
                    <a:pt x="4731856" y="960189"/>
                  </a:lnTo>
                  <a:lnTo>
                    <a:pt x="4731763" y="960699"/>
                  </a:lnTo>
                  <a:lnTo>
                    <a:pt x="4731457" y="961101"/>
                  </a:lnTo>
                  <a:lnTo>
                    <a:pt x="4731204" y="961249"/>
                  </a:lnTo>
                  <a:lnTo>
                    <a:pt x="4731603" y="961195"/>
                  </a:lnTo>
                  <a:lnTo>
                    <a:pt x="4732415" y="961195"/>
                  </a:lnTo>
                  <a:lnTo>
                    <a:pt x="4733200" y="961370"/>
                  </a:lnTo>
                  <a:lnTo>
                    <a:pt x="4733945" y="961665"/>
                  </a:lnTo>
                  <a:lnTo>
                    <a:pt x="4734637" y="962081"/>
                  </a:lnTo>
                  <a:lnTo>
                    <a:pt x="4735223" y="962631"/>
                  </a:lnTo>
                  <a:lnTo>
                    <a:pt x="4735742" y="963249"/>
                  </a:lnTo>
                  <a:lnTo>
                    <a:pt x="4736128" y="963960"/>
                  </a:lnTo>
                  <a:lnTo>
                    <a:pt x="4736248" y="964349"/>
                  </a:lnTo>
                  <a:lnTo>
                    <a:pt x="4736354" y="964792"/>
                  </a:lnTo>
                  <a:lnTo>
                    <a:pt x="4736474" y="965718"/>
                  </a:lnTo>
                  <a:lnTo>
                    <a:pt x="4736487" y="967141"/>
                  </a:lnTo>
                  <a:lnTo>
                    <a:pt x="4736487" y="968563"/>
                  </a:lnTo>
                  <a:lnTo>
                    <a:pt x="4736594" y="969449"/>
                  </a:lnTo>
                  <a:lnTo>
                    <a:pt x="4736793" y="970281"/>
                  </a:lnTo>
                  <a:lnTo>
                    <a:pt x="4737179" y="971046"/>
                  </a:lnTo>
                  <a:lnTo>
                    <a:pt x="4737485" y="971382"/>
                  </a:lnTo>
                  <a:lnTo>
                    <a:pt x="4737738" y="971610"/>
                  </a:lnTo>
                  <a:lnTo>
                    <a:pt x="4738297" y="971999"/>
                  </a:lnTo>
                  <a:lnTo>
                    <a:pt x="4739255" y="972402"/>
                  </a:lnTo>
                  <a:lnTo>
                    <a:pt x="4740573" y="972872"/>
                  </a:lnTo>
                  <a:lnTo>
                    <a:pt x="4741490" y="973314"/>
                  </a:lnTo>
                  <a:lnTo>
                    <a:pt x="4742037" y="973704"/>
                  </a:lnTo>
                  <a:lnTo>
                    <a:pt x="4742263" y="973972"/>
                  </a:lnTo>
                  <a:lnTo>
                    <a:pt x="4742476" y="974240"/>
                  </a:lnTo>
                  <a:lnTo>
                    <a:pt x="4742782" y="974831"/>
                  </a:lnTo>
                  <a:lnTo>
                    <a:pt x="4742928" y="975488"/>
                  </a:lnTo>
                  <a:lnTo>
                    <a:pt x="4742995" y="976173"/>
                  </a:lnTo>
                  <a:lnTo>
                    <a:pt x="4742835" y="977985"/>
                  </a:lnTo>
                  <a:lnTo>
                    <a:pt x="4742622" y="979434"/>
                  </a:lnTo>
                  <a:lnTo>
                    <a:pt x="4742609" y="979783"/>
                  </a:lnTo>
                  <a:lnTo>
                    <a:pt x="4742648" y="980535"/>
                  </a:lnTo>
                  <a:lnTo>
                    <a:pt x="4742795" y="981273"/>
                  </a:lnTo>
                  <a:lnTo>
                    <a:pt x="4743061" y="981971"/>
                  </a:lnTo>
                  <a:lnTo>
                    <a:pt x="4743434" y="982588"/>
                  </a:lnTo>
                  <a:lnTo>
                    <a:pt x="4743873" y="983045"/>
                  </a:lnTo>
                  <a:lnTo>
                    <a:pt x="4744405" y="983353"/>
                  </a:lnTo>
                  <a:lnTo>
                    <a:pt x="4745017" y="983434"/>
                  </a:lnTo>
                  <a:lnTo>
                    <a:pt x="4745364" y="983380"/>
                  </a:lnTo>
                  <a:lnTo>
                    <a:pt x="4745869" y="983206"/>
                  </a:lnTo>
                  <a:lnTo>
                    <a:pt x="4746614" y="982870"/>
                  </a:lnTo>
                  <a:lnTo>
                    <a:pt x="4747107" y="982803"/>
                  </a:lnTo>
                  <a:lnTo>
                    <a:pt x="4747360" y="982870"/>
                  </a:lnTo>
                  <a:lnTo>
                    <a:pt x="4747532" y="982951"/>
                  </a:lnTo>
                  <a:lnTo>
                    <a:pt x="4747785" y="983206"/>
                  </a:lnTo>
                  <a:lnTo>
                    <a:pt x="4748065" y="983702"/>
                  </a:lnTo>
                  <a:lnTo>
                    <a:pt x="4748185" y="984051"/>
                  </a:lnTo>
                  <a:lnTo>
                    <a:pt x="4748398" y="984829"/>
                  </a:lnTo>
                  <a:lnTo>
                    <a:pt x="4748677" y="986360"/>
                  </a:lnTo>
                  <a:lnTo>
                    <a:pt x="4748837" y="987916"/>
                  </a:lnTo>
                  <a:lnTo>
                    <a:pt x="4748850" y="989487"/>
                  </a:lnTo>
                  <a:lnTo>
                    <a:pt x="4748770" y="990278"/>
                  </a:lnTo>
                  <a:lnTo>
                    <a:pt x="4749489" y="990104"/>
                  </a:lnTo>
                  <a:lnTo>
                    <a:pt x="4750806" y="989527"/>
                  </a:lnTo>
                  <a:lnTo>
                    <a:pt x="4751405" y="989111"/>
                  </a:lnTo>
                  <a:lnTo>
                    <a:pt x="4751498" y="989809"/>
                  </a:lnTo>
                  <a:lnTo>
                    <a:pt x="4751618" y="991218"/>
                  </a:lnTo>
                  <a:lnTo>
                    <a:pt x="4751645" y="993325"/>
                  </a:lnTo>
                  <a:lnTo>
                    <a:pt x="4751419" y="996157"/>
                  </a:lnTo>
                  <a:lnTo>
                    <a:pt x="4751006" y="998975"/>
                  </a:lnTo>
                  <a:lnTo>
                    <a:pt x="4750101" y="1003190"/>
                  </a:lnTo>
                  <a:lnTo>
                    <a:pt x="4749116" y="1007404"/>
                  </a:lnTo>
                  <a:lnTo>
                    <a:pt x="4748544" y="1010222"/>
                  </a:lnTo>
                  <a:lnTo>
                    <a:pt x="4748507" y="1010467"/>
                  </a:lnTo>
                  <a:lnTo>
                    <a:pt x="4755481" y="1003408"/>
                  </a:lnTo>
                  <a:cubicBezTo>
                    <a:pt x="4770209" y="988620"/>
                    <a:pt x="4783440" y="974200"/>
                    <a:pt x="4793681" y="948047"/>
                  </a:cubicBezTo>
                  <a:lnTo>
                    <a:pt x="4811757" y="982623"/>
                  </a:lnTo>
                  <a:lnTo>
                    <a:pt x="4825159" y="969058"/>
                  </a:lnTo>
                  <a:lnTo>
                    <a:pt x="4833070" y="960623"/>
                  </a:lnTo>
                  <a:lnTo>
                    <a:pt x="4817889" y="960623"/>
                  </a:lnTo>
                  <a:cubicBezTo>
                    <a:pt x="4838635" y="938788"/>
                    <a:pt x="4857607" y="924775"/>
                    <a:pt x="4871260" y="889904"/>
                  </a:cubicBezTo>
                  <a:cubicBezTo>
                    <a:pt x="4883140" y="917388"/>
                    <a:pt x="4893838" y="938788"/>
                    <a:pt x="4924632" y="960623"/>
                  </a:cubicBezTo>
                  <a:lnTo>
                    <a:pt x="4898862" y="960623"/>
                  </a:lnTo>
                  <a:lnTo>
                    <a:pt x="4923269" y="984641"/>
                  </a:lnTo>
                  <a:lnTo>
                    <a:pt x="4934999" y="972767"/>
                  </a:lnTo>
                  <a:lnTo>
                    <a:pt x="4938972" y="968531"/>
                  </a:lnTo>
                  <a:lnTo>
                    <a:pt x="4921316" y="968531"/>
                  </a:lnTo>
                  <a:cubicBezTo>
                    <a:pt x="4928526" y="960942"/>
                    <a:pt x="4935583" y="954032"/>
                    <a:pt x="4942409" y="947179"/>
                  </a:cubicBezTo>
                  <a:lnTo>
                    <a:pt x="4945404" y="943985"/>
                  </a:lnTo>
                  <a:lnTo>
                    <a:pt x="4929798" y="943985"/>
                  </a:lnTo>
                  <a:cubicBezTo>
                    <a:pt x="4935806" y="937663"/>
                    <a:pt x="4941684" y="931906"/>
                    <a:pt x="4947371" y="926197"/>
                  </a:cubicBezTo>
                  <a:lnTo>
                    <a:pt x="4951846" y="921425"/>
                  </a:lnTo>
                  <a:lnTo>
                    <a:pt x="4938244" y="921425"/>
                  </a:lnTo>
                  <a:cubicBezTo>
                    <a:pt x="4943431" y="915967"/>
                    <a:pt x="4948506" y="910997"/>
                    <a:pt x="4953415" y="906068"/>
                  </a:cubicBezTo>
                  <a:lnTo>
                    <a:pt x="4957209" y="902023"/>
                  </a:lnTo>
                  <a:lnTo>
                    <a:pt x="4933811" y="902023"/>
                  </a:lnTo>
                  <a:cubicBezTo>
                    <a:pt x="4939429" y="896111"/>
                    <a:pt x="4944926" y="890729"/>
                    <a:pt x="4950243" y="885390"/>
                  </a:cubicBezTo>
                  <a:lnTo>
                    <a:pt x="4958154" y="876955"/>
                  </a:lnTo>
                  <a:lnTo>
                    <a:pt x="4942973" y="876955"/>
                  </a:lnTo>
                  <a:cubicBezTo>
                    <a:pt x="4963719" y="855120"/>
                    <a:pt x="4982691" y="841107"/>
                    <a:pt x="4996345" y="806236"/>
                  </a:cubicBezTo>
                  <a:cubicBezTo>
                    <a:pt x="5008225" y="833720"/>
                    <a:pt x="5018923" y="855120"/>
                    <a:pt x="5049717" y="876955"/>
                  </a:cubicBezTo>
                  <a:lnTo>
                    <a:pt x="5023947" y="876955"/>
                  </a:lnTo>
                  <a:lnTo>
                    <a:pt x="5049420" y="902023"/>
                  </a:lnTo>
                  <a:lnTo>
                    <a:pt x="5025272" y="902023"/>
                  </a:lnTo>
                  <a:lnTo>
                    <a:pt x="5044988" y="921425"/>
                  </a:lnTo>
                  <a:lnTo>
                    <a:pt x="5030509" y="921425"/>
                  </a:lnTo>
                  <a:lnTo>
                    <a:pt x="5053434" y="943985"/>
                  </a:lnTo>
                  <a:lnTo>
                    <a:pt x="5040923" y="943985"/>
                  </a:lnTo>
                  <a:lnTo>
                    <a:pt x="5042390" y="945735"/>
                  </a:lnTo>
                  <a:lnTo>
                    <a:pt x="5062194" y="962251"/>
                  </a:lnTo>
                  <a:lnTo>
                    <a:pt x="5071378" y="952954"/>
                  </a:lnTo>
                  <a:lnTo>
                    <a:pt x="5075171" y="948910"/>
                  </a:lnTo>
                  <a:lnTo>
                    <a:pt x="5051774" y="948910"/>
                  </a:lnTo>
                  <a:cubicBezTo>
                    <a:pt x="5057391" y="942998"/>
                    <a:pt x="5062888" y="937615"/>
                    <a:pt x="5068206" y="932277"/>
                  </a:cubicBezTo>
                  <a:lnTo>
                    <a:pt x="5076117" y="923841"/>
                  </a:lnTo>
                  <a:lnTo>
                    <a:pt x="5060936" y="923841"/>
                  </a:lnTo>
                  <a:cubicBezTo>
                    <a:pt x="5081682" y="902007"/>
                    <a:pt x="5100654" y="887994"/>
                    <a:pt x="5114308" y="853123"/>
                  </a:cubicBezTo>
                  <a:cubicBezTo>
                    <a:pt x="5126188" y="880607"/>
                    <a:pt x="5136886" y="902007"/>
                    <a:pt x="5167680" y="923841"/>
                  </a:cubicBezTo>
                  <a:lnTo>
                    <a:pt x="5141910" y="923841"/>
                  </a:lnTo>
                  <a:lnTo>
                    <a:pt x="5160324" y="941963"/>
                  </a:lnTo>
                  <a:lnTo>
                    <a:pt x="5178598" y="923465"/>
                  </a:lnTo>
                  <a:lnTo>
                    <a:pt x="5181593" y="920271"/>
                  </a:lnTo>
                  <a:lnTo>
                    <a:pt x="5165988" y="920271"/>
                  </a:lnTo>
                  <a:cubicBezTo>
                    <a:pt x="5171995" y="913949"/>
                    <a:pt x="5177874" y="908192"/>
                    <a:pt x="5183560" y="902483"/>
                  </a:cubicBezTo>
                  <a:lnTo>
                    <a:pt x="5188035" y="897712"/>
                  </a:lnTo>
                  <a:lnTo>
                    <a:pt x="5174433" y="897712"/>
                  </a:lnTo>
                  <a:cubicBezTo>
                    <a:pt x="5179620" y="892253"/>
                    <a:pt x="5184696" y="887283"/>
                    <a:pt x="5189605" y="882354"/>
                  </a:cubicBezTo>
                  <a:lnTo>
                    <a:pt x="5193398" y="878310"/>
                  </a:lnTo>
                  <a:lnTo>
                    <a:pt x="5170001" y="878310"/>
                  </a:lnTo>
                  <a:cubicBezTo>
                    <a:pt x="5175618" y="872397"/>
                    <a:pt x="5181115" y="867015"/>
                    <a:pt x="5186432" y="861676"/>
                  </a:cubicBezTo>
                  <a:lnTo>
                    <a:pt x="5194343" y="853241"/>
                  </a:lnTo>
                  <a:lnTo>
                    <a:pt x="5179162" y="853241"/>
                  </a:lnTo>
                  <a:cubicBezTo>
                    <a:pt x="5199908" y="831407"/>
                    <a:pt x="5218880" y="817393"/>
                    <a:pt x="5232534" y="782523"/>
                  </a:cubicBezTo>
                  <a:cubicBezTo>
                    <a:pt x="5244414" y="810006"/>
                    <a:pt x="5255112" y="831407"/>
                    <a:pt x="5285906" y="853241"/>
                  </a:cubicBezTo>
                  <a:lnTo>
                    <a:pt x="5260136" y="853241"/>
                  </a:lnTo>
                  <a:lnTo>
                    <a:pt x="5279277" y="872077"/>
                  </a:lnTo>
                  <a:lnTo>
                    <a:pt x="5295496" y="837415"/>
                  </a:lnTo>
                  <a:lnTo>
                    <a:pt x="5303407" y="819607"/>
                  </a:lnTo>
                  <a:lnTo>
                    <a:pt x="5288226" y="819607"/>
                  </a:lnTo>
                  <a:cubicBezTo>
                    <a:pt x="5308973" y="773511"/>
                    <a:pt x="5327944" y="743927"/>
                    <a:pt x="5341598" y="670309"/>
                  </a:cubicBezTo>
                  <a:cubicBezTo>
                    <a:pt x="5353478" y="728331"/>
                    <a:pt x="5364176" y="773511"/>
                    <a:pt x="5394970" y="819607"/>
                  </a:cubicBezTo>
                  <a:lnTo>
                    <a:pt x="5369200" y="819607"/>
                  </a:lnTo>
                  <a:lnTo>
                    <a:pt x="5394674" y="872530"/>
                  </a:lnTo>
                  <a:lnTo>
                    <a:pt x="5370525" y="872530"/>
                  </a:lnTo>
                  <a:lnTo>
                    <a:pt x="5390241" y="913492"/>
                  </a:lnTo>
                  <a:lnTo>
                    <a:pt x="5372925" y="913492"/>
                  </a:lnTo>
                  <a:lnTo>
                    <a:pt x="5375917" y="921025"/>
                  </a:lnTo>
                  <a:cubicBezTo>
                    <a:pt x="5382308" y="934489"/>
                    <a:pt x="5389770" y="947771"/>
                    <a:pt x="5398687" y="961118"/>
                  </a:cubicBezTo>
                  <a:lnTo>
                    <a:pt x="5386177" y="961118"/>
                  </a:lnTo>
                  <a:lnTo>
                    <a:pt x="5387643" y="964812"/>
                  </a:lnTo>
                  <a:lnTo>
                    <a:pt x="5396307" y="980066"/>
                  </a:lnTo>
                  <a:lnTo>
                    <a:pt x="5420330" y="975286"/>
                  </a:lnTo>
                  <a:lnTo>
                    <a:pt x="5423605" y="970495"/>
                  </a:lnTo>
                  <a:lnTo>
                    <a:pt x="5402414" y="970495"/>
                  </a:lnTo>
                  <a:cubicBezTo>
                    <a:pt x="5410571" y="958718"/>
                    <a:pt x="5418553" y="947996"/>
                    <a:pt x="5426276" y="937362"/>
                  </a:cubicBezTo>
                  <a:lnTo>
                    <a:pt x="5432352" y="928474"/>
                  </a:lnTo>
                  <a:lnTo>
                    <a:pt x="5413883" y="928474"/>
                  </a:lnTo>
                  <a:cubicBezTo>
                    <a:pt x="5420926" y="918307"/>
                    <a:pt x="5427817" y="909049"/>
                    <a:pt x="5434484" y="899869"/>
                  </a:cubicBezTo>
                  <a:lnTo>
                    <a:pt x="5439635" y="892335"/>
                  </a:lnTo>
                  <a:lnTo>
                    <a:pt x="5407864" y="892335"/>
                  </a:lnTo>
                  <a:cubicBezTo>
                    <a:pt x="5415491" y="881323"/>
                    <a:pt x="5422956" y="871297"/>
                    <a:pt x="5430176" y="861353"/>
                  </a:cubicBezTo>
                  <a:lnTo>
                    <a:pt x="5440918" y="845642"/>
                  </a:lnTo>
                  <a:lnTo>
                    <a:pt x="5420303" y="845642"/>
                  </a:lnTo>
                  <a:cubicBezTo>
                    <a:pt x="5448474" y="804971"/>
                    <a:pt x="5474238" y="778870"/>
                    <a:pt x="5492776" y="713918"/>
                  </a:cubicBezTo>
                  <a:cubicBezTo>
                    <a:pt x="5508908" y="765110"/>
                    <a:pt x="5523435" y="804971"/>
                    <a:pt x="5565250" y="845642"/>
                  </a:cubicBezTo>
                  <a:lnTo>
                    <a:pt x="5527616" y="845642"/>
                  </a:lnTo>
                  <a:lnTo>
                    <a:pt x="5535935" y="859258"/>
                  </a:lnTo>
                  <a:lnTo>
                    <a:pt x="5564811" y="892293"/>
                  </a:lnTo>
                  <a:lnTo>
                    <a:pt x="5581495" y="869128"/>
                  </a:lnTo>
                  <a:lnTo>
                    <a:pt x="5586646" y="861594"/>
                  </a:lnTo>
                  <a:lnTo>
                    <a:pt x="5554875" y="861594"/>
                  </a:lnTo>
                  <a:cubicBezTo>
                    <a:pt x="5562502" y="850582"/>
                    <a:pt x="5569967" y="840556"/>
                    <a:pt x="5577187" y="830613"/>
                  </a:cubicBezTo>
                  <a:lnTo>
                    <a:pt x="5587930" y="814901"/>
                  </a:lnTo>
                  <a:lnTo>
                    <a:pt x="5567315" y="814901"/>
                  </a:lnTo>
                  <a:cubicBezTo>
                    <a:pt x="5595486" y="774230"/>
                    <a:pt x="5621248" y="748129"/>
                    <a:pt x="5639789" y="683177"/>
                  </a:cubicBezTo>
                  <a:cubicBezTo>
                    <a:pt x="5651888" y="721571"/>
                    <a:pt x="5663084" y="753592"/>
                    <a:pt x="5685566" y="784360"/>
                  </a:cubicBezTo>
                  <a:lnTo>
                    <a:pt x="5694742" y="794860"/>
                  </a:lnTo>
                  <a:lnTo>
                    <a:pt x="5705510" y="778471"/>
                  </a:lnTo>
                  <a:lnTo>
                    <a:pt x="5714136" y="764638"/>
                  </a:lnTo>
                  <a:lnTo>
                    <a:pt x="5697581" y="764638"/>
                  </a:lnTo>
                  <a:cubicBezTo>
                    <a:pt x="5720204" y="728832"/>
                    <a:pt x="5740896" y="705852"/>
                    <a:pt x="5755787" y="648670"/>
                  </a:cubicBezTo>
                  <a:cubicBezTo>
                    <a:pt x="5762265" y="671204"/>
                    <a:pt x="5768421" y="691245"/>
                    <a:pt x="5777155" y="710128"/>
                  </a:cubicBezTo>
                  <a:lnTo>
                    <a:pt x="5789428" y="732144"/>
                  </a:lnTo>
                  <a:lnTo>
                    <a:pt x="5804952" y="715848"/>
                  </a:lnTo>
                  <a:lnTo>
                    <a:pt x="5817455" y="702016"/>
                  </a:lnTo>
                  <a:lnTo>
                    <a:pt x="5793454" y="702016"/>
                  </a:lnTo>
                  <a:cubicBezTo>
                    <a:pt x="5826256" y="666210"/>
                    <a:pt x="5856261" y="643230"/>
                    <a:pt x="5877853" y="586048"/>
                  </a:cubicBezTo>
                  <a:cubicBezTo>
                    <a:pt x="5891944" y="619850"/>
                    <a:pt x="5904982" y="648040"/>
                    <a:pt x="5931167" y="675128"/>
                  </a:cubicBezTo>
                  <a:lnTo>
                    <a:pt x="5957760" y="698125"/>
                  </a:lnTo>
                  <a:lnTo>
                    <a:pt x="5962831" y="692803"/>
                  </a:lnTo>
                  <a:cubicBezTo>
                    <a:pt x="5986122" y="668554"/>
                    <a:pt x="6007048" y="644906"/>
                    <a:pt x="6023244" y="602019"/>
                  </a:cubicBezTo>
                  <a:cubicBezTo>
                    <a:pt x="6030289" y="618920"/>
                    <a:pt x="6037070" y="634418"/>
                    <a:pt x="6045364" y="649077"/>
                  </a:cubicBezTo>
                  <a:lnTo>
                    <a:pt x="6074881" y="688844"/>
                  </a:lnTo>
                  <a:lnTo>
                    <a:pt x="6078888" y="683367"/>
                  </a:lnTo>
                  <a:cubicBezTo>
                    <a:pt x="6082911" y="676808"/>
                    <a:pt x="6086657" y="669394"/>
                    <a:pt x="6090070" y="660676"/>
                  </a:cubicBezTo>
                  <a:lnTo>
                    <a:pt x="6097661" y="675196"/>
                  </a:lnTo>
                  <a:lnTo>
                    <a:pt x="6114989" y="645824"/>
                  </a:lnTo>
                  <a:cubicBezTo>
                    <a:pt x="6121997" y="631520"/>
                    <a:pt x="6128393" y="614886"/>
                    <a:pt x="6133974" y="593442"/>
                  </a:cubicBezTo>
                  <a:cubicBezTo>
                    <a:pt x="6137211" y="604709"/>
                    <a:pt x="6140368" y="615353"/>
                    <a:pt x="6143806" y="625540"/>
                  </a:cubicBezTo>
                  <a:lnTo>
                    <a:pt x="6154411" y="652555"/>
                  </a:lnTo>
                  <a:lnTo>
                    <a:pt x="6173631" y="632380"/>
                  </a:lnTo>
                  <a:lnTo>
                    <a:pt x="6186141" y="618548"/>
                  </a:lnTo>
                  <a:lnTo>
                    <a:pt x="6162132" y="618548"/>
                  </a:lnTo>
                  <a:cubicBezTo>
                    <a:pt x="6194943" y="582744"/>
                    <a:pt x="6224945" y="559764"/>
                    <a:pt x="6246538" y="502581"/>
                  </a:cubicBezTo>
                  <a:cubicBezTo>
                    <a:pt x="6255931" y="525116"/>
                    <a:pt x="6264858" y="545157"/>
                    <a:pt x="6277524" y="564040"/>
                  </a:cubicBezTo>
                  <a:lnTo>
                    <a:pt x="6297440" y="588678"/>
                  </a:lnTo>
                  <a:lnTo>
                    <a:pt x="6305439" y="579836"/>
                  </a:lnTo>
                  <a:cubicBezTo>
                    <a:pt x="6319739" y="562468"/>
                    <a:pt x="6332638" y="542427"/>
                    <a:pt x="6343435" y="513835"/>
                  </a:cubicBezTo>
                  <a:cubicBezTo>
                    <a:pt x="6348131" y="525103"/>
                    <a:pt x="6352712" y="535747"/>
                    <a:pt x="6357701" y="545934"/>
                  </a:cubicBezTo>
                  <a:lnTo>
                    <a:pt x="6369398" y="566474"/>
                  </a:lnTo>
                  <a:lnTo>
                    <a:pt x="6372635" y="562592"/>
                  </a:lnTo>
                  <a:lnTo>
                    <a:pt x="6383588" y="548759"/>
                  </a:lnTo>
                  <a:lnTo>
                    <a:pt x="6362569" y="548759"/>
                  </a:lnTo>
                  <a:cubicBezTo>
                    <a:pt x="6391294" y="512953"/>
                    <a:pt x="6417561" y="489974"/>
                    <a:pt x="6436465" y="432790"/>
                  </a:cubicBezTo>
                  <a:cubicBezTo>
                    <a:pt x="6448802" y="466593"/>
                    <a:pt x="6460217" y="494783"/>
                    <a:pt x="6483141" y="521872"/>
                  </a:cubicBezTo>
                  <a:lnTo>
                    <a:pt x="6496818" y="535382"/>
                  </a:lnTo>
                  <a:lnTo>
                    <a:pt x="6507168" y="518626"/>
                  </a:lnTo>
                  <a:cubicBezTo>
                    <a:pt x="6512738" y="507871"/>
                    <a:pt x="6517924" y="495713"/>
                    <a:pt x="6522650" y="481417"/>
                  </a:cubicBezTo>
                  <a:lnTo>
                    <a:pt x="6539007" y="518475"/>
                  </a:lnTo>
                  <a:lnTo>
                    <a:pt x="6549226" y="488984"/>
                  </a:lnTo>
                  <a:cubicBezTo>
                    <a:pt x="6553249" y="475138"/>
                    <a:pt x="6556995" y="459486"/>
                    <a:pt x="6560408" y="441081"/>
                  </a:cubicBezTo>
                  <a:lnTo>
                    <a:pt x="6570161" y="480465"/>
                  </a:lnTo>
                  <a:lnTo>
                    <a:pt x="6582846" y="465257"/>
                  </a:lnTo>
                  <a:lnTo>
                    <a:pt x="6593799" y="451425"/>
                  </a:lnTo>
                  <a:lnTo>
                    <a:pt x="6572780" y="451425"/>
                  </a:lnTo>
                  <a:cubicBezTo>
                    <a:pt x="6601504" y="415619"/>
                    <a:pt x="6627772" y="392639"/>
                    <a:pt x="6646676" y="335456"/>
                  </a:cubicBezTo>
                  <a:cubicBezTo>
                    <a:pt x="6663126" y="380525"/>
                    <a:pt x="6677937" y="415619"/>
                    <a:pt x="6720574" y="451425"/>
                  </a:cubicBezTo>
                  <a:lnTo>
                    <a:pt x="6682200" y="451425"/>
                  </a:lnTo>
                  <a:lnTo>
                    <a:pt x="6690683" y="463411"/>
                  </a:lnTo>
                  <a:lnTo>
                    <a:pt x="6702052" y="474642"/>
                  </a:lnTo>
                  <a:lnTo>
                    <a:pt x="6721861" y="450894"/>
                  </a:lnTo>
                  <a:cubicBezTo>
                    <a:pt x="6742253" y="426645"/>
                    <a:pt x="6760573" y="402997"/>
                    <a:pt x="6774752" y="360110"/>
                  </a:cubicBezTo>
                  <a:cubicBezTo>
                    <a:pt x="6782976" y="382645"/>
                    <a:pt x="6790791" y="402686"/>
                    <a:pt x="6801880" y="421568"/>
                  </a:cubicBezTo>
                  <a:lnTo>
                    <a:pt x="6819852" y="446964"/>
                  </a:lnTo>
                  <a:lnTo>
                    <a:pt x="6834866" y="428964"/>
                  </a:lnTo>
                  <a:lnTo>
                    <a:pt x="6845819" y="415132"/>
                  </a:lnTo>
                  <a:lnTo>
                    <a:pt x="6824799" y="415132"/>
                  </a:lnTo>
                  <a:cubicBezTo>
                    <a:pt x="6853524" y="379326"/>
                    <a:pt x="6879792" y="356346"/>
                    <a:pt x="6898697" y="299163"/>
                  </a:cubicBezTo>
                  <a:cubicBezTo>
                    <a:pt x="6915145" y="344233"/>
                    <a:pt x="6929957" y="379326"/>
                    <a:pt x="6972594" y="415132"/>
                  </a:cubicBezTo>
                  <a:lnTo>
                    <a:pt x="6934220" y="415132"/>
                  </a:lnTo>
                  <a:lnTo>
                    <a:pt x="6942703" y="427119"/>
                  </a:lnTo>
                  <a:lnTo>
                    <a:pt x="6964896" y="449041"/>
                  </a:lnTo>
                  <a:lnTo>
                    <a:pt x="6974597" y="419442"/>
                  </a:lnTo>
                  <a:lnTo>
                    <a:pt x="6985980" y="452182"/>
                  </a:lnTo>
                  <a:lnTo>
                    <a:pt x="7017816" y="415094"/>
                  </a:lnTo>
                  <a:cubicBezTo>
                    <a:pt x="7028827" y="400625"/>
                    <a:pt x="7038758" y="383929"/>
                    <a:pt x="7047070" y="360110"/>
                  </a:cubicBezTo>
                  <a:lnTo>
                    <a:pt x="7069280" y="407777"/>
                  </a:lnTo>
                  <a:lnTo>
                    <a:pt x="7078979" y="394029"/>
                  </a:lnTo>
                  <a:cubicBezTo>
                    <a:pt x="7085341" y="383274"/>
                    <a:pt x="7091265" y="371116"/>
                    <a:pt x="7096663" y="356820"/>
                  </a:cubicBezTo>
                  <a:cubicBezTo>
                    <a:pt x="7103709" y="373721"/>
                    <a:pt x="7110491" y="389219"/>
                    <a:pt x="7118785" y="403878"/>
                  </a:cubicBezTo>
                  <a:lnTo>
                    <a:pt x="7139311" y="431531"/>
                  </a:lnTo>
                  <a:lnTo>
                    <a:pt x="7156928" y="398469"/>
                  </a:lnTo>
                  <a:lnTo>
                    <a:pt x="7157726" y="396498"/>
                  </a:lnTo>
                  <a:lnTo>
                    <a:pt x="7138332" y="396498"/>
                  </a:lnTo>
                  <a:cubicBezTo>
                    <a:pt x="7155462" y="366684"/>
                    <a:pt x="7171128" y="347549"/>
                    <a:pt x="7182402" y="299936"/>
                  </a:cubicBezTo>
                  <a:cubicBezTo>
                    <a:pt x="7192212" y="337463"/>
                    <a:pt x="7201046" y="366684"/>
                    <a:pt x="7226473" y="396498"/>
                  </a:cubicBezTo>
                  <a:lnTo>
                    <a:pt x="7206624" y="396498"/>
                  </a:lnTo>
                  <a:lnTo>
                    <a:pt x="7212204" y="412237"/>
                  </a:lnTo>
                  <a:lnTo>
                    <a:pt x="7216657" y="421086"/>
                  </a:lnTo>
                  <a:lnTo>
                    <a:pt x="7242054" y="372791"/>
                  </a:lnTo>
                  <a:lnTo>
                    <a:pt x="7251233" y="392319"/>
                  </a:lnTo>
                  <a:lnTo>
                    <a:pt x="7284436" y="358958"/>
                  </a:lnTo>
                  <a:cubicBezTo>
                    <a:pt x="7296906" y="344825"/>
                    <a:pt x="7308154" y="328517"/>
                    <a:pt x="7317568" y="305251"/>
                  </a:cubicBezTo>
                  <a:lnTo>
                    <a:pt x="7318036" y="306235"/>
                  </a:lnTo>
                  <a:lnTo>
                    <a:pt x="7324692" y="281110"/>
                  </a:lnTo>
                  <a:cubicBezTo>
                    <a:pt x="7328788" y="296891"/>
                    <a:pt x="7332781" y="311798"/>
                    <a:pt x="7337132" y="326067"/>
                  </a:cubicBezTo>
                  <a:lnTo>
                    <a:pt x="7349216" y="360149"/>
                  </a:lnTo>
                  <a:lnTo>
                    <a:pt x="7352483" y="365045"/>
                  </a:lnTo>
                  <a:lnTo>
                    <a:pt x="7352784" y="364214"/>
                  </a:lnTo>
                  <a:lnTo>
                    <a:pt x="7353510" y="366584"/>
                  </a:lnTo>
                  <a:lnTo>
                    <a:pt x="7353538" y="366626"/>
                  </a:lnTo>
                  <a:cubicBezTo>
                    <a:pt x="7363216" y="377848"/>
                    <a:pt x="7375243" y="388693"/>
                    <a:pt x="7391168" y="399619"/>
                  </a:cubicBezTo>
                  <a:lnTo>
                    <a:pt x="7368032" y="399619"/>
                  </a:lnTo>
                  <a:lnTo>
                    <a:pt x="7371180" y="405875"/>
                  </a:lnTo>
                  <a:lnTo>
                    <a:pt x="7379215" y="417036"/>
                  </a:lnTo>
                  <a:lnTo>
                    <a:pt x="7392441" y="403152"/>
                  </a:lnTo>
                  <a:lnTo>
                    <a:pt x="7404951" y="389320"/>
                  </a:lnTo>
                  <a:lnTo>
                    <a:pt x="7380942" y="389320"/>
                  </a:lnTo>
                  <a:lnTo>
                    <a:pt x="7397255" y="371757"/>
                  </a:lnTo>
                  <a:lnTo>
                    <a:pt x="7368959" y="371757"/>
                  </a:lnTo>
                  <a:cubicBezTo>
                    <a:pt x="7385744" y="363411"/>
                    <a:pt x="7401812" y="356560"/>
                    <a:pt x="7416445" y="348464"/>
                  </a:cubicBezTo>
                  <a:lnTo>
                    <a:pt x="7422555" y="344519"/>
                  </a:lnTo>
                  <a:lnTo>
                    <a:pt x="7427352" y="339354"/>
                  </a:lnTo>
                  <a:lnTo>
                    <a:pt x="7428974" y="337054"/>
                  </a:lnTo>
                  <a:lnTo>
                    <a:pt x="7415374" y="337054"/>
                  </a:lnTo>
                  <a:cubicBezTo>
                    <a:pt x="7420026" y="328619"/>
                    <a:pt x="7424579" y="320939"/>
                    <a:pt x="7428982" y="313322"/>
                  </a:cubicBezTo>
                  <a:lnTo>
                    <a:pt x="7435991" y="300447"/>
                  </a:lnTo>
                  <a:lnTo>
                    <a:pt x="7419776" y="300447"/>
                  </a:lnTo>
                  <a:cubicBezTo>
                    <a:pt x="7432623" y="278086"/>
                    <a:pt x="7444648" y="261733"/>
                    <a:pt x="7454613" y="234867"/>
                  </a:cubicBezTo>
                  <a:lnTo>
                    <a:pt x="7456496" y="229228"/>
                  </a:lnTo>
                  <a:lnTo>
                    <a:pt x="7470910" y="229228"/>
                  </a:lnTo>
                  <a:lnTo>
                    <a:pt x="7471295" y="230612"/>
                  </a:lnTo>
                  <a:cubicBezTo>
                    <a:pt x="7479110" y="256059"/>
                    <a:pt x="7488846" y="278086"/>
                    <a:pt x="7507917" y="300447"/>
                  </a:cubicBezTo>
                  <a:lnTo>
                    <a:pt x="7489528" y="300447"/>
                  </a:lnTo>
                  <a:lnTo>
                    <a:pt x="7511121" y="337054"/>
                  </a:lnTo>
                  <a:lnTo>
                    <a:pt x="7498146" y="337054"/>
                  </a:lnTo>
                  <a:lnTo>
                    <a:pt x="7516250" y="359450"/>
                  </a:lnTo>
                  <a:lnTo>
                    <a:pt x="7524249" y="350608"/>
                  </a:lnTo>
                  <a:cubicBezTo>
                    <a:pt x="7538549" y="333240"/>
                    <a:pt x="7551448" y="313199"/>
                    <a:pt x="7562245" y="284607"/>
                  </a:cubicBezTo>
                  <a:lnTo>
                    <a:pt x="7563049" y="286417"/>
                  </a:lnTo>
                  <a:lnTo>
                    <a:pt x="7570620" y="268516"/>
                  </a:lnTo>
                  <a:lnTo>
                    <a:pt x="7587202" y="312370"/>
                  </a:lnTo>
                  <a:lnTo>
                    <a:pt x="7622010" y="269564"/>
                  </a:lnTo>
                  <a:cubicBezTo>
                    <a:pt x="7634530" y="252195"/>
                    <a:pt x="7645823" y="232154"/>
                    <a:pt x="7655275" y="203562"/>
                  </a:cubicBezTo>
                  <a:cubicBezTo>
                    <a:pt x="7661444" y="220463"/>
                    <a:pt x="7667381" y="235962"/>
                    <a:pt x="7674643" y="250621"/>
                  </a:cubicBezTo>
                  <a:lnTo>
                    <a:pt x="7693450" y="279563"/>
                  </a:lnTo>
                  <a:lnTo>
                    <a:pt x="7700506" y="262880"/>
                  </a:lnTo>
                  <a:lnTo>
                    <a:pt x="7716398" y="304908"/>
                  </a:lnTo>
                  <a:lnTo>
                    <a:pt x="7725978" y="289398"/>
                  </a:lnTo>
                  <a:cubicBezTo>
                    <a:pt x="7731548" y="278643"/>
                    <a:pt x="7736734" y="266485"/>
                    <a:pt x="7741460" y="252189"/>
                  </a:cubicBezTo>
                  <a:lnTo>
                    <a:pt x="7767887" y="312060"/>
                  </a:lnTo>
                  <a:lnTo>
                    <a:pt x="7782361" y="292553"/>
                  </a:lnTo>
                  <a:cubicBezTo>
                    <a:pt x="7786521" y="286230"/>
                    <a:pt x="7790477" y="279420"/>
                    <a:pt x="7794177" y="271589"/>
                  </a:cubicBezTo>
                  <a:lnTo>
                    <a:pt x="7797323" y="263305"/>
                  </a:lnTo>
                  <a:lnTo>
                    <a:pt x="7778905" y="263305"/>
                  </a:lnTo>
                  <a:cubicBezTo>
                    <a:pt x="7786682" y="253610"/>
                    <a:pt x="7794294" y="244783"/>
                    <a:pt x="7801656" y="236029"/>
                  </a:cubicBezTo>
                  <a:lnTo>
                    <a:pt x="7812609" y="222197"/>
                  </a:lnTo>
                  <a:lnTo>
                    <a:pt x="7791590" y="222197"/>
                  </a:lnTo>
                  <a:cubicBezTo>
                    <a:pt x="7820314" y="186391"/>
                    <a:pt x="7846582" y="163411"/>
                    <a:pt x="7865486" y="106228"/>
                  </a:cubicBezTo>
                  <a:cubicBezTo>
                    <a:pt x="7881936" y="151297"/>
                    <a:pt x="7896747" y="186391"/>
                    <a:pt x="7939384" y="222197"/>
                  </a:cubicBezTo>
                  <a:lnTo>
                    <a:pt x="7901010" y="222197"/>
                  </a:lnTo>
                  <a:lnTo>
                    <a:pt x="7905986" y="229228"/>
                  </a:lnTo>
                  <a:lnTo>
                    <a:pt x="7909548" y="229228"/>
                  </a:lnTo>
                  <a:lnTo>
                    <a:pt x="7912288" y="236944"/>
                  </a:lnTo>
                  <a:lnTo>
                    <a:pt x="7920862" y="245414"/>
                  </a:lnTo>
                  <a:lnTo>
                    <a:pt x="7940671" y="221666"/>
                  </a:lnTo>
                  <a:cubicBezTo>
                    <a:pt x="7961063" y="197417"/>
                    <a:pt x="7979383" y="173769"/>
                    <a:pt x="7993562" y="130882"/>
                  </a:cubicBezTo>
                  <a:cubicBezTo>
                    <a:pt x="8001786" y="153417"/>
                    <a:pt x="8009601" y="173458"/>
                    <a:pt x="8020690" y="192340"/>
                  </a:cubicBezTo>
                  <a:lnTo>
                    <a:pt x="8038662" y="217736"/>
                  </a:lnTo>
                  <a:lnTo>
                    <a:pt x="8053676" y="199736"/>
                  </a:lnTo>
                  <a:lnTo>
                    <a:pt x="8064629" y="185904"/>
                  </a:lnTo>
                  <a:lnTo>
                    <a:pt x="8043609" y="185904"/>
                  </a:lnTo>
                  <a:cubicBezTo>
                    <a:pt x="8072334" y="150098"/>
                    <a:pt x="8098602" y="127118"/>
                    <a:pt x="8117507" y="69935"/>
                  </a:cubicBezTo>
                  <a:cubicBezTo>
                    <a:pt x="8133955" y="115005"/>
                    <a:pt x="8148767" y="150098"/>
                    <a:pt x="8191404" y="185904"/>
                  </a:cubicBezTo>
                  <a:lnTo>
                    <a:pt x="8153030" y="185904"/>
                  </a:lnTo>
                  <a:lnTo>
                    <a:pt x="8161513" y="197891"/>
                  </a:lnTo>
                  <a:cubicBezTo>
                    <a:pt x="8169789" y="207670"/>
                    <a:pt x="8179450" y="217317"/>
                    <a:pt x="8190994" y="227012"/>
                  </a:cubicBezTo>
                  <a:lnTo>
                    <a:pt x="8154148" y="227012"/>
                  </a:lnTo>
                  <a:lnTo>
                    <a:pt x="8157636" y="231941"/>
                  </a:lnTo>
                  <a:cubicBezTo>
                    <a:pt x="8165277" y="240970"/>
                    <a:pt x="8174197" y="249877"/>
                    <a:pt x="8184856" y="258829"/>
                  </a:cubicBezTo>
                  <a:lnTo>
                    <a:pt x="8160881" y="258829"/>
                  </a:lnTo>
                  <a:lnTo>
                    <a:pt x="8165022" y="264681"/>
                  </a:lnTo>
                  <a:cubicBezTo>
                    <a:pt x="8173873" y="275139"/>
                    <a:pt x="8184204" y="285455"/>
                    <a:pt x="8196550" y="295823"/>
                  </a:cubicBezTo>
                  <a:lnTo>
                    <a:pt x="8179229" y="295823"/>
                  </a:lnTo>
                  <a:lnTo>
                    <a:pt x="8181260" y="298692"/>
                  </a:lnTo>
                  <a:lnTo>
                    <a:pt x="8192775" y="310067"/>
                  </a:lnTo>
                  <a:lnTo>
                    <a:pt x="8206250" y="294763"/>
                  </a:lnTo>
                  <a:lnTo>
                    <a:pt x="8211699" y="288244"/>
                  </a:lnTo>
                  <a:lnTo>
                    <a:pt x="8195138" y="288244"/>
                  </a:lnTo>
                  <a:cubicBezTo>
                    <a:pt x="8201452" y="280787"/>
                    <a:pt x="8207632" y="273998"/>
                    <a:pt x="8213610" y="267264"/>
                  </a:cubicBezTo>
                  <a:lnTo>
                    <a:pt x="8218229" y="261739"/>
                  </a:lnTo>
                  <a:lnTo>
                    <a:pt x="8189740" y="261739"/>
                  </a:lnTo>
                  <a:cubicBezTo>
                    <a:pt x="8196580" y="253662"/>
                    <a:pt x="8203273" y="246309"/>
                    <a:pt x="8209747" y="239016"/>
                  </a:cubicBezTo>
                  <a:lnTo>
                    <a:pt x="8219380" y="227492"/>
                  </a:lnTo>
                  <a:lnTo>
                    <a:pt x="8200895" y="227492"/>
                  </a:lnTo>
                  <a:cubicBezTo>
                    <a:pt x="8226155" y="197663"/>
                    <a:pt x="8249256" y="178520"/>
                    <a:pt x="8265880" y="130882"/>
                  </a:cubicBezTo>
                  <a:cubicBezTo>
                    <a:pt x="8280345" y="168428"/>
                    <a:pt x="8293370" y="197663"/>
                    <a:pt x="8330865" y="227492"/>
                  </a:cubicBezTo>
                  <a:lnTo>
                    <a:pt x="8297118" y="227492"/>
                  </a:lnTo>
                  <a:lnTo>
                    <a:pt x="8304579" y="237479"/>
                  </a:lnTo>
                  <a:lnTo>
                    <a:pt x="8326570" y="258057"/>
                  </a:lnTo>
                  <a:lnTo>
                    <a:pt x="8344698" y="227494"/>
                  </a:lnTo>
                  <a:cubicBezTo>
                    <a:pt x="8355696" y="209103"/>
                    <a:pt x="8366136" y="190939"/>
                    <a:pt x="8375738" y="169241"/>
                  </a:cubicBezTo>
                  <a:lnTo>
                    <a:pt x="8376536" y="167270"/>
                  </a:lnTo>
                  <a:lnTo>
                    <a:pt x="8357142" y="167270"/>
                  </a:lnTo>
                  <a:cubicBezTo>
                    <a:pt x="8374272" y="137456"/>
                    <a:pt x="8389938" y="118321"/>
                    <a:pt x="8401212" y="70708"/>
                  </a:cubicBezTo>
                  <a:cubicBezTo>
                    <a:pt x="8411022" y="108235"/>
                    <a:pt x="8419856" y="137456"/>
                    <a:pt x="8445283" y="167270"/>
                  </a:cubicBezTo>
                  <a:lnTo>
                    <a:pt x="8425434" y="167270"/>
                  </a:lnTo>
                  <a:lnTo>
                    <a:pt x="8431014" y="183009"/>
                  </a:lnTo>
                  <a:cubicBezTo>
                    <a:pt x="8436995" y="197331"/>
                    <a:pt x="8443859" y="211214"/>
                    <a:pt x="8452101" y="224910"/>
                  </a:cubicBezTo>
                  <a:lnTo>
                    <a:pt x="8465713" y="243818"/>
                  </a:lnTo>
                  <a:lnTo>
                    <a:pt x="8481280" y="217572"/>
                  </a:lnTo>
                  <a:lnTo>
                    <a:pt x="8483120" y="214305"/>
                  </a:lnTo>
                  <a:lnTo>
                    <a:pt x="8469902" y="214305"/>
                  </a:lnTo>
                  <a:cubicBezTo>
                    <a:pt x="8477054" y="201768"/>
                    <a:pt x="8484053" y="190353"/>
                    <a:pt x="8490824" y="179032"/>
                  </a:cubicBezTo>
                  <a:lnTo>
                    <a:pt x="8495690" y="170391"/>
                  </a:lnTo>
                  <a:lnTo>
                    <a:pt x="8462778" y="170391"/>
                  </a:lnTo>
                  <a:cubicBezTo>
                    <a:pt x="8491387" y="141254"/>
                    <a:pt x="8517550" y="122555"/>
                    <a:pt x="8536378" y="76023"/>
                  </a:cubicBezTo>
                  <a:lnTo>
                    <a:pt x="8536846" y="77007"/>
                  </a:lnTo>
                  <a:lnTo>
                    <a:pt x="8543502" y="51882"/>
                  </a:lnTo>
                  <a:cubicBezTo>
                    <a:pt x="8547598" y="67663"/>
                    <a:pt x="8551591" y="82570"/>
                    <a:pt x="8555942" y="96839"/>
                  </a:cubicBezTo>
                  <a:lnTo>
                    <a:pt x="8568026" y="130921"/>
                  </a:lnTo>
                  <a:lnTo>
                    <a:pt x="8572348" y="137398"/>
                  </a:lnTo>
                  <a:cubicBezTo>
                    <a:pt x="8582026" y="148620"/>
                    <a:pt x="8594053" y="159465"/>
                    <a:pt x="8609978" y="170391"/>
                  </a:cubicBezTo>
                  <a:lnTo>
                    <a:pt x="8586842" y="170391"/>
                  </a:lnTo>
                  <a:lnTo>
                    <a:pt x="8589990" y="176647"/>
                  </a:lnTo>
                  <a:lnTo>
                    <a:pt x="8616591" y="213596"/>
                  </a:lnTo>
                  <a:lnTo>
                    <a:pt x="8629437" y="186709"/>
                  </a:lnTo>
                  <a:lnTo>
                    <a:pt x="8609977" y="186709"/>
                  </a:lnTo>
                  <a:cubicBezTo>
                    <a:pt x="8617129" y="174173"/>
                    <a:pt x="8624129" y="162758"/>
                    <a:pt x="8630899" y="151437"/>
                  </a:cubicBezTo>
                  <a:lnTo>
                    <a:pt x="8635915" y="142529"/>
                  </a:lnTo>
                  <a:lnTo>
                    <a:pt x="8587769" y="142529"/>
                  </a:lnTo>
                  <a:cubicBezTo>
                    <a:pt x="8604554" y="134183"/>
                    <a:pt x="8620622" y="127332"/>
                    <a:pt x="8635255" y="119236"/>
                  </a:cubicBezTo>
                  <a:lnTo>
                    <a:pt x="8652923" y="107826"/>
                  </a:lnTo>
                  <a:lnTo>
                    <a:pt x="8634184" y="107826"/>
                  </a:lnTo>
                  <a:cubicBezTo>
                    <a:pt x="8638836" y="99391"/>
                    <a:pt x="8643389" y="91711"/>
                    <a:pt x="8647792" y="84094"/>
                  </a:cubicBezTo>
                  <a:lnTo>
                    <a:pt x="8654801" y="71219"/>
                  </a:lnTo>
                  <a:lnTo>
                    <a:pt x="8638586" y="71219"/>
                  </a:lnTo>
                  <a:cubicBezTo>
                    <a:pt x="8651433" y="48858"/>
                    <a:pt x="8663458" y="32505"/>
                    <a:pt x="8673423" y="56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6F243A97-0C5C-4353-B6D1-A3E9B056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152" y="5086868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7CE6AD2A-9A81-43F1-BC54-EF30D1F5634A}"/>
                </a:ext>
              </a:extLst>
            </p:cNvPr>
            <p:cNvSpPr/>
            <p:nvPr/>
          </p:nvSpPr>
          <p:spPr>
            <a:xfrm flipH="1" flipV="1">
              <a:off x="0" y="6247443"/>
              <a:ext cx="12192000" cy="610559"/>
            </a:xfrm>
            <a:custGeom>
              <a:avLst/>
              <a:gdLst>
                <a:gd name="connsiteX0" fmla="*/ 3619500 w 12192000"/>
                <a:gd name="connsiteY0" fmla="*/ 609141 h 610559"/>
                <a:gd name="connsiteX1" fmla="*/ 0 w 12192000"/>
                <a:gd name="connsiteY1" fmla="*/ 508220 h 610559"/>
                <a:gd name="connsiteX2" fmla="*/ 0 w 12192000"/>
                <a:gd name="connsiteY2" fmla="*/ 0 h 610559"/>
                <a:gd name="connsiteX3" fmla="*/ 12192000 w 12192000"/>
                <a:gd name="connsiteY3" fmla="*/ 0 h 610559"/>
                <a:gd name="connsiteX4" fmla="*/ 12192000 w 12192000"/>
                <a:gd name="connsiteY4" fmla="*/ 255190 h 610559"/>
                <a:gd name="connsiteX5" fmla="*/ 3619500 w 12192000"/>
                <a:gd name="connsiteY5" fmla="*/ 609141 h 6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10559">
                  <a:moveTo>
                    <a:pt x="3619500" y="609141"/>
                  </a:moveTo>
                  <a:cubicBezTo>
                    <a:pt x="2667000" y="617256"/>
                    <a:pt x="1524000" y="591454"/>
                    <a:pt x="0" y="508220"/>
                  </a:cubicBezTo>
                  <a:lnTo>
                    <a:pt x="0" y="0"/>
                  </a:lnTo>
                  <a:lnTo>
                    <a:pt x="12192000" y="0"/>
                  </a:lnTo>
                  <a:lnTo>
                    <a:pt x="12192000" y="255190"/>
                  </a:lnTo>
                  <a:cubicBezTo>
                    <a:pt x="7620000" y="255190"/>
                    <a:pt x="6477000" y="584795"/>
                    <a:pt x="3619500" y="609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990EF9B8-093A-4A33-BD34-B2F62D5B6CA7}"/>
                </a:ext>
              </a:extLst>
            </p:cNvPr>
            <p:cNvSpPr/>
            <p:nvPr/>
          </p:nvSpPr>
          <p:spPr>
            <a:xfrm flipH="1" flipV="1">
              <a:off x="4256260" y="6373040"/>
              <a:ext cx="7935740" cy="484961"/>
            </a:xfrm>
            <a:custGeom>
              <a:avLst/>
              <a:gdLst>
                <a:gd name="connsiteX0" fmla="*/ 3253011 w 7935740"/>
                <a:gd name="connsiteY0" fmla="*/ 484939 h 484961"/>
                <a:gd name="connsiteX1" fmla="*/ 0 w 7935740"/>
                <a:gd name="connsiteY1" fmla="*/ 271039 h 484961"/>
                <a:gd name="connsiteX2" fmla="*/ 0 w 7935740"/>
                <a:gd name="connsiteY2" fmla="*/ 0 h 484961"/>
                <a:gd name="connsiteX3" fmla="*/ 7935740 w 7935740"/>
                <a:gd name="connsiteY3" fmla="*/ 0 h 484961"/>
                <a:gd name="connsiteX4" fmla="*/ 7729528 w 7935740"/>
                <a:gd name="connsiteY4" fmla="*/ 26620 h 484961"/>
                <a:gd name="connsiteX5" fmla="*/ 3619500 w 7935740"/>
                <a:gd name="connsiteY5" fmla="*/ 481997 h 484961"/>
                <a:gd name="connsiteX6" fmla="*/ 3253011 w 7935740"/>
                <a:gd name="connsiteY6" fmla="*/ 484939 h 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40" h="484961">
                  <a:moveTo>
                    <a:pt x="3253011" y="484939"/>
                  </a:moveTo>
                  <a:cubicBezTo>
                    <a:pt x="2375297" y="483601"/>
                    <a:pt x="1333500" y="423277"/>
                    <a:pt x="0" y="271039"/>
                  </a:cubicBezTo>
                  <a:lnTo>
                    <a:pt x="0" y="0"/>
                  </a:lnTo>
                  <a:lnTo>
                    <a:pt x="7935740" y="0"/>
                  </a:lnTo>
                  <a:lnTo>
                    <a:pt x="7729528" y="26620"/>
                  </a:lnTo>
                  <a:cubicBezTo>
                    <a:pt x="6291709" y="222848"/>
                    <a:pt x="5226844" y="453371"/>
                    <a:pt x="3619500" y="481997"/>
                  </a:cubicBezTo>
                  <a:cubicBezTo>
                    <a:pt x="3500438" y="484118"/>
                    <a:pt x="3378399" y="485130"/>
                    <a:pt x="3253011" y="484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CAD75A8D-F5C5-4D76-8B2A-206B04E0189C}"/>
                </a:ext>
              </a:extLst>
            </p:cNvPr>
            <p:cNvGrpSpPr/>
            <p:nvPr/>
          </p:nvGrpSpPr>
          <p:grpSpPr>
            <a:xfrm>
              <a:off x="10900728" y="5595744"/>
              <a:ext cx="863703" cy="831801"/>
              <a:chOff x="10140940" y="3922332"/>
              <a:chExt cx="1251557" cy="1205329"/>
            </a:xfrm>
          </p:grpSpPr>
          <p:sp>
            <p:nvSpPr>
              <p:cNvPr id="446" name="이등변 삼각형 445">
                <a:extLst>
                  <a:ext uri="{FF2B5EF4-FFF2-40B4-BE49-F238E27FC236}">
                    <a16:creationId xmlns:a16="http://schemas.microsoft.com/office/drawing/2014/main" id="{E9D14F08-FEC5-4D01-B0CA-A49DA4EA0CA7}"/>
                  </a:ext>
                </a:extLst>
              </p:cNvPr>
              <p:cNvSpPr/>
              <p:nvPr/>
            </p:nvSpPr>
            <p:spPr>
              <a:xfrm>
                <a:off x="10140940" y="4388619"/>
                <a:ext cx="660354" cy="371440"/>
              </a:xfrm>
              <a:prstGeom prst="triangle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평행 사변형 446">
                <a:extLst>
                  <a:ext uri="{FF2B5EF4-FFF2-40B4-BE49-F238E27FC236}">
                    <a16:creationId xmlns:a16="http://schemas.microsoft.com/office/drawing/2014/main" id="{08133416-6B89-4A3D-82D4-36AC19B3BF01}"/>
                  </a:ext>
                </a:extLst>
              </p:cNvPr>
              <p:cNvSpPr/>
              <p:nvPr/>
            </p:nvSpPr>
            <p:spPr>
              <a:xfrm flipH="1">
                <a:off x="10459809" y="4388619"/>
                <a:ext cx="932687" cy="371439"/>
              </a:xfrm>
              <a:prstGeom prst="parallelogram">
                <a:avLst>
                  <a:gd name="adj" fmla="val 934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1D6DF521-EFAE-4D3E-B44C-C24E73DD1FE0}"/>
                  </a:ext>
                </a:extLst>
              </p:cNvPr>
              <p:cNvSpPr/>
              <p:nvPr/>
            </p:nvSpPr>
            <p:spPr>
              <a:xfrm>
                <a:off x="10140940" y="4760059"/>
                <a:ext cx="1251557" cy="367602"/>
              </a:xfrm>
              <a:prstGeom prst="rect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103EF53-40B4-4FB6-924A-771F1278C4A6}"/>
                  </a:ext>
                </a:extLst>
              </p:cNvPr>
              <p:cNvSpPr/>
              <p:nvPr/>
            </p:nvSpPr>
            <p:spPr>
              <a:xfrm flipH="1">
                <a:off x="10887542" y="4271963"/>
                <a:ext cx="90015" cy="116656"/>
              </a:xfrm>
              <a:prstGeom prst="rect">
                <a:avLst/>
              </a:prstGeom>
              <a:gradFill>
                <a:gsLst>
                  <a:gs pos="13000">
                    <a:schemeClr val="accent1">
                      <a:lumMod val="5000"/>
                      <a:lumOff val="95000"/>
                    </a:schemeClr>
                  </a:gs>
                  <a:gs pos="16000">
                    <a:srgbClr val="9F818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구름 455">
                <a:extLst>
                  <a:ext uri="{FF2B5EF4-FFF2-40B4-BE49-F238E27FC236}">
                    <a16:creationId xmlns:a16="http://schemas.microsoft.com/office/drawing/2014/main" id="{7D163847-FF80-4DA2-A69C-0C959D4A7201}"/>
                  </a:ext>
                </a:extLst>
              </p:cNvPr>
              <p:cNvSpPr/>
              <p:nvPr/>
            </p:nvSpPr>
            <p:spPr>
              <a:xfrm flipH="1">
                <a:off x="10877876" y="4191049"/>
                <a:ext cx="91047" cy="5801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구름 456">
                <a:extLst>
                  <a:ext uri="{FF2B5EF4-FFF2-40B4-BE49-F238E27FC236}">
                    <a16:creationId xmlns:a16="http://schemas.microsoft.com/office/drawing/2014/main" id="{0B7901D6-A8DD-4DDD-8576-B37A6233482C}"/>
                  </a:ext>
                </a:extLst>
              </p:cNvPr>
              <p:cNvSpPr/>
              <p:nvPr/>
            </p:nvSpPr>
            <p:spPr>
              <a:xfrm flipH="1">
                <a:off x="10901936" y="4089409"/>
                <a:ext cx="71749" cy="4571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구름 457">
                <a:extLst>
                  <a:ext uri="{FF2B5EF4-FFF2-40B4-BE49-F238E27FC236}">
                    <a16:creationId xmlns:a16="http://schemas.microsoft.com/office/drawing/2014/main" id="{4071C82F-7A05-48F7-B036-3EE4DF0EC6FC}"/>
                  </a:ext>
                </a:extLst>
              </p:cNvPr>
              <p:cNvSpPr/>
              <p:nvPr/>
            </p:nvSpPr>
            <p:spPr>
              <a:xfrm flipH="1">
                <a:off x="10936223" y="3996154"/>
                <a:ext cx="36000" cy="36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구름 458">
                <a:extLst>
                  <a:ext uri="{FF2B5EF4-FFF2-40B4-BE49-F238E27FC236}">
                    <a16:creationId xmlns:a16="http://schemas.microsoft.com/office/drawing/2014/main" id="{40BBC5BB-6278-4348-9C25-D8E4E665DABF}"/>
                  </a:ext>
                </a:extLst>
              </p:cNvPr>
              <p:cNvSpPr/>
              <p:nvPr/>
            </p:nvSpPr>
            <p:spPr>
              <a:xfrm flipH="1">
                <a:off x="10968923" y="3922332"/>
                <a:ext cx="18000" cy="18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5" name="Freeform 46">
              <a:extLst>
                <a:ext uri="{FF2B5EF4-FFF2-40B4-BE49-F238E27FC236}">
                  <a16:creationId xmlns:a16="http://schemas.microsoft.com/office/drawing/2014/main" id="{B4C7E58B-6422-42D7-B5C3-5F2354EA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572" y="4670041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245561" y="153078"/>
            <a:ext cx="534361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Company 3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3E1AF94C-A088-4E0C-B33B-D5F0D5D1D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44672"/>
              </p:ext>
            </p:extLst>
          </p:nvPr>
        </p:nvGraphicFramePr>
        <p:xfrm>
          <a:off x="1396274" y="1049105"/>
          <a:ext cx="9293138" cy="479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22">
                  <a:extLst>
                    <a:ext uri="{9D8B030D-6E8A-4147-A177-3AD203B41FA5}">
                      <a16:colId xmlns:a16="http://schemas.microsoft.com/office/drawing/2014/main" val="3661400688"/>
                    </a:ext>
                  </a:extLst>
                </a:gridCol>
                <a:gridCol w="7655116">
                  <a:extLst>
                    <a:ext uri="{9D8B030D-6E8A-4147-A177-3AD203B41FA5}">
                      <a16:colId xmlns:a16="http://schemas.microsoft.com/office/drawing/2014/main" val="1938306078"/>
                    </a:ext>
                  </a:extLst>
                </a:gridCol>
              </a:tblGrid>
              <a:tr h="570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아이넷캅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4161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악성 코드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77396"/>
                  </a:ext>
                </a:extLst>
              </a:tr>
              <a:tr h="704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악성 코드 분석 및 관제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백신 엔진 업데이트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2544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자격요건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학력 무관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경력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경력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성별 무관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보안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악성코드 관련 기본 지식을 습득한  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교대 근무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가능자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03133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안드로이드 악성코드 분석 경험자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안드로이드 개발 경험자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관련 지식을 습득한 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컴퓨터 공학 관련 전공자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보안 관련 교육 수료 및 포트폴리오 보유자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1584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7A7CD03-1B7E-4CAF-95B5-A91E1B13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62" y="1116216"/>
            <a:ext cx="1726020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670041"/>
            <a:ext cx="12192000" cy="2187961"/>
            <a:chOff x="0" y="4670041"/>
            <a:chExt cx="12192000" cy="2187961"/>
          </a:xfrm>
        </p:grpSpPr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269E48B5-43C3-46FE-A037-0B44A778D13F}"/>
                </a:ext>
              </a:extLst>
            </p:cNvPr>
            <p:cNvSpPr/>
            <p:nvPr/>
          </p:nvSpPr>
          <p:spPr>
            <a:xfrm>
              <a:off x="11332579" y="4878879"/>
              <a:ext cx="767809" cy="767809"/>
            </a:xfrm>
            <a:prstGeom prst="ellipse">
              <a:avLst/>
            </a:prstGeom>
            <a:gradFill>
              <a:gsLst>
                <a:gs pos="37000">
                  <a:schemeClr val="tx1">
                    <a:alpha val="0"/>
                  </a:schemeClr>
                </a:gs>
                <a:gs pos="69000">
                  <a:schemeClr val="tx1">
                    <a:lumMod val="75000"/>
                    <a:lumOff val="25000"/>
                    <a:alpha val="22000"/>
                  </a:schemeClr>
                </a:gs>
              </a:gsLst>
              <a:lin ang="13200000" scaled="0"/>
            </a:gradFill>
            <a:ln w="1905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847BBE5A-5BB0-4C9C-9B47-115EB154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371" y="5039064"/>
              <a:ext cx="9274629" cy="1810296"/>
            </a:xfrm>
            <a:custGeom>
              <a:avLst/>
              <a:gdLst>
                <a:gd name="connsiteX0" fmla="*/ 4441158 w 9274629"/>
                <a:gd name="connsiteY0" fmla="*/ 1125882 h 1810296"/>
                <a:gd name="connsiteX1" fmla="*/ 4440368 w 9274629"/>
                <a:gd name="connsiteY1" fmla="*/ 1126339 h 1810296"/>
                <a:gd name="connsiteX2" fmla="*/ 4438868 w 9274629"/>
                <a:gd name="connsiteY2" fmla="*/ 1126866 h 1810296"/>
                <a:gd name="connsiteX3" fmla="*/ 4438050 w 9274629"/>
                <a:gd name="connsiteY3" fmla="*/ 1127094 h 1810296"/>
                <a:gd name="connsiteX4" fmla="*/ 4439096 w 9274629"/>
                <a:gd name="connsiteY4" fmla="*/ 1130253 h 1810296"/>
                <a:gd name="connsiteX5" fmla="*/ 4439232 w 9274629"/>
                <a:gd name="connsiteY5" fmla="*/ 1130390 h 1810296"/>
                <a:gd name="connsiteX6" fmla="*/ 4439551 w 9274629"/>
                <a:gd name="connsiteY6" fmla="*/ 1130575 h 1810296"/>
                <a:gd name="connsiteX7" fmla="*/ 4439900 w 9274629"/>
                <a:gd name="connsiteY7" fmla="*/ 1130643 h 1810296"/>
                <a:gd name="connsiteX8" fmla="*/ 4440238 w 9274629"/>
                <a:gd name="connsiteY8" fmla="*/ 1130614 h 1810296"/>
                <a:gd name="connsiteX9" fmla="*/ 4440558 w 9274629"/>
                <a:gd name="connsiteY9" fmla="*/ 1130487 h 1810296"/>
                <a:gd name="connsiteX10" fmla="*/ 4440838 w 9274629"/>
                <a:gd name="connsiteY10" fmla="*/ 1130282 h 1810296"/>
                <a:gd name="connsiteX11" fmla="*/ 4441032 w 9274629"/>
                <a:gd name="connsiteY11" fmla="*/ 1129980 h 1810296"/>
                <a:gd name="connsiteX12" fmla="*/ 4441148 w 9274629"/>
                <a:gd name="connsiteY12" fmla="*/ 1129628 h 1810296"/>
                <a:gd name="connsiteX13" fmla="*/ 4441158 w 9274629"/>
                <a:gd name="connsiteY13" fmla="*/ 1129433 h 1810296"/>
                <a:gd name="connsiteX14" fmla="*/ 4450283 w 9274629"/>
                <a:gd name="connsiteY14" fmla="*/ 1123246 h 1810296"/>
                <a:gd name="connsiteX15" fmla="*/ 4450283 w 9274629"/>
                <a:gd name="connsiteY15" fmla="*/ 1127872 h 1810296"/>
                <a:gd name="connsiteX16" fmla="*/ 4450303 w 9274629"/>
                <a:gd name="connsiteY16" fmla="*/ 1128067 h 1810296"/>
                <a:gd name="connsiteX17" fmla="*/ 4450409 w 9274629"/>
                <a:gd name="connsiteY17" fmla="*/ 1128418 h 1810296"/>
                <a:gd name="connsiteX18" fmla="*/ 4450602 w 9274629"/>
                <a:gd name="connsiteY18" fmla="*/ 1128701 h 1810296"/>
                <a:gd name="connsiteX19" fmla="*/ 4450883 w 9274629"/>
                <a:gd name="connsiteY19" fmla="*/ 1128916 h 1810296"/>
                <a:gd name="connsiteX20" fmla="*/ 4451193 w 9274629"/>
                <a:gd name="connsiteY20" fmla="*/ 1129043 h 1810296"/>
                <a:gd name="connsiteX21" fmla="*/ 4451541 w 9274629"/>
                <a:gd name="connsiteY21" fmla="*/ 1129082 h 1810296"/>
                <a:gd name="connsiteX22" fmla="*/ 4451870 w 9274629"/>
                <a:gd name="connsiteY22" fmla="*/ 1129014 h 1810296"/>
                <a:gd name="connsiteX23" fmla="*/ 4452199 w 9274629"/>
                <a:gd name="connsiteY23" fmla="*/ 1128828 h 1810296"/>
                <a:gd name="connsiteX24" fmla="*/ 4452335 w 9274629"/>
                <a:gd name="connsiteY24" fmla="*/ 1128692 h 1810296"/>
                <a:gd name="connsiteX25" fmla="*/ 4455617 w 9274629"/>
                <a:gd name="connsiteY25" fmla="*/ 1124803 h 1810296"/>
                <a:gd name="connsiteX26" fmla="*/ 4454382 w 9274629"/>
                <a:gd name="connsiteY26" fmla="*/ 1124270 h 1810296"/>
                <a:gd name="connsiteX27" fmla="*/ 4452862 w 9274629"/>
                <a:gd name="connsiteY27" fmla="*/ 1123762 h 1810296"/>
                <a:gd name="connsiteX28" fmla="*/ 4451285 w 9274629"/>
                <a:gd name="connsiteY28" fmla="*/ 1123401 h 1810296"/>
                <a:gd name="connsiteX29" fmla="*/ 4458654 w 9274629"/>
                <a:gd name="connsiteY29" fmla="*/ 1121206 h 1810296"/>
                <a:gd name="connsiteX30" fmla="*/ 4458312 w 9274629"/>
                <a:gd name="connsiteY30" fmla="*/ 1121215 h 1810296"/>
                <a:gd name="connsiteX31" fmla="*/ 4458224 w 9274629"/>
                <a:gd name="connsiteY31" fmla="*/ 1121420 h 1810296"/>
                <a:gd name="connsiteX32" fmla="*/ 4458191 w 9274629"/>
                <a:gd name="connsiteY32" fmla="*/ 1121754 h 1810296"/>
                <a:gd name="connsiteX33" fmla="*/ 4507585 w 9274629"/>
                <a:gd name="connsiteY33" fmla="*/ 1090101 h 1810296"/>
                <a:gd name="connsiteX34" fmla="*/ 4506796 w 9274629"/>
                <a:gd name="connsiteY34" fmla="*/ 1090558 h 1810296"/>
                <a:gd name="connsiteX35" fmla="*/ 4505295 w 9274629"/>
                <a:gd name="connsiteY35" fmla="*/ 1091085 h 1810296"/>
                <a:gd name="connsiteX36" fmla="*/ 4504477 w 9274629"/>
                <a:gd name="connsiteY36" fmla="*/ 1091313 h 1810296"/>
                <a:gd name="connsiteX37" fmla="*/ 4505524 w 9274629"/>
                <a:gd name="connsiteY37" fmla="*/ 1094472 h 1810296"/>
                <a:gd name="connsiteX38" fmla="*/ 4505659 w 9274629"/>
                <a:gd name="connsiteY38" fmla="*/ 1094608 h 1810296"/>
                <a:gd name="connsiteX39" fmla="*/ 4505978 w 9274629"/>
                <a:gd name="connsiteY39" fmla="*/ 1094794 h 1810296"/>
                <a:gd name="connsiteX40" fmla="*/ 4506327 w 9274629"/>
                <a:gd name="connsiteY40" fmla="*/ 1094862 h 1810296"/>
                <a:gd name="connsiteX41" fmla="*/ 4506665 w 9274629"/>
                <a:gd name="connsiteY41" fmla="*/ 1094833 h 1810296"/>
                <a:gd name="connsiteX42" fmla="*/ 4506985 w 9274629"/>
                <a:gd name="connsiteY42" fmla="*/ 1094706 h 1810296"/>
                <a:gd name="connsiteX43" fmla="*/ 4507266 w 9274629"/>
                <a:gd name="connsiteY43" fmla="*/ 1094501 h 1810296"/>
                <a:gd name="connsiteX44" fmla="*/ 4507459 w 9274629"/>
                <a:gd name="connsiteY44" fmla="*/ 1094198 h 1810296"/>
                <a:gd name="connsiteX45" fmla="*/ 4507575 w 9274629"/>
                <a:gd name="connsiteY45" fmla="*/ 1093847 h 1810296"/>
                <a:gd name="connsiteX46" fmla="*/ 4507585 w 9274629"/>
                <a:gd name="connsiteY46" fmla="*/ 1093652 h 1810296"/>
                <a:gd name="connsiteX47" fmla="*/ 4516711 w 9274629"/>
                <a:gd name="connsiteY47" fmla="*/ 1087465 h 1810296"/>
                <a:gd name="connsiteX48" fmla="*/ 4516711 w 9274629"/>
                <a:gd name="connsiteY48" fmla="*/ 1092090 h 1810296"/>
                <a:gd name="connsiteX49" fmla="*/ 4516730 w 9274629"/>
                <a:gd name="connsiteY49" fmla="*/ 1092286 h 1810296"/>
                <a:gd name="connsiteX50" fmla="*/ 4516836 w 9274629"/>
                <a:gd name="connsiteY50" fmla="*/ 1092637 h 1810296"/>
                <a:gd name="connsiteX51" fmla="*/ 4517030 w 9274629"/>
                <a:gd name="connsiteY51" fmla="*/ 1092920 h 1810296"/>
                <a:gd name="connsiteX52" fmla="*/ 4517311 w 9274629"/>
                <a:gd name="connsiteY52" fmla="*/ 1093135 h 1810296"/>
                <a:gd name="connsiteX53" fmla="*/ 4517620 w 9274629"/>
                <a:gd name="connsiteY53" fmla="*/ 1093262 h 1810296"/>
                <a:gd name="connsiteX54" fmla="*/ 4517969 w 9274629"/>
                <a:gd name="connsiteY54" fmla="*/ 1093301 h 1810296"/>
                <a:gd name="connsiteX55" fmla="*/ 4518297 w 9274629"/>
                <a:gd name="connsiteY55" fmla="*/ 1093232 h 1810296"/>
                <a:gd name="connsiteX56" fmla="*/ 4518627 w 9274629"/>
                <a:gd name="connsiteY56" fmla="*/ 1093047 h 1810296"/>
                <a:gd name="connsiteX57" fmla="*/ 4518762 w 9274629"/>
                <a:gd name="connsiteY57" fmla="*/ 1092910 h 1810296"/>
                <a:gd name="connsiteX58" fmla="*/ 4522045 w 9274629"/>
                <a:gd name="connsiteY58" fmla="*/ 1089021 h 1810296"/>
                <a:gd name="connsiteX59" fmla="*/ 4520809 w 9274629"/>
                <a:gd name="connsiteY59" fmla="*/ 1088489 h 1810296"/>
                <a:gd name="connsiteX60" fmla="*/ 4519290 w 9274629"/>
                <a:gd name="connsiteY60" fmla="*/ 1087981 h 1810296"/>
                <a:gd name="connsiteX61" fmla="*/ 4517712 w 9274629"/>
                <a:gd name="connsiteY61" fmla="*/ 1087620 h 1810296"/>
                <a:gd name="connsiteX62" fmla="*/ 4525082 w 9274629"/>
                <a:gd name="connsiteY62" fmla="*/ 1085424 h 1810296"/>
                <a:gd name="connsiteX63" fmla="*/ 4524739 w 9274629"/>
                <a:gd name="connsiteY63" fmla="*/ 1085434 h 1810296"/>
                <a:gd name="connsiteX64" fmla="*/ 4524652 w 9274629"/>
                <a:gd name="connsiteY64" fmla="*/ 1085639 h 1810296"/>
                <a:gd name="connsiteX65" fmla="*/ 4524618 w 9274629"/>
                <a:gd name="connsiteY65" fmla="*/ 1085973 h 1810296"/>
                <a:gd name="connsiteX66" fmla="*/ 4587863 w 9274629"/>
                <a:gd name="connsiteY66" fmla="*/ 1061283 h 1810296"/>
                <a:gd name="connsiteX67" fmla="*/ 4587033 w 9274629"/>
                <a:gd name="connsiteY67" fmla="*/ 1061764 h 1810296"/>
                <a:gd name="connsiteX68" fmla="*/ 4585455 w 9274629"/>
                <a:gd name="connsiteY68" fmla="*/ 1062318 h 1810296"/>
                <a:gd name="connsiteX69" fmla="*/ 4584594 w 9274629"/>
                <a:gd name="connsiteY69" fmla="*/ 1062558 h 1810296"/>
                <a:gd name="connsiteX70" fmla="*/ 4585695 w 9274629"/>
                <a:gd name="connsiteY70" fmla="*/ 1065880 h 1810296"/>
                <a:gd name="connsiteX71" fmla="*/ 4585838 w 9274629"/>
                <a:gd name="connsiteY71" fmla="*/ 1066024 h 1810296"/>
                <a:gd name="connsiteX72" fmla="*/ 4586174 w 9274629"/>
                <a:gd name="connsiteY72" fmla="*/ 1066219 h 1810296"/>
                <a:gd name="connsiteX73" fmla="*/ 4586540 w 9274629"/>
                <a:gd name="connsiteY73" fmla="*/ 1066291 h 1810296"/>
                <a:gd name="connsiteX74" fmla="*/ 4586896 w 9274629"/>
                <a:gd name="connsiteY74" fmla="*/ 1066260 h 1810296"/>
                <a:gd name="connsiteX75" fmla="*/ 4587232 w 9274629"/>
                <a:gd name="connsiteY75" fmla="*/ 1066127 h 1810296"/>
                <a:gd name="connsiteX76" fmla="*/ 4587527 w 9274629"/>
                <a:gd name="connsiteY76" fmla="*/ 1065911 h 1810296"/>
                <a:gd name="connsiteX77" fmla="*/ 4587731 w 9274629"/>
                <a:gd name="connsiteY77" fmla="*/ 1065593 h 1810296"/>
                <a:gd name="connsiteX78" fmla="*/ 4587853 w 9274629"/>
                <a:gd name="connsiteY78" fmla="*/ 1065224 h 1810296"/>
                <a:gd name="connsiteX79" fmla="*/ 4587863 w 9274629"/>
                <a:gd name="connsiteY79" fmla="*/ 1065018 h 1810296"/>
                <a:gd name="connsiteX80" fmla="*/ 4597461 w 9274629"/>
                <a:gd name="connsiteY80" fmla="*/ 1058511 h 1810296"/>
                <a:gd name="connsiteX81" fmla="*/ 4597461 w 9274629"/>
                <a:gd name="connsiteY81" fmla="*/ 1063376 h 1810296"/>
                <a:gd name="connsiteX82" fmla="*/ 4597481 w 9274629"/>
                <a:gd name="connsiteY82" fmla="*/ 1063581 h 1810296"/>
                <a:gd name="connsiteX83" fmla="*/ 4597594 w 9274629"/>
                <a:gd name="connsiteY83" fmla="*/ 1063951 h 1810296"/>
                <a:gd name="connsiteX84" fmla="*/ 4597797 w 9274629"/>
                <a:gd name="connsiteY84" fmla="*/ 1064248 h 1810296"/>
                <a:gd name="connsiteX85" fmla="*/ 4598092 w 9274629"/>
                <a:gd name="connsiteY85" fmla="*/ 1064474 h 1810296"/>
                <a:gd name="connsiteX86" fmla="*/ 4598418 w 9274629"/>
                <a:gd name="connsiteY86" fmla="*/ 1064608 h 1810296"/>
                <a:gd name="connsiteX87" fmla="*/ 4598784 w 9274629"/>
                <a:gd name="connsiteY87" fmla="*/ 1064648 h 1810296"/>
                <a:gd name="connsiteX88" fmla="*/ 4599131 w 9274629"/>
                <a:gd name="connsiteY88" fmla="*/ 1064577 h 1810296"/>
                <a:gd name="connsiteX89" fmla="*/ 4599477 w 9274629"/>
                <a:gd name="connsiteY89" fmla="*/ 1064382 h 1810296"/>
                <a:gd name="connsiteX90" fmla="*/ 4599619 w 9274629"/>
                <a:gd name="connsiteY90" fmla="*/ 1064238 h 1810296"/>
                <a:gd name="connsiteX91" fmla="*/ 4603072 w 9274629"/>
                <a:gd name="connsiteY91" fmla="*/ 1060148 h 1810296"/>
                <a:gd name="connsiteX92" fmla="*/ 4601772 w 9274629"/>
                <a:gd name="connsiteY92" fmla="*/ 1059587 h 1810296"/>
                <a:gd name="connsiteX93" fmla="*/ 4600174 w 9274629"/>
                <a:gd name="connsiteY93" fmla="*/ 1059054 h 1810296"/>
                <a:gd name="connsiteX94" fmla="*/ 4598515 w 9274629"/>
                <a:gd name="connsiteY94" fmla="*/ 1058674 h 1810296"/>
                <a:gd name="connsiteX95" fmla="*/ 4606266 w 9274629"/>
                <a:gd name="connsiteY95" fmla="*/ 1056365 h 1810296"/>
                <a:gd name="connsiteX96" fmla="*/ 4605905 w 9274629"/>
                <a:gd name="connsiteY96" fmla="*/ 1056374 h 1810296"/>
                <a:gd name="connsiteX97" fmla="*/ 4605813 w 9274629"/>
                <a:gd name="connsiteY97" fmla="*/ 1056590 h 1810296"/>
                <a:gd name="connsiteX98" fmla="*/ 4605778 w 9274629"/>
                <a:gd name="connsiteY98" fmla="*/ 1056942 h 1810296"/>
                <a:gd name="connsiteX99" fmla="*/ 4674121 w 9274629"/>
                <a:gd name="connsiteY99" fmla="*/ 1041790 h 1810296"/>
                <a:gd name="connsiteX100" fmla="*/ 4673036 w 9274629"/>
                <a:gd name="connsiteY100" fmla="*/ 1042419 h 1810296"/>
                <a:gd name="connsiteX101" fmla="*/ 4670973 w 9274629"/>
                <a:gd name="connsiteY101" fmla="*/ 1043144 h 1810296"/>
                <a:gd name="connsiteX102" fmla="*/ 4669847 w 9274629"/>
                <a:gd name="connsiteY102" fmla="*/ 1043457 h 1810296"/>
                <a:gd name="connsiteX103" fmla="*/ 4671286 w 9274629"/>
                <a:gd name="connsiteY103" fmla="*/ 1047801 h 1810296"/>
                <a:gd name="connsiteX104" fmla="*/ 4671473 w 9274629"/>
                <a:gd name="connsiteY104" fmla="*/ 1047989 h 1810296"/>
                <a:gd name="connsiteX105" fmla="*/ 4671912 w 9274629"/>
                <a:gd name="connsiteY105" fmla="*/ 1048244 h 1810296"/>
                <a:gd name="connsiteX106" fmla="*/ 4672391 w 9274629"/>
                <a:gd name="connsiteY106" fmla="*/ 1048338 h 1810296"/>
                <a:gd name="connsiteX107" fmla="*/ 4672857 w 9274629"/>
                <a:gd name="connsiteY107" fmla="*/ 1048297 h 1810296"/>
                <a:gd name="connsiteX108" fmla="*/ 4673296 w 9274629"/>
                <a:gd name="connsiteY108" fmla="*/ 1048123 h 1810296"/>
                <a:gd name="connsiteX109" fmla="*/ 4673682 w 9274629"/>
                <a:gd name="connsiteY109" fmla="*/ 1047841 h 1810296"/>
                <a:gd name="connsiteX110" fmla="*/ 4673948 w 9274629"/>
                <a:gd name="connsiteY110" fmla="*/ 1047425 h 1810296"/>
                <a:gd name="connsiteX111" fmla="*/ 4674108 w 9274629"/>
                <a:gd name="connsiteY111" fmla="*/ 1046942 h 1810296"/>
                <a:gd name="connsiteX112" fmla="*/ 4674121 w 9274629"/>
                <a:gd name="connsiteY112" fmla="*/ 1046674 h 1810296"/>
                <a:gd name="connsiteX113" fmla="*/ 4929927 w 9274629"/>
                <a:gd name="connsiteY113" fmla="*/ 1039929 h 1810296"/>
                <a:gd name="connsiteX114" fmla="*/ 4944639 w 9274629"/>
                <a:gd name="connsiteY114" fmla="*/ 1052198 h 1810296"/>
                <a:gd name="connsiteX115" fmla="*/ 4915960 w 9274629"/>
                <a:gd name="connsiteY115" fmla="*/ 1052198 h 1810296"/>
                <a:gd name="connsiteX116" fmla="*/ 4918200 w 9274629"/>
                <a:gd name="connsiteY116" fmla="*/ 1054870 h 1810296"/>
                <a:gd name="connsiteX117" fmla="*/ 4933783 w 9274629"/>
                <a:gd name="connsiteY117" fmla="*/ 1067866 h 1810296"/>
                <a:gd name="connsiteX118" fmla="*/ 5048105 w 9274629"/>
                <a:gd name="connsiteY118" fmla="*/ 1046166 h 1810296"/>
                <a:gd name="connsiteX119" fmla="*/ 5051451 w 9274629"/>
                <a:gd name="connsiteY119" fmla="*/ 1042779 h 1810296"/>
                <a:gd name="connsiteX120" fmla="*/ 5030116 w 9274629"/>
                <a:gd name="connsiteY120" fmla="*/ 1042779 h 1810296"/>
                <a:gd name="connsiteX121" fmla="*/ 5032932 w 9274629"/>
                <a:gd name="connsiteY121" fmla="*/ 1039929 h 1810296"/>
                <a:gd name="connsiteX122" fmla="*/ 4686669 w 9274629"/>
                <a:gd name="connsiteY122" fmla="*/ 1038166 h 1810296"/>
                <a:gd name="connsiteX123" fmla="*/ 4686669 w 9274629"/>
                <a:gd name="connsiteY123" fmla="*/ 1044527 h 1810296"/>
                <a:gd name="connsiteX124" fmla="*/ 4686696 w 9274629"/>
                <a:gd name="connsiteY124" fmla="*/ 1044795 h 1810296"/>
                <a:gd name="connsiteX125" fmla="*/ 4686842 w 9274629"/>
                <a:gd name="connsiteY125" fmla="*/ 1045278 h 1810296"/>
                <a:gd name="connsiteX126" fmla="*/ 4687108 w 9274629"/>
                <a:gd name="connsiteY126" fmla="*/ 1045667 h 1810296"/>
                <a:gd name="connsiteX127" fmla="*/ 4687494 w 9274629"/>
                <a:gd name="connsiteY127" fmla="*/ 1045962 h 1810296"/>
                <a:gd name="connsiteX128" fmla="*/ 4687920 w 9274629"/>
                <a:gd name="connsiteY128" fmla="*/ 1046137 h 1810296"/>
                <a:gd name="connsiteX129" fmla="*/ 4688399 w 9274629"/>
                <a:gd name="connsiteY129" fmla="*/ 1046190 h 1810296"/>
                <a:gd name="connsiteX130" fmla="*/ 4688851 w 9274629"/>
                <a:gd name="connsiteY130" fmla="*/ 1046097 h 1810296"/>
                <a:gd name="connsiteX131" fmla="*/ 4689304 w 9274629"/>
                <a:gd name="connsiteY131" fmla="*/ 1045842 h 1810296"/>
                <a:gd name="connsiteX132" fmla="*/ 4689490 w 9274629"/>
                <a:gd name="connsiteY132" fmla="*/ 1045654 h 1810296"/>
                <a:gd name="connsiteX133" fmla="*/ 4694004 w 9274629"/>
                <a:gd name="connsiteY133" fmla="*/ 1040307 h 1810296"/>
                <a:gd name="connsiteX134" fmla="*/ 4692305 w 9274629"/>
                <a:gd name="connsiteY134" fmla="*/ 1039574 h 1810296"/>
                <a:gd name="connsiteX135" fmla="*/ 4690216 w 9274629"/>
                <a:gd name="connsiteY135" fmla="*/ 1038876 h 1810296"/>
                <a:gd name="connsiteX136" fmla="*/ 4688047 w 9274629"/>
                <a:gd name="connsiteY136" fmla="*/ 1038380 h 1810296"/>
                <a:gd name="connsiteX137" fmla="*/ 4702243 w 9274629"/>
                <a:gd name="connsiteY137" fmla="*/ 1035776 h 1810296"/>
                <a:gd name="connsiteX138" fmla="*/ 4702823 w 9274629"/>
                <a:gd name="connsiteY138" fmla="*/ 1038407 h 1810296"/>
                <a:gd name="connsiteX139" fmla="*/ 4702863 w 9274629"/>
                <a:gd name="connsiteY139" fmla="*/ 1038636 h 1810296"/>
                <a:gd name="connsiteX140" fmla="*/ 4702849 w 9274629"/>
                <a:gd name="connsiteY140" fmla="*/ 1039118 h 1810296"/>
                <a:gd name="connsiteX141" fmla="*/ 4702677 w 9274629"/>
                <a:gd name="connsiteY141" fmla="*/ 1039561 h 1810296"/>
                <a:gd name="connsiteX142" fmla="*/ 4702410 w 9274629"/>
                <a:gd name="connsiteY142" fmla="*/ 1039937 h 1810296"/>
                <a:gd name="connsiteX143" fmla="*/ 4702319 w 9274629"/>
                <a:gd name="connsiteY143" fmla="*/ 1040005 h 1810296"/>
                <a:gd name="connsiteX144" fmla="*/ 4702552 w 9274629"/>
                <a:gd name="connsiteY144" fmla="*/ 1040191 h 1810296"/>
                <a:gd name="connsiteX145" fmla="*/ 4702938 w 9274629"/>
                <a:gd name="connsiteY145" fmla="*/ 1040621 h 1810296"/>
                <a:gd name="connsiteX146" fmla="*/ 4703191 w 9274629"/>
                <a:gd name="connsiteY146" fmla="*/ 1041104 h 1810296"/>
                <a:gd name="connsiteX147" fmla="*/ 4703284 w 9274629"/>
                <a:gd name="connsiteY147" fmla="*/ 1041614 h 1810296"/>
                <a:gd name="connsiteX148" fmla="*/ 4703258 w 9274629"/>
                <a:gd name="connsiteY148" fmla="*/ 1041909 h 1810296"/>
                <a:gd name="connsiteX149" fmla="*/ 4703217 w 9274629"/>
                <a:gd name="connsiteY149" fmla="*/ 1042137 h 1810296"/>
                <a:gd name="connsiteX150" fmla="*/ 4703058 w 9274629"/>
                <a:gd name="connsiteY150" fmla="*/ 1042553 h 1810296"/>
                <a:gd name="connsiteX151" fmla="*/ 4702805 w 9274629"/>
                <a:gd name="connsiteY151" fmla="*/ 1042902 h 1810296"/>
                <a:gd name="connsiteX152" fmla="*/ 4702459 w 9274629"/>
                <a:gd name="connsiteY152" fmla="*/ 1043184 h 1810296"/>
                <a:gd name="connsiteX153" fmla="*/ 4701860 w 9274629"/>
                <a:gd name="connsiteY153" fmla="*/ 1043520 h 1810296"/>
                <a:gd name="connsiteX154" fmla="*/ 4700942 w 9274629"/>
                <a:gd name="connsiteY154" fmla="*/ 1043694 h 1810296"/>
                <a:gd name="connsiteX155" fmla="*/ 4700489 w 9274629"/>
                <a:gd name="connsiteY155" fmla="*/ 1043654 h 1810296"/>
                <a:gd name="connsiteX156" fmla="*/ 4700024 w 9274629"/>
                <a:gd name="connsiteY156" fmla="*/ 1043574 h 1810296"/>
                <a:gd name="connsiteX157" fmla="*/ 4699185 w 9274629"/>
                <a:gd name="connsiteY157" fmla="*/ 1043265 h 1810296"/>
                <a:gd name="connsiteX158" fmla="*/ 4699024 w 9274629"/>
                <a:gd name="connsiteY158" fmla="*/ 1043171 h 1810296"/>
                <a:gd name="connsiteX159" fmla="*/ 4698472 w 9274629"/>
                <a:gd name="connsiteY159" fmla="*/ 1043802 h 1810296"/>
                <a:gd name="connsiteX160" fmla="*/ 4697062 w 9274629"/>
                <a:gd name="connsiteY160" fmla="*/ 1045600 h 1810296"/>
                <a:gd name="connsiteX161" fmla="*/ 4695598 w 9274629"/>
                <a:gd name="connsiteY161" fmla="*/ 1047680 h 1810296"/>
                <a:gd name="connsiteX162" fmla="*/ 4694107 w 9274629"/>
                <a:gd name="connsiteY162" fmla="*/ 1050095 h 1810296"/>
                <a:gd name="connsiteX163" fmla="*/ 4692670 w 9274629"/>
                <a:gd name="connsiteY163" fmla="*/ 1052779 h 1810296"/>
                <a:gd name="connsiteX164" fmla="*/ 4691286 w 9274629"/>
                <a:gd name="connsiteY164" fmla="*/ 1055799 h 1810296"/>
                <a:gd name="connsiteX165" fmla="*/ 4690049 w 9274629"/>
                <a:gd name="connsiteY165" fmla="*/ 1059086 h 1810296"/>
                <a:gd name="connsiteX166" fmla="*/ 4688998 w 9274629"/>
                <a:gd name="connsiteY166" fmla="*/ 1062656 h 1810296"/>
                <a:gd name="connsiteX167" fmla="*/ 4688146 w 9274629"/>
                <a:gd name="connsiteY167" fmla="*/ 1066521 h 1810296"/>
                <a:gd name="connsiteX168" fmla="*/ 4687574 w 9274629"/>
                <a:gd name="connsiteY168" fmla="*/ 1070654 h 1810296"/>
                <a:gd name="connsiteX169" fmla="*/ 4687361 w 9274629"/>
                <a:gd name="connsiteY169" fmla="*/ 1073942 h 1810296"/>
                <a:gd name="connsiteX170" fmla="*/ 4687321 w 9274629"/>
                <a:gd name="connsiteY170" fmla="*/ 1076223 h 1810296"/>
                <a:gd name="connsiteX171" fmla="*/ 4687387 w 9274629"/>
                <a:gd name="connsiteY171" fmla="*/ 1078558 h 1810296"/>
                <a:gd name="connsiteX172" fmla="*/ 4687560 w 9274629"/>
                <a:gd name="connsiteY172" fmla="*/ 1080947 h 1810296"/>
                <a:gd name="connsiteX173" fmla="*/ 4687800 w 9274629"/>
                <a:gd name="connsiteY173" fmla="*/ 1083429 h 1810296"/>
                <a:gd name="connsiteX174" fmla="*/ 4688186 w 9274629"/>
                <a:gd name="connsiteY174" fmla="*/ 1085952 h 1810296"/>
                <a:gd name="connsiteX175" fmla="*/ 4688439 w 9274629"/>
                <a:gd name="connsiteY175" fmla="*/ 1087253 h 1810296"/>
                <a:gd name="connsiteX176" fmla="*/ 4688452 w 9274629"/>
                <a:gd name="connsiteY176" fmla="*/ 1087361 h 1810296"/>
                <a:gd name="connsiteX177" fmla="*/ 4688492 w 9274629"/>
                <a:gd name="connsiteY177" fmla="*/ 1087482 h 1810296"/>
                <a:gd name="connsiteX178" fmla="*/ 4688652 w 9274629"/>
                <a:gd name="connsiteY178" fmla="*/ 1088099 h 1810296"/>
                <a:gd name="connsiteX179" fmla="*/ 4689197 w 9274629"/>
                <a:gd name="connsiteY179" fmla="*/ 1090326 h 1810296"/>
                <a:gd name="connsiteX180" fmla="*/ 4689836 w 9274629"/>
                <a:gd name="connsiteY180" fmla="*/ 1092299 h 1810296"/>
                <a:gd name="connsiteX181" fmla="*/ 4690754 w 9274629"/>
                <a:gd name="connsiteY181" fmla="*/ 1094607 h 1810296"/>
                <a:gd name="connsiteX182" fmla="*/ 4692018 w 9274629"/>
                <a:gd name="connsiteY182" fmla="*/ 1097130 h 1810296"/>
                <a:gd name="connsiteX183" fmla="*/ 4693242 w 9274629"/>
                <a:gd name="connsiteY183" fmla="*/ 1099089 h 1810296"/>
                <a:gd name="connsiteX184" fmla="*/ 4694201 w 9274629"/>
                <a:gd name="connsiteY184" fmla="*/ 1100404 h 1810296"/>
                <a:gd name="connsiteX185" fmla="*/ 4695252 w 9274629"/>
                <a:gd name="connsiteY185" fmla="*/ 1101719 h 1810296"/>
                <a:gd name="connsiteX186" fmla="*/ 4696463 w 9274629"/>
                <a:gd name="connsiteY186" fmla="*/ 1103021 h 1810296"/>
                <a:gd name="connsiteX187" fmla="*/ 4697115 w 9274629"/>
                <a:gd name="connsiteY187" fmla="*/ 1103652 h 1810296"/>
                <a:gd name="connsiteX188" fmla="*/ 4697274 w 9274629"/>
                <a:gd name="connsiteY188" fmla="*/ 1103826 h 1810296"/>
                <a:gd name="connsiteX189" fmla="*/ 4697500 w 9274629"/>
                <a:gd name="connsiteY189" fmla="*/ 1104215 h 1810296"/>
                <a:gd name="connsiteX190" fmla="*/ 4697620 w 9274629"/>
                <a:gd name="connsiteY190" fmla="*/ 1104645 h 1810296"/>
                <a:gd name="connsiteX191" fmla="*/ 4697620 w 9274629"/>
                <a:gd name="connsiteY191" fmla="*/ 1105061 h 1810296"/>
                <a:gd name="connsiteX192" fmla="*/ 4697514 w 9274629"/>
                <a:gd name="connsiteY192" fmla="*/ 1105477 h 1810296"/>
                <a:gd name="connsiteX193" fmla="*/ 4697301 w 9274629"/>
                <a:gd name="connsiteY193" fmla="*/ 1105852 h 1810296"/>
                <a:gd name="connsiteX194" fmla="*/ 4697022 w 9274629"/>
                <a:gd name="connsiteY194" fmla="*/ 1106161 h 1810296"/>
                <a:gd name="connsiteX195" fmla="*/ 4696636 w 9274629"/>
                <a:gd name="connsiteY195" fmla="*/ 1106376 h 1810296"/>
                <a:gd name="connsiteX196" fmla="*/ 4696410 w 9274629"/>
                <a:gd name="connsiteY196" fmla="*/ 1106456 h 1810296"/>
                <a:gd name="connsiteX197" fmla="*/ 4694985 w 9274629"/>
                <a:gd name="connsiteY197" fmla="*/ 1106819 h 1810296"/>
                <a:gd name="connsiteX198" fmla="*/ 4692005 w 9274629"/>
                <a:gd name="connsiteY198" fmla="*/ 1107677 h 1810296"/>
                <a:gd name="connsiteX199" fmla="*/ 4690674 w 9274629"/>
                <a:gd name="connsiteY199" fmla="*/ 1108120 h 1810296"/>
                <a:gd name="connsiteX200" fmla="*/ 4690222 w 9274629"/>
                <a:gd name="connsiteY200" fmla="*/ 1108268 h 1810296"/>
                <a:gd name="connsiteX201" fmla="*/ 4689264 w 9274629"/>
                <a:gd name="connsiteY201" fmla="*/ 1108469 h 1810296"/>
                <a:gd name="connsiteX202" fmla="*/ 4688279 w 9274629"/>
                <a:gd name="connsiteY202" fmla="*/ 1108536 h 1810296"/>
                <a:gd name="connsiteX203" fmla="*/ 4687308 w 9274629"/>
                <a:gd name="connsiteY203" fmla="*/ 1108509 h 1810296"/>
                <a:gd name="connsiteX204" fmla="*/ 4685791 w 9274629"/>
                <a:gd name="connsiteY204" fmla="*/ 1108295 h 1810296"/>
                <a:gd name="connsiteX205" fmla="*/ 4683821 w 9274629"/>
                <a:gd name="connsiteY205" fmla="*/ 1107745 h 1810296"/>
                <a:gd name="connsiteX206" fmla="*/ 4681918 w 9274629"/>
                <a:gd name="connsiteY206" fmla="*/ 1106980 h 1810296"/>
                <a:gd name="connsiteX207" fmla="*/ 4680175 w 9274629"/>
                <a:gd name="connsiteY207" fmla="*/ 1106121 h 1810296"/>
                <a:gd name="connsiteX208" fmla="*/ 4677993 w 9274629"/>
                <a:gd name="connsiteY208" fmla="*/ 1104833 h 1810296"/>
                <a:gd name="connsiteX209" fmla="*/ 4677035 w 9274629"/>
                <a:gd name="connsiteY209" fmla="*/ 1104175 h 1810296"/>
                <a:gd name="connsiteX210" fmla="*/ 4676849 w 9274629"/>
                <a:gd name="connsiteY210" fmla="*/ 1104054 h 1810296"/>
                <a:gd name="connsiteX211" fmla="*/ 4676436 w 9274629"/>
                <a:gd name="connsiteY211" fmla="*/ 1103920 h 1810296"/>
                <a:gd name="connsiteX212" fmla="*/ 4676037 w 9274629"/>
                <a:gd name="connsiteY212" fmla="*/ 1103880 h 1810296"/>
                <a:gd name="connsiteX213" fmla="*/ 4675612 w 9274629"/>
                <a:gd name="connsiteY213" fmla="*/ 1103960 h 1810296"/>
                <a:gd name="connsiteX214" fmla="*/ 4675425 w 9274629"/>
                <a:gd name="connsiteY214" fmla="*/ 1104041 h 1810296"/>
                <a:gd name="connsiteX215" fmla="*/ 4674334 w 9274629"/>
                <a:gd name="connsiteY215" fmla="*/ 1104564 h 1810296"/>
                <a:gd name="connsiteX216" fmla="*/ 4671114 w 9274629"/>
                <a:gd name="connsiteY216" fmla="*/ 1105933 h 1810296"/>
                <a:gd name="connsiteX217" fmla="*/ 4668319 w 9274629"/>
                <a:gd name="connsiteY217" fmla="*/ 1106939 h 1810296"/>
                <a:gd name="connsiteX218" fmla="*/ 4666497 w 9274629"/>
                <a:gd name="connsiteY218" fmla="*/ 1107463 h 1810296"/>
                <a:gd name="connsiteX219" fmla="*/ 4664806 w 9274629"/>
                <a:gd name="connsiteY219" fmla="*/ 1107772 h 1810296"/>
                <a:gd name="connsiteX220" fmla="*/ 4663742 w 9274629"/>
                <a:gd name="connsiteY220" fmla="*/ 1107825 h 1810296"/>
                <a:gd name="connsiteX221" fmla="*/ 4663103 w 9274629"/>
                <a:gd name="connsiteY221" fmla="*/ 1107772 h 1810296"/>
                <a:gd name="connsiteX222" fmla="*/ 4662837 w 9274629"/>
                <a:gd name="connsiteY222" fmla="*/ 1107691 h 1810296"/>
                <a:gd name="connsiteX223" fmla="*/ 4661453 w 9274629"/>
                <a:gd name="connsiteY223" fmla="*/ 1107288 h 1810296"/>
                <a:gd name="connsiteX224" fmla="*/ 4660389 w 9274629"/>
                <a:gd name="connsiteY224" fmla="*/ 1106886 h 1810296"/>
                <a:gd name="connsiteX225" fmla="*/ 4660176 w 9274629"/>
                <a:gd name="connsiteY225" fmla="*/ 1106805 h 1810296"/>
                <a:gd name="connsiteX226" fmla="*/ 4659830 w 9274629"/>
                <a:gd name="connsiteY226" fmla="*/ 1106550 h 1810296"/>
                <a:gd name="connsiteX227" fmla="*/ 4659563 w 9274629"/>
                <a:gd name="connsiteY227" fmla="*/ 1106242 h 1810296"/>
                <a:gd name="connsiteX228" fmla="*/ 4659390 w 9274629"/>
                <a:gd name="connsiteY228" fmla="*/ 1105879 h 1810296"/>
                <a:gd name="connsiteX229" fmla="*/ 4659311 w 9274629"/>
                <a:gd name="connsiteY229" fmla="*/ 1105477 h 1810296"/>
                <a:gd name="connsiteX230" fmla="*/ 4659324 w 9274629"/>
                <a:gd name="connsiteY230" fmla="*/ 1105061 h 1810296"/>
                <a:gd name="connsiteX231" fmla="*/ 4659457 w 9274629"/>
                <a:gd name="connsiteY231" fmla="*/ 1104672 h 1810296"/>
                <a:gd name="connsiteX232" fmla="*/ 4659670 w 9274629"/>
                <a:gd name="connsiteY232" fmla="*/ 1104309 h 1810296"/>
                <a:gd name="connsiteX233" fmla="*/ 4659843 w 9274629"/>
                <a:gd name="connsiteY233" fmla="*/ 1104162 h 1810296"/>
                <a:gd name="connsiteX234" fmla="*/ 4660415 w 9274629"/>
                <a:gd name="connsiteY234" fmla="*/ 1103571 h 1810296"/>
                <a:gd name="connsiteX235" fmla="*/ 4661586 w 9274629"/>
                <a:gd name="connsiteY235" fmla="*/ 1102095 h 1810296"/>
                <a:gd name="connsiteX236" fmla="*/ 4662757 w 9274629"/>
                <a:gd name="connsiteY236" fmla="*/ 1100163 h 1810296"/>
                <a:gd name="connsiteX237" fmla="*/ 4663968 w 9274629"/>
                <a:gd name="connsiteY237" fmla="*/ 1097720 h 1810296"/>
                <a:gd name="connsiteX238" fmla="*/ 4665206 w 9274629"/>
                <a:gd name="connsiteY238" fmla="*/ 1094768 h 1810296"/>
                <a:gd name="connsiteX239" fmla="*/ 4666457 w 9274629"/>
                <a:gd name="connsiteY239" fmla="*/ 1091266 h 1810296"/>
                <a:gd name="connsiteX240" fmla="*/ 4667747 w 9274629"/>
                <a:gd name="connsiteY240" fmla="*/ 1087160 h 1810296"/>
                <a:gd name="connsiteX241" fmla="*/ 4669038 w 9274629"/>
                <a:gd name="connsiteY241" fmla="*/ 1082422 h 1810296"/>
                <a:gd name="connsiteX242" fmla="*/ 4669690 w 9274629"/>
                <a:gd name="connsiteY242" fmla="*/ 1079779 h 1810296"/>
                <a:gd name="connsiteX243" fmla="*/ 4669716 w 9274629"/>
                <a:gd name="connsiteY243" fmla="*/ 1079698 h 1810296"/>
                <a:gd name="connsiteX244" fmla="*/ 4669730 w 9274629"/>
                <a:gd name="connsiteY244" fmla="*/ 1079618 h 1810296"/>
                <a:gd name="connsiteX245" fmla="*/ 4669863 w 9274629"/>
                <a:gd name="connsiteY245" fmla="*/ 1078665 h 1810296"/>
                <a:gd name="connsiteX246" fmla="*/ 4670275 w 9274629"/>
                <a:gd name="connsiteY246" fmla="*/ 1074250 h 1810296"/>
                <a:gd name="connsiteX247" fmla="*/ 4670448 w 9274629"/>
                <a:gd name="connsiteY247" fmla="*/ 1070077 h 1810296"/>
                <a:gd name="connsiteX248" fmla="*/ 4670409 w 9274629"/>
                <a:gd name="connsiteY248" fmla="*/ 1065044 h 1810296"/>
                <a:gd name="connsiteX249" fmla="*/ 4670142 w 9274629"/>
                <a:gd name="connsiteY249" fmla="*/ 1060818 h 1810296"/>
                <a:gd name="connsiteX250" fmla="*/ 4669823 w 9274629"/>
                <a:gd name="connsiteY250" fmla="*/ 1057879 h 1810296"/>
                <a:gd name="connsiteX251" fmla="*/ 4669384 w 9274629"/>
                <a:gd name="connsiteY251" fmla="*/ 1054833 h 1810296"/>
                <a:gd name="connsiteX252" fmla="*/ 4668838 w 9274629"/>
                <a:gd name="connsiteY252" fmla="*/ 1051719 h 1810296"/>
                <a:gd name="connsiteX253" fmla="*/ 4668106 w 9274629"/>
                <a:gd name="connsiteY253" fmla="*/ 1048552 h 1810296"/>
                <a:gd name="connsiteX254" fmla="*/ 4667202 w 9274629"/>
                <a:gd name="connsiteY254" fmla="*/ 1045386 h 1810296"/>
                <a:gd name="connsiteX255" fmla="*/ 4666816 w 9274629"/>
                <a:gd name="connsiteY255" fmla="*/ 1044237 h 1810296"/>
                <a:gd name="connsiteX256" fmla="*/ 4666102 w 9274629"/>
                <a:gd name="connsiteY256" fmla="*/ 1044419 h 1810296"/>
                <a:gd name="connsiteX257" fmla="*/ 4662655 w 9274629"/>
                <a:gd name="connsiteY257" fmla="*/ 1045305 h 1810296"/>
                <a:gd name="connsiteX258" fmla="*/ 4661711 w 9274629"/>
                <a:gd name="connsiteY258" fmla="*/ 1045546 h 1810296"/>
                <a:gd name="connsiteX259" fmla="*/ 4660260 w 9274629"/>
                <a:gd name="connsiteY259" fmla="*/ 1045734 h 1810296"/>
                <a:gd name="connsiteX260" fmla="*/ 4659315 w 9274629"/>
                <a:gd name="connsiteY260" fmla="*/ 1045654 h 1810296"/>
                <a:gd name="connsiteX261" fmla="*/ 4658863 w 9274629"/>
                <a:gd name="connsiteY261" fmla="*/ 1045546 h 1810296"/>
                <a:gd name="connsiteX262" fmla="*/ 4658437 w 9274629"/>
                <a:gd name="connsiteY262" fmla="*/ 1045385 h 1810296"/>
                <a:gd name="connsiteX263" fmla="*/ 4657652 w 9274629"/>
                <a:gd name="connsiteY263" fmla="*/ 1044929 h 1810296"/>
                <a:gd name="connsiteX264" fmla="*/ 4656574 w 9274629"/>
                <a:gd name="connsiteY264" fmla="*/ 1044070 h 1810296"/>
                <a:gd name="connsiteX265" fmla="*/ 4655855 w 9274629"/>
                <a:gd name="connsiteY265" fmla="*/ 1043520 h 1810296"/>
                <a:gd name="connsiteX266" fmla="*/ 4655256 w 9274629"/>
                <a:gd name="connsiteY266" fmla="*/ 1043144 h 1810296"/>
                <a:gd name="connsiteX267" fmla="*/ 4654005 w 9274629"/>
                <a:gd name="connsiteY267" fmla="*/ 1042567 h 1810296"/>
                <a:gd name="connsiteX268" fmla="*/ 4652688 w 9274629"/>
                <a:gd name="connsiteY268" fmla="*/ 1042204 h 1810296"/>
                <a:gd name="connsiteX269" fmla="*/ 4651330 w 9274629"/>
                <a:gd name="connsiteY269" fmla="*/ 1041990 h 1810296"/>
                <a:gd name="connsiteX270" fmla="*/ 4649201 w 9274629"/>
                <a:gd name="connsiteY270" fmla="*/ 1041856 h 1810296"/>
                <a:gd name="connsiteX271" fmla="*/ 4647563 w 9274629"/>
                <a:gd name="connsiteY271" fmla="*/ 1041878 h 1810296"/>
                <a:gd name="connsiteX272" fmla="*/ 4647914 w 9274629"/>
                <a:gd name="connsiteY272" fmla="*/ 1042177 h 1810296"/>
                <a:gd name="connsiteX273" fmla="*/ 4648524 w 9274629"/>
                <a:gd name="connsiteY273" fmla="*/ 1043019 h 1810296"/>
                <a:gd name="connsiteX274" fmla="*/ 4648972 w 9274629"/>
                <a:gd name="connsiteY274" fmla="*/ 1044004 h 1810296"/>
                <a:gd name="connsiteX275" fmla="*/ 4649257 w 9274629"/>
                <a:gd name="connsiteY275" fmla="*/ 1045103 h 1810296"/>
                <a:gd name="connsiteX276" fmla="*/ 4649420 w 9274629"/>
                <a:gd name="connsiteY276" fmla="*/ 1046273 h 1810296"/>
                <a:gd name="connsiteX277" fmla="*/ 4649512 w 9274629"/>
                <a:gd name="connsiteY277" fmla="*/ 1048039 h 1810296"/>
                <a:gd name="connsiteX278" fmla="*/ 4649471 w 9274629"/>
                <a:gd name="connsiteY278" fmla="*/ 1049198 h 1810296"/>
                <a:gd name="connsiteX279" fmla="*/ 4649420 w 9274629"/>
                <a:gd name="connsiteY279" fmla="*/ 1049876 h 1810296"/>
                <a:gd name="connsiteX280" fmla="*/ 4649206 w 9274629"/>
                <a:gd name="connsiteY280" fmla="*/ 1050862 h 1810296"/>
                <a:gd name="connsiteX281" fmla="*/ 4648881 w 9274629"/>
                <a:gd name="connsiteY281" fmla="*/ 1051426 h 1810296"/>
                <a:gd name="connsiteX282" fmla="*/ 4648647 w 9274629"/>
                <a:gd name="connsiteY282" fmla="*/ 1051652 h 1810296"/>
                <a:gd name="connsiteX283" fmla="*/ 4648392 w 9274629"/>
                <a:gd name="connsiteY283" fmla="*/ 1051857 h 1810296"/>
                <a:gd name="connsiteX284" fmla="*/ 4647842 w 9274629"/>
                <a:gd name="connsiteY284" fmla="*/ 1052063 h 1810296"/>
                <a:gd name="connsiteX285" fmla="*/ 4647222 w 9274629"/>
                <a:gd name="connsiteY285" fmla="*/ 1052093 h 1810296"/>
                <a:gd name="connsiteX286" fmla="*/ 4646581 w 9274629"/>
                <a:gd name="connsiteY286" fmla="*/ 1052001 h 1810296"/>
                <a:gd name="connsiteX287" fmla="*/ 4645583 w 9274629"/>
                <a:gd name="connsiteY287" fmla="*/ 1051755 h 1810296"/>
                <a:gd name="connsiteX288" fmla="*/ 4644554 w 9274629"/>
                <a:gd name="connsiteY288" fmla="*/ 1051529 h 1810296"/>
                <a:gd name="connsiteX289" fmla="*/ 4643862 w 9274629"/>
                <a:gd name="connsiteY289" fmla="*/ 1051457 h 1810296"/>
                <a:gd name="connsiteX290" fmla="*/ 4643547 w 9274629"/>
                <a:gd name="connsiteY290" fmla="*/ 1051488 h 1810296"/>
                <a:gd name="connsiteX291" fmla="*/ 4643221 w 9274629"/>
                <a:gd name="connsiteY291" fmla="*/ 1051529 h 1810296"/>
                <a:gd name="connsiteX292" fmla="*/ 4642651 w 9274629"/>
                <a:gd name="connsiteY292" fmla="*/ 1051734 h 1810296"/>
                <a:gd name="connsiteX293" fmla="*/ 4642163 w 9274629"/>
                <a:gd name="connsiteY293" fmla="*/ 1052032 h 1810296"/>
                <a:gd name="connsiteX294" fmla="*/ 4641725 w 9274629"/>
                <a:gd name="connsiteY294" fmla="*/ 1052442 h 1810296"/>
                <a:gd name="connsiteX295" fmla="*/ 4641155 w 9274629"/>
                <a:gd name="connsiteY295" fmla="*/ 1053182 h 1810296"/>
                <a:gd name="connsiteX296" fmla="*/ 4640544 w 9274629"/>
                <a:gd name="connsiteY296" fmla="*/ 1054372 h 1810296"/>
                <a:gd name="connsiteX297" fmla="*/ 4639954 w 9274629"/>
                <a:gd name="connsiteY297" fmla="*/ 1055666 h 1810296"/>
                <a:gd name="connsiteX298" fmla="*/ 4639353 w 9274629"/>
                <a:gd name="connsiteY298" fmla="*/ 1056939 h 1810296"/>
                <a:gd name="connsiteX299" fmla="*/ 4638824 w 9274629"/>
                <a:gd name="connsiteY299" fmla="*/ 1057811 h 1810296"/>
                <a:gd name="connsiteX300" fmla="*/ 4638417 w 9274629"/>
                <a:gd name="connsiteY300" fmla="*/ 1058325 h 1810296"/>
                <a:gd name="connsiteX301" fmla="*/ 4637958 w 9274629"/>
                <a:gd name="connsiteY301" fmla="*/ 1058776 h 1810296"/>
                <a:gd name="connsiteX302" fmla="*/ 4637429 w 9274629"/>
                <a:gd name="connsiteY302" fmla="*/ 1059126 h 1810296"/>
                <a:gd name="connsiteX303" fmla="*/ 4637134 w 9274629"/>
                <a:gd name="connsiteY303" fmla="*/ 1059259 h 1810296"/>
                <a:gd name="connsiteX304" fmla="*/ 4636819 w 9274629"/>
                <a:gd name="connsiteY304" fmla="*/ 1059382 h 1810296"/>
                <a:gd name="connsiteX305" fmla="*/ 4636188 w 9274629"/>
                <a:gd name="connsiteY305" fmla="*/ 1059516 h 1810296"/>
                <a:gd name="connsiteX306" fmla="*/ 4635190 w 9274629"/>
                <a:gd name="connsiteY306" fmla="*/ 1059516 h 1810296"/>
                <a:gd name="connsiteX307" fmla="*/ 4633154 w 9274629"/>
                <a:gd name="connsiteY307" fmla="*/ 1059115 h 1810296"/>
                <a:gd name="connsiteX308" fmla="*/ 4631790 w 9274629"/>
                <a:gd name="connsiteY308" fmla="*/ 1058859 h 1810296"/>
                <a:gd name="connsiteX309" fmla="*/ 4631454 w 9274629"/>
                <a:gd name="connsiteY309" fmla="*/ 1058848 h 1810296"/>
                <a:gd name="connsiteX310" fmla="*/ 4630752 w 9274629"/>
                <a:gd name="connsiteY310" fmla="*/ 1058910 h 1810296"/>
                <a:gd name="connsiteX311" fmla="*/ 4630039 w 9274629"/>
                <a:gd name="connsiteY311" fmla="*/ 1059095 h 1810296"/>
                <a:gd name="connsiteX312" fmla="*/ 4629418 w 9274629"/>
                <a:gd name="connsiteY312" fmla="*/ 1059413 h 1810296"/>
                <a:gd name="connsiteX313" fmla="*/ 4628859 w 9274629"/>
                <a:gd name="connsiteY313" fmla="*/ 1059803 h 1810296"/>
                <a:gd name="connsiteX314" fmla="*/ 4628462 w 9274629"/>
                <a:gd name="connsiteY314" fmla="*/ 1060296 h 1810296"/>
                <a:gd name="connsiteX315" fmla="*/ 4628227 w 9274629"/>
                <a:gd name="connsiteY315" fmla="*/ 1060840 h 1810296"/>
                <a:gd name="connsiteX316" fmla="*/ 4628207 w 9274629"/>
                <a:gd name="connsiteY316" fmla="*/ 1061446 h 1810296"/>
                <a:gd name="connsiteX317" fmla="*/ 4628319 w 9274629"/>
                <a:gd name="connsiteY317" fmla="*/ 1061764 h 1810296"/>
                <a:gd name="connsiteX318" fmla="*/ 4628665 w 9274629"/>
                <a:gd name="connsiteY318" fmla="*/ 1062442 h 1810296"/>
                <a:gd name="connsiteX319" fmla="*/ 4629103 w 9274629"/>
                <a:gd name="connsiteY319" fmla="*/ 1063293 h 1810296"/>
                <a:gd name="connsiteX320" fmla="*/ 4629185 w 9274629"/>
                <a:gd name="connsiteY320" fmla="*/ 1063601 h 1810296"/>
                <a:gd name="connsiteX321" fmla="*/ 4629164 w 9274629"/>
                <a:gd name="connsiteY321" fmla="*/ 1063889 h 1810296"/>
                <a:gd name="connsiteX322" fmla="*/ 4629032 w 9274629"/>
                <a:gd name="connsiteY322" fmla="*/ 1064135 h 1810296"/>
                <a:gd name="connsiteX323" fmla="*/ 4628899 w 9274629"/>
                <a:gd name="connsiteY323" fmla="*/ 1064228 h 1810296"/>
                <a:gd name="connsiteX324" fmla="*/ 4624706 w 9274629"/>
                <a:gd name="connsiteY324" fmla="*/ 1062144 h 1810296"/>
                <a:gd name="connsiteX325" fmla="*/ 4620532 w 9274629"/>
                <a:gd name="connsiteY325" fmla="*/ 1060070 h 1810296"/>
                <a:gd name="connsiteX326" fmla="*/ 4620461 w 9274629"/>
                <a:gd name="connsiteY326" fmla="*/ 1061004 h 1810296"/>
                <a:gd name="connsiteX327" fmla="*/ 4620125 w 9274629"/>
                <a:gd name="connsiteY327" fmla="*/ 1062852 h 1810296"/>
                <a:gd name="connsiteX328" fmla="*/ 4619860 w 9274629"/>
                <a:gd name="connsiteY328" fmla="*/ 1063755 h 1810296"/>
                <a:gd name="connsiteX329" fmla="*/ 4619605 w 9274629"/>
                <a:gd name="connsiteY329" fmla="*/ 1063858 h 1810296"/>
                <a:gd name="connsiteX330" fmla="*/ 4619107 w 9274629"/>
                <a:gd name="connsiteY330" fmla="*/ 1063920 h 1810296"/>
                <a:gd name="connsiteX331" fmla="*/ 4618629 w 9274629"/>
                <a:gd name="connsiteY331" fmla="*/ 1063786 h 1810296"/>
                <a:gd name="connsiteX332" fmla="*/ 4618160 w 9274629"/>
                <a:gd name="connsiteY332" fmla="*/ 1063530 h 1810296"/>
                <a:gd name="connsiteX333" fmla="*/ 4617499 w 9274629"/>
                <a:gd name="connsiteY333" fmla="*/ 1062955 h 1810296"/>
                <a:gd name="connsiteX334" fmla="*/ 4616705 w 9274629"/>
                <a:gd name="connsiteY334" fmla="*/ 1061979 h 1810296"/>
                <a:gd name="connsiteX335" fmla="*/ 4616379 w 9274629"/>
                <a:gd name="connsiteY335" fmla="*/ 1061497 h 1810296"/>
                <a:gd name="connsiteX336" fmla="*/ 4615941 w 9274629"/>
                <a:gd name="connsiteY336" fmla="*/ 1060860 h 1810296"/>
                <a:gd name="connsiteX337" fmla="*/ 4614913 w 9274629"/>
                <a:gd name="connsiteY337" fmla="*/ 1059721 h 1810296"/>
                <a:gd name="connsiteX338" fmla="*/ 4613763 w 9274629"/>
                <a:gd name="connsiteY338" fmla="*/ 1058725 h 1810296"/>
                <a:gd name="connsiteX339" fmla="*/ 4612481 w 9274629"/>
                <a:gd name="connsiteY339" fmla="*/ 1057904 h 1810296"/>
                <a:gd name="connsiteX340" fmla="*/ 4611106 w 9274629"/>
                <a:gd name="connsiteY340" fmla="*/ 1057237 h 1810296"/>
                <a:gd name="connsiteX341" fmla="*/ 4609671 w 9274629"/>
                <a:gd name="connsiteY341" fmla="*/ 1056744 h 1810296"/>
                <a:gd name="connsiteX342" fmla="*/ 4609373 w 9274629"/>
                <a:gd name="connsiteY342" fmla="*/ 1056683 h 1810296"/>
                <a:gd name="connsiteX343" fmla="*/ 4609818 w 9274629"/>
                <a:gd name="connsiteY343" fmla="*/ 1058695 h 1810296"/>
                <a:gd name="connsiteX344" fmla="*/ 4609848 w 9274629"/>
                <a:gd name="connsiteY344" fmla="*/ 1058870 h 1810296"/>
                <a:gd name="connsiteX345" fmla="*/ 4609838 w 9274629"/>
                <a:gd name="connsiteY345" fmla="*/ 1059239 h 1810296"/>
                <a:gd name="connsiteX346" fmla="*/ 4609705 w 9274629"/>
                <a:gd name="connsiteY346" fmla="*/ 1059578 h 1810296"/>
                <a:gd name="connsiteX347" fmla="*/ 4609502 w 9274629"/>
                <a:gd name="connsiteY347" fmla="*/ 1059865 h 1810296"/>
                <a:gd name="connsiteX348" fmla="*/ 4609432 w 9274629"/>
                <a:gd name="connsiteY348" fmla="*/ 1059917 h 1810296"/>
                <a:gd name="connsiteX349" fmla="*/ 4609610 w 9274629"/>
                <a:gd name="connsiteY349" fmla="*/ 1060060 h 1810296"/>
                <a:gd name="connsiteX350" fmla="*/ 4609905 w 9274629"/>
                <a:gd name="connsiteY350" fmla="*/ 1060388 h 1810296"/>
                <a:gd name="connsiteX351" fmla="*/ 4610098 w 9274629"/>
                <a:gd name="connsiteY351" fmla="*/ 1060758 h 1810296"/>
                <a:gd name="connsiteX352" fmla="*/ 4610170 w 9274629"/>
                <a:gd name="connsiteY352" fmla="*/ 1061148 h 1810296"/>
                <a:gd name="connsiteX353" fmla="*/ 4610149 w 9274629"/>
                <a:gd name="connsiteY353" fmla="*/ 1061374 h 1810296"/>
                <a:gd name="connsiteX354" fmla="*/ 4610119 w 9274629"/>
                <a:gd name="connsiteY354" fmla="*/ 1061548 h 1810296"/>
                <a:gd name="connsiteX355" fmla="*/ 4609997 w 9274629"/>
                <a:gd name="connsiteY355" fmla="*/ 1061866 h 1810296"/>
                <a:gd name="connsiteX356" fmla="*/ 4609803 w 9274629"/>
                <a:gd name="connsiteY356" fmla="*/ 1062133 h 1810296"/>
                <a:gd name="connsiteX357" fmla="*/ 4609538 w 9274629"/>
                <a:gd name="connsiteY357" fmla="*/ 1062349 h 1810296"/>
                <a:gd name="connsiteX358" fmla="*/ 4609081 w 9274629"/>
                <a:gd name="connsiteY358" fmla="*/ 1062606 h 1810296"/>
                <a:gd name="connsiteX359" fmla="*/ 4608378 w 9274629"/>
                <a:gd name="connsiteY359" fmla="*/ 1062739 h 1810296"/>
                <a:gd name="connsiteX360" fmla="*/ 4608032 w 9274629"/>
                <a:gd name="connsiteY360" fmla="*/ 1062708 h 1810296"/>
                <a:gd name="connsiteX361" fmla="*/ 4607676 w 9274629"/>
                <a:gd name="connsiteY361" fmla="*/ 1062647 h 1810296"/>
                <a:gd name="connsiteX362" fmla="*/ 4607035 w 9274629"/>
                <a:gd name="connsiteY362" fmla="*/ 1062411 h 1810296"/>
                <a:gd name="connsiteX363" fmla="*/ 4606911 w 9274629"/>
                <a:gd name="connsiteY363" fmla="*/ 1062339 h 1810296"/>
                <a:gd name="connsiteX364" fmla="*/ 4606489 w 9274629"/>
                <a:gd name="connsiteY364" fmla="*/ 1062822 h 1810296"/>
                <a:gd name="connsiteX365" fmla="*/ 4605410 w 9274629"/>
                <a:gd name="connsiteY365" fmla="*/ 1064197 h 1810296"/>
                <a:gd name="connsiteX366" fmla="*/ 4604291 w 9274629"/>
                <a:gd name="connsiteY366" fmla="*/ 1065788 h 1810296"/>
                <a:gd name="connsiteX367" fmla="*/ 4603151 w 9274629"/>
                <a:gd name="connsiteY367" fmla="*/ 1067636 h 1810296"/>
                <a:gd name="connsiteX368" fmla="*/ 4602052 w 9274629"/>
                <a:gd name="connsiteY368" fmla="*/ 1069688 h 1810296"/>
                <a:gd name="connsiteX369" fmla="*/ 4600993 w 9274629"/>
                <a:gd name="connsiteY369" fmla="*/ 1071998 h 1810296"/>
                <a:gd name="connsiteX370" fmla="*/ 4600047 w 9274629"/>
                <a:gd name="connsiteY370" fmla="*/ 1074513 h 1810296"/>
                <a:gd name="connsiteX371" fmla="*/ 4599243 w 9274629"/>
                <a:gd name="connsiteY371" fmla="*/ 1077243 h 1810296"/>
                <a:gd name="connsiteX372" fmla="*/ 4598591 w 9274629"/>
                <a:gd name="connsiteY372" fmla="*/ 1080199 h 1810296"/>
                <a:gd name="connsiteX373" fmla="*/ 4598153 w 9274629"/>
                <a:gd name="connsiteY373" fmla="*/ 1083360 h 1810296"/>
                <a:gd name="connsiteX374" fmla="*/ 4597990 w 9274629"/>
                <a:gd name="connsiteY374" fmla="*/ 1085875 h 1810296"/>
                <a:gd name="connsiteX375" fmla="*/ 4597960 w 9274629"/>
                <a:gd name="connsiteY375" fmla="*/ 1087620 h 1810296"/>
                <a:gd name="connsiteX376" fmla="*/ 4598011 w 9274629"/>
                <a:gd name="connsiteY376" fmla="*/ 1089406 h 1810296"/>
                <a:gd name="connsiteX377" fmla="*/ 4598143 w 9274629"/>
                <a:gd name="connsiteY377" fmla="*/ 1091233 h 1810296"/>
                <a:gd name="connsiteX378" fmla="*/ 4598326 w 9274629"/>
                <a:gd name="connsiteY378" fmla="*/ 1093132 h 1810296"/>
                <a:gd name="connsiteX379" fmla="*/ 4598622 w 9274629"/>
                <a:gd name="connsiteY379" fmla="*/ 1095062 h 1810296"/>
                <a:gd name="connsiteX380" fmla="*/ 4598815 w 9274629"/>
                <a:gd name="connsiteY380" fmla="*/ 1096057 h 1810296"/>
                <a:gd name="connsiteX381" fmla="*/ 4598826 w 9274629"/>
                <a:gd name="connsiteY381" fmla="*/ 1096139 h 1810296"/>
                <a:gd name="connsiteX382" fmla="*/ 4598855 w 9274629"/>
                <a:gd name="connsiteY382" fmla="*/ 1096232 h 1810296"/>
                <a:gd name="connsiteX383" fmla="*/ 4598978 w 9274629"/>
                <a:gd name="connsiteY383" fmla="*/ 1096704 h 1810296"/>
                <a:gd name="connsiteX384" fmla="*/ 4599395 w 9274629"/>
                <a:gd name="connsiteY384" fmla="*/ 1098408 h 1810296"/>
                <a:gd name="connsiteX385" fmla="*/ 4599884 w 9274629"/>
                <a:gd name="connsiteY385" fmla="*/ 1099917 h 1810296"/>
                <a:gd name="connsiteX386" fmla="*/ 4600586 w 9274629"/>
                <a:gd name="connsiteY386" fmla="*/ 1101682 h 1810296"/>
                <a:gd name="connsiteX387" fmla="*/ 4601553 w 9274629"/>
                <a:gd name="connsiteY387" fmla="*/ 1103612 h 1810296"/>
                <a:gd name="connsiteX388" fmla="*/ 4602489 w 9274629"/>
                <a:gd name="connsiteY388" fmla="*/ 1105110 h 1810296"/>
                <a:gd name="connsiteX389" fmla="*/ 4603222 w 9274629"/>
                <a:gd name="connsiteY389" fmla="*/ 1106116 h 1810296"/>
                <a:gd name="connsiteX390" fmla="*/ 4604026 w 9274629"/>
                <a:gd name="connsiteY390" fmla="*/ 1107122 h 1810296"/>
                <a:gd name="connsiteX391" fmla="*/ 4604952 w 9274629"/>
                <a:gd name="connsiteY391" fmla="*/ 1108118 h 1810296"/>
                <a:gd name="connsiteX392" fmla="*/ 4605451 w 9274629"/>
                <a:gd name="connsiteY392" fmla="*/ 1108600 h 1810296"/>
                <a:gd name="connsiteX393" fmla="*/ 4605573 w 9274629"/>
                <a:gd name="connsiteY393" fmla="*/ 1108734 h 1810296"/>
                <a:gd name="connsiteX394" fmla="*/ 4605746 w 9274629"/>
                <a:gd name="connsiteY394" fmla="*/ 1109031 h 1810296"/>
                <a:gd name="connsiteX395" fmla="*/ 4605838 w 9274629"/>
                <a:gd name="connsiteY395" fmla="*/ 1109360 h 1810296"/>
                <a:gd name="connsiteX396" fmla="*/ 4605838 w 9274629"/>
                <a:gd name="connsiteY396" fmla="*/ 1109678 h 1810296"/>
                <a:gd name="connsiteX397" fmla="*/ 4605756 w 9274629"/>
                <a:gd name="connsiteY397" fmla="*/ 1109996 h 1810296"/>
                <a:gd name="connsiteX398" fmla="*/ 4605593 w 9274629"/>
                <a:gd name="connsiteY398" fmla="*/ 1110283 h 1810296"/>
                <a:gd name="connsiteX399" fmla="*/ 4605380 w 9274629"/>
                <a:gd name="connsiteY399" fmla="*/ 1110520 h 1810296"/>
                <a:gd name="connsiteX400" fmla="*/ 4605084 w 9274629"/>
                <a:gd name="connsiteY400" fmla="*/ 1110684 h 1810296"/>
                <a:gd name="connsiteX401" fmla="*/ 4604912 w 9274629"/>
                <a:gd name="connsiteY401" fmla="*/ 1110745 h 1810296"/>
                <a:gd name="connsiteX402" fmla="*/ 4603823 w 9274629"/>
                <a:gd name="connsiteY402" fmla="*/ 1111023 h 1810296"/>
                <a:gd name="connsiteX403" fmla="*/ 4601542 w 9274629"/>
                <a:gd name="connsiteY403" fmla="*/ 1111679 h 1810296"/>
                <a:gd name="connsiteX404" fmla="*/ 4600525 w 9274629"/>
                <a:gd name="connsiteY404" fmla="*/ 1112018 h 1810296"/>
                <a:gd name="connsiteX405" fmla="*/ 4600179 w 9274629"/>
                <a:gd name="connsiteY405" fmla="*/ 1112131 h 1810296"/>
                <a:gd name="connsiteX406" fmla="*/ 4599446 w 9274629"/>
                <a:gd name="connsiteY406" fmla="*/ 1112285 h 1810296"/>
                <a:gd name="connsiteX407" fmla="*/ 4598692 w 9274629"/>
                <a:gd name="connsiteY407" fmla="*/ 1112336 h 1810296"/>
                <a:gd name="connsiteX408" fmla="*/ 4597950 w 9274629"/>
                <a:gd name="connsiteY408" fmla="*/ 1112316 h 1810296"/>
                <a:gd name="connsiteX409" fmla="*/ 4596789 w 9274629"/>
                <a:gd name="connsiteY409" fmla="*/ 1112152 h 1810296"/>
                <a:gd name="connsiteX410" fmla="*/ 4595283 w 9274629"/>
                <a:gd name="connsiteY410" fmla="*/ 1111731 h 1810296"/>
                <a:gd name="connsiteX411" fmla="*/ 4593827 w 9274629"/>
                <a:gd name="connsiteY411" fmla="*/ 1111146 h 1810296"/>
                <a:gd name="connsiteX412" fmla="*/ 4592494 w 9274629"/>
                <a:gd name="connsiteY412" fmla="*/ 1110489 h 1810296"/>
                <a:gd name="connsiteX413" fmla="*/ 4590824 w 9274629"/>
                <a:gd name="connsiteY413" fmla="*/ 1109503 h 1810296"/>
                <a:gd name="connsiteX414" fmla="*/ 4590092 w 9274629"/>
                <a:gd name="connsiteY414" fmla="*/ 1109001 h 1810296"/>
                <a:gd name="connsiteX415" fmla="*/ 4589950 w 9274629"/>
                <a:gd name="connsiteY415" fmla="*/ 1108908 h 1810296"/>
                <a:gd name="connsiteX416" fmla="*/ 4589634 w 9274629"/>
                <a:gd name="connsiteY416" fmla="*/ 1108806 h 1810296"/>
                <a:gd name="connsiteX417" fmla="*/ 4589329 w 9274629"/>
                <a:gd name="connsiteY417" fmla="*/ 1108775 h 1810296"/>
                <a:gd name="connsiteX418" fmla="*/ 4589003 w 9274629"/>
                <a:gd name="connsiteY418" fmla="*/ 1108836 h 1810296"/>
                <a:gd name="connsiteX419" fmla="*/ 4588861 w 9274629"/>
                <a:gd name="connsiteY419" fmla="*/ 1108898 h 1810296"/>
                <a:gd name="connsiteX420" fmla="*/ 4588026 w 9274629"/>
                <a:gd name="connsiteY420" fmla="*/ 1109298 h 1810296"/>
                <a:gd name="connsiteX421" fmla="*/ 4585563 w 9274629"/>
                <a:gd name="connsiteY421" fmla="*/ 1110345 h 1810296"/>
                <a:gd name="connsiteX422" fmla="*/ 4583426 w 9274629"/>
                <a:gd name="connsiteY422" fmla="*/ 1111115 h 1810296"/>
                <a:gd name="connsiteX423" fmla="*/ 4582031 w 9274629"/>
                <a:gd name="connsiteY423" fmla="*/ 1111515 h 1810296"/>
                <a:gd name="connsiteX424" fmla="*/ 4580738 w 9274629"/>
                <a:gd name="connsiteY424" fmla="*/ 1111751 h 1810296"/>
                <a:gd name="connsiteX425" fmla="*/ 4579924 w 9274629"/>
                <a:gd name="connsiteY425" fmla="*/ 1111793 h 1810296"/>
                <a:gd name="connsiteX426" fmla="*/ 4579436 w 9274629"/>
                <a:gd name="connsiteY426" fmla="*/ 1111751 h 1810296"/>
                <a:gd name="connsiteX427" fmla="*/ 4579232 w 9274629"/>
                <a:gd name="connsiteY427" fmla="*/ 1111690 h 1810296"/>
                <a:gd name="connsiteX428" fmla="*/ 4578174 w 9274629"/>
                <a:gd name="connsiteY428" fmla="*/ 1111382 h 1810296"/>
                <a:gd name="connsiteX429" fmla="*/ 4577359 w 9274629"/>
                <a:gd name="connsiteY429" fmla="*/ 1111074 h 1810296"/>
                <a:gd name="connsiteX430" fmla="*/ 4577196 w 9274629"/>
                <a:gd name="connsiteY430" fmla="*/ 1111012 h 1810296"/>
                <a:gd name="connsiteX431" fmla="*/ 4576932 w 9274629"/>
                <a:gd name="connsiteY431" fmla="*/ 1110817 h 1810296"/>
                <a:gd name="connsiteX432" fmla="*/ 4576728 w 9274629"/>
                <a:gd name="connsiteY432" fmla="*/ 1110581 h 1810296"/>
                <a:gd name="connsiteX433" fmla="*/ 4576596 w 9274629"/>
                <a:gd name="connsiteY433" fmla="*/ 1110304 h 1810296"/>
                <a:gd name="connsiteX434" fmla="*/ 4576535 w 9274629"/>
                <a:gd name="connsiteY434" fmla="*/ 1109996 h 1810296"/>
                <a:gd name="connsiteX435" fmla="*/ 4576545 w 9274629"/>
                <a:gd name="connsiteY435" fmla="*/ 1109678 h 1810296"/>
                <a:gd name="connsiteX436" fmla="*/ 4576647 w 9274629"/>
                <a:gd name="connsiteY436" fmla="*/ 1109380 h 1810296"/>
                <a:gd name="connsiteX437" fmla="*/ 4576810 w 9274629"/>
                <a:gd name="connsiteY437" fmla="*/ 1109103 h 1810296"/>
                <a:gd name="connsiteX438" fmla="*/ 4576942 w 9274629"/>
                <a:gd name="connsiteY438" fmla="*/ 1108990 h 1810296"/>
                <a:gd name="connsiteX439" fmla="*/ 4577380 w 9274629"/>
                <a:gd name="connsiteY439" fmla="*/ 1108539 h 1810296"/>
                <a:gd name="connsiteX440" fmla="*/ 4578275 w 9274629"/>
                <a:gd name="connsiteY440" fmla="*/ 1107410 h 1810296"/>
                <a:gd name="connsiteX441" fmla="*/ 4579171 w 9274629"/>
                <a:gd name="connsiteY441" fmla="*/ 1105931 h 1810296"/>
                <a:gd name="connsiteX442" fmla="*/ 4580097 w 9274629"/>
                <a:gd name="connsiteY442" fmla="*/ 1104063 h 1810296"/>
                <a:gd name="connsiteX443" fmla="*/ 4581044 w 9274629"/>
                <a:gd name="connsiteY443" fmla="*/ 1101805 h 1810296"/>
                <a:gd name="connsiteX444" fmla="*/ 4582000 w 9274629"/>
                <a:gd name="connsiteY444" fmla="*/ 1099126 h 1810296"/>
                <a:gd name="connsiteX445" fmla="*/ 4582988 w 9274629"/>
                <a:gd name="connsiteY445" fmla="*/ 1095985 h 1810296"/>
                <a:gd name="connsiteX446" fmla="*/ 4583975 w 9274629"/>
                <a:gd name="connsiteY446" fmla="*/ 1092362 h 1810296"/>
                <a:gd name="connsiteX447" fmla="*/ 4584474 w 9274629"/>
                <a:gd name="connsiteY447" fmla="*/ 1090340 h 1810296"/>
                <a:gd name="connsiteX448" fmla="*/ 4584494 w 9274629"/>
                <a:gd name="connsiteY448" fmla="*/ 1090278 h 1810296"/>
                <a:gd name="connsiteX449" fmla="*/ 4584504 w 9274629"/>
                <a:gd name="connsiteY449" fmla="*/ 1090217 h 1810296"/>
                <a:gd name="connsiteX450" fmla="*/ 4584606 w 9274629"/>
                <a:gd name="connsiteY450" fmla="*/ 1089488 h 1810296"/>
                <a:gd name="connsiteX451" fmla="*/ 4584921 w 9274629"/>
                <a:gd name="connsiteY451" fmla="*/ 1086111 h 1810296"/>
                <a:gd name="connsiteX452" fmla="*/ 4585054 w 9274629"/>
                <a:gd name="connsiteY452" fmla="*/ 1082919 h 1810296"/>
                <a:gd name="connsiteX453" fmla="*/ 4585023 w 9274629"/>
                <a:gd name="connsiteY453" fmla="*/ 1079070 h 1810296"/>
                <a:gd name="connsiteX454" fmla="*/ 4584820 w 9274629"/>
                <a:gd name="connsiteY454" fmla="*/ 1075837 h 1810296"/>
                <a:gd name="connsiteX455" fmla="*/ 4584576 w 9274629"/>
                <a:gd name="connsiteY455" fmla="*/ 1073589 h 1810296"/>
                <a:gd name="connsiteX456" fmla="*/ 4584240 w 9274629"/>
                <a:gd name="connsiteY456" fmla="*/ 1071259 h 1810296"/>
                <a:gd name="connsiteX457" fmla="*/ 4583823 w 9274629"/>
                <a:gd name="connsiteY457" fmla="*/ 1068877 h 1810296"/>
                <a:gd name="connsiteX458" fmla="*/ 4583262 w 9274629"/>
                <a:gd name="connsiteY458" fmla="*/ 1066455 h 1810296"/>
                <a:gd name="connsiteX459" fmla="*/ 4582570 w 9274629"/>
                <a:gd name="connsiteY459" fmla="*/ 1064033 h 1810296"/>
                <a:gd name="connsiteX460" fmla="*/ 4582275 w 9274629"/>
                <a:gd name="connsiteY460" fmla="*/ 1063154 h 1810296"/>
                <a:gd name="connsiteX461" fmla="*/ 4581730 w 9274629"/>
                <a:gd name="connsiteY461" fmla="*/ 1063293 h 1810296"/>
                <a:gd name="connsiteX462" fmla="*/ 4579093 w 9274629"/>
                <a:gd name="connsiteY462" fmla="*/ 1063971 h 1810296"/>
                <a:gd name="connsiteX463" fmla="*/ 4578371 w 9274629"/>
                <a:gd name="connsiteY463" fmla="*/ 1064156 h 1810296"/>
                <a:gd name="connsiteX464" fmla="*/ 4577261 w 9274629"/>
                <a:gd name="connsiteY464" fmla="*/ 1064299 h 1810296"/>
                <a:gd name="connsiteX465" fmla="*/ 4576538 w 9274629"/>
                <a:gd name="connsiteY465" fmla="*/ 1064238 h 1810296"/>
                <a:gd name="connsiteX466" fmla="*/ 4576192 w 9274629"/>
                <a:gd name="connsiteY466" fmla="*/ 1064156 h 1810296"/>
                <a:gd name="connsiteX467" fmla="*/ 4575867 w 9274629"/>
                <a:gd name="connsiteY467" fmla="*/ 1064033 h 1810296"/>
                <a:gd name="connsiteX468" fmla="*/ 4575266 w 9274629"/>
                <a:gd name="connsiteY468" fmla="*/ 1063684 h 1810296"/>
                <a:gd name="connsiteX469" fmla="*/ 4574441 w 9274629"/>
                <a:gd name="connsiteY469" fmla="*/ 1063026 h 1810296"/>
                <a:gd name="connsiteX470" fmla="*/ 4573891 w 9274629"/>
                <a:gd name="connsiteY470" fmla="*/ 1062606 h 1810296"/>
                <a:gd name="connsiteX471" fmla="*/ 4573433 w 9274629"/>
                <a:gd name="connsiteY471" fmla="*/ 1062318 h 1810296"/>
                <a:gd name="connsiteX472" fmla="*/ 4572476 w 9274629"/>
                <a:gd name="connsiteY472" fmla="*/ 1061877 h 1810296"/>
                <a:gd name="connsiteX473" fmla="*/ 4571469 w 9274629"/>
                <a:gd name="connsiteY473" fmla="*/ 1061600 h 1810296"/>
                <a:gd name="connsiteX474" fmla="*/ 4570431 w 9274629"/>
                <a:gd name="connsiteY474" fmla="*/ 1061435 h 1810296"/>
                <a:gd name="connsiteX475" fmla="*/ 4568802 w 9274629"/>
                <a:gd name="connsiteY475" fmla="*/ 1061333 h 1810296"/>
                <a:gd name="connsiteX476" fmla="*/ 4566594 w 9274629"/>
                <a:gd name="connsiteY476" fmla="*/ 1061363 h 1810296"/>
                <a:gd name="connsiteX477" fmla="*/ 4565504 w 9274629"/>
                <a:gd name="connsiteY477" fmla="*/ 1061343 h 1810296"/>
                <a:gd name="connsiteX478" fmla="*/ 4564964 w 9274629"/>
                <a:gd name="connsiteY478" fmla="*/ 1061333 h 1810296"/>
                <a:gd name="connsiteX479" fmla="*/ 4563845 w 9274629"/>
                <a:gd name="connsiteY479" fmla="*/ 1061199 h 1810296"/>
                <a:gd name="connsiteX480" fmla="*/ 4563056 w 9274629"/>
                <a:gd name="connsiteY480" fmla="*/ 1061030 h 1810296"/>
                <a:gd name="connsiteX481" fmla="*/ 4562842 w 9274629"/>
                <a:gd name="connsiteY481" fmla="*/ 1062028 h 1810296"/>
                <a:gd name="connsiteX482" fmla="*/ 4562126 w 9274629"/>
                <a:gd name="connsiteY482" fmla="*/ 1065093 h 1810296"/>
                <a:gd name="connsiteX483" fmla="*/ 4561709 w 9274629"/>
                <a:gd name="connsiteY483" fmla="*/ 1067143 h 1810296"/>
                <a:gd name="connsiteX484" fmla="*/ 4561555 w 9274629"/>
                <a:gd name="connsiteY484" fmla="*/ 1068167 h 1810296"/>
                <a:gd name="connsiteX485" fmla="*/ 4561516 w 9274629"/>
                <a:gd name="connsiteY485" fmla="*/ 1068451 h 1810296"/>
                <a:gd name="connsiteX486" fmla="*/ 4561477 w 9274629"/>
                <a:gd name="connsiteY486" fmla="*/ 1069026 h 1810296"/>
                <a:gd name="connsiteX487" fmla="*/ 4561525 w 9274629"/>
                <a:gd name="connsiteY487" fmla="*/ 1069573 h 1810296"/>
                <a:gd name="connsiteX488" fmla="*/ 4561729 w 9274629"/>
                <a:gd name="connsiteY488" fmla="*/ 1070080 h 1810296"/>
                <a:gd name="connsiteX489" fmla="*/ 4561893 w 9274629"/>
                <a:gd name="connsiteY489" fmla="*/ 1070285 h 1810296"/>
                <a:gd name="connsiteX490" fmla="*/ 4562048 w 9274629"/>
                <a:gd name="connsiteY490" fmla="*/ 1070442 h 1810296"/>
                <a:gd name="connsiteX491" fmla="*/ 4562406 w 9274629"/>
                <a:gd name="connsiteY491" fmla="*/ 1070666 h 1810296"/>
                <a:gd name="connsiteX492" fmla="*/ 4563035 w 9274629"/>
                <a:gd name="connsiteY492" fmla="*/ 1070910 h 1810296"/>
                <a:gd name="connsiteX493" fmla="*/ 4563452 w 9274629"/>
                <a:gd name="connsiteY493" fmla="*/ 1071076 h 1810296"/>
                <a:gd name="connsiteX494" fmla="*/ 4563693 w 9274629"/>
                <a:gd name="connsiteY494" fmla="*/ 1071183 h 1810296"/>
                <a:gd name="connsiteX495" fmla="*/ 4564119 w 9274629"/>
                <a:gd name="connsiteY495" fmla="*/ 1071457 h 1810296"/>
                <a:gd name="connsiteX496" fmla="*/ 4564680 w 9274629"/>
                <a:gd name="connsiteY496" fmla="*/ 1071935 h 1810296"/>
                <a:gd name="connsiteX497" fmla="*/ 4565261 w 9274629"/>
                <a:gd name="connsiteY497" fmla="*/ 1072735 h 1810296"/>
                <a:gd name="connsiteX498" fmla="*/ 4565687 w 9274629"/>
                <a:gd name="connsiteY498" fmla="*/ 1073672 h 1810296"/>
                <a:gd name="connsiteX499" fmla="*/ 4565958 w 9274629"/>
                <a:gd name="connsiteY499" fmla="*/ 1074717 h 1810296"/>
                <a:gd name="connsiteX500" fmla="*/ 4566113 w 9274629"/>
                <a:gd name="connsiteY500" fmla="*/ 1075829 h 1810296"/>
                <a:gd name="connsiteX501" fmla="*/ 4566200 w 9274629"/>
                <a:gd name="connsiteY501" fmla="*/ 1077508 h 1810296"/>
                <a:gd name="connsiteX502" fmla="*/ 4566161 w 9274629"/>
                <a:gd name="connsiteY502" fmla="*/ 1078611 h 1810296"/>
                <a:gd name="connsiteX503" fmla="*/ 4566113 w 9274629"/>
                <a:gd name="connsiteY503" fmla="*/ 1079255 h 1810296"/>
                <a:gd name="connsiteX504" fmla="*/ 4565910 w 9274629"/>
                <a:gd name="connsiteY504" fmla="*/ 1080192 h 1810296"/>
                <a:gd name="connsiteX505" fmla="*/ 4565600 w 9274629"/>
                <a:gd name="connsiteY505" fmla="*/ 1080729 h 1810296"/>
                <a:gd name="connsiteX506" fmla="*/ 4565377 w 9274629"/>
                <a:gd name="connsiteY506" fmla="*/ 1080944 h 1810296"/>
                <a:gd name="connsiteX507" fmla="*/ 4565135 w 9274629"/>
                <a:gd name="connsiteY507" fmla="*/ 1081139 h 1810296"/>
                <a:gd name="connsiteX508" fmla="*/ 4564613 w 9274629"/>
                <a:gd name="connsiteY508" fmla="*/ 1081334 h 1810296"/>
                <a:gd name="connsiteX509" fmla="*/ 4564023 w 9274629"/>
                <a:gd name="connsiteY509" fmla="*/ 1081364 h 1810296"/>
                <a:gd name="connsiteX510" fmla="*/ 4563412 w 9274629"/>
                <a:gd name="connsiteY510" fmla="*/ 1081276 h 1810296"/>
                <a:gd name="connsiteX511" fmla="*/ 4562464 w 9274629"/>
                <a:gd name="connsiteY511" fmla="*/ 1081041 h 1810296"/>
                <a:gd name="connsiteX512" fmla="*/ 4561487 w 9274629"/>
                <a:gd name="connsiteY512" fmla="*/ 1080827 h 1810296"/>
                <a:gd name="connsiteX513" fmla="*/ 4560828 w 9274629"/>
                <a:gd name="connsiteY513" fmla="*/ 1080759 h 1810296"/>
                <a:gd name="connsiteX514" fmla="*/ 4560528 w 9274629"/>
                <a:gd name="connsiteY514" fmla="*/ 1080788 h 1810296"/>
                <a:gd name="connsiteX515" fmla="*/ 4560219 w 9274629"/>
                <a:gd name="connsiteY515" fmla="*/ 1080827 h 1810296"/>
                <a:gd name="connsiteX516" fmla="*/ 4559677 w 9274629"/>
                <a:gd name="connsiteY516" fmla="*/ 1081022 h 1810296"/>
                <a:gd name="connsiteX517" fmla="*/ 4559212 w 9274629"/>
                <a:gd name="connsiteY517" fmla="*/ 1081305 h 1810296"/>
                <a:gd name="connsiteX518" fmla="*/ 4558796 w 9274629"/>
                <a:gd name="connsiteY518" fmla="*/ 1081695 h 1810296"/>
                <a:gd name="connsiteX519" fmla="*/ 4558254 w 9274629"/>
                <a:gd name="connsiteY519" fmla="*/ 1082398 h 1810296"/>
                <a:gd name="connsiteX520" fmla="*/ 4557674 w 9274629"/>
                <a:gd name="connsiteY520" fmla="*/ 1083530 h 1810296"/>
                <a:gd name="connsiteX521" fmla="*/ 4557112 w 9274629"/>
                <a:gd name="connsiteY521" fmla="*/ 1084760 h 1810296"/>
                <a:gd name="connsiteX522" fmla="*/ 4556541 w 9274629"/>
                <a:gd name="connsiteY522" fmla="*/ 1085971 h 1810296"/>
                <a:gd name="connsiteX523" fmla="*/ 4556038 w 9274629"/>
                <a:gd name="connsiteY523" fmla="*/ 1086800 h 1810296"/>
                <a:gd name="connsiteX524" fmla="*/ 4555651 w 9274629"/>
                <a:gd name="connsiteY524" fmla="*/ 1087288 h 1810296"/>
                <a:gd name="connsiteX525" fmla="*/ 4555215 w 9274629"/>
                <a:gd name="connsiteY525" fmla="*/ 1087718 h 1810296"/>
                <a:gd name="connsiteX526" fmla="*/ 4554712 w 9274629"/>
                <a:gd name="connsiteY526" fmla="*/ 1088049 h 1810296"/>
                <a:gd name="connsiteX527" fmla="*/ 4554431 w 9274629"/>
                <a:gd name="connsiteY527" fmla="*/ 1088176 h 1810296"/>
                <a:gd name="connsiteX528" fmla="*/ 4554131 w 9274629"/>
                <a:gd name="connsiteY528" fmla="*/ 1088293 h 1810296"/>
                <a:gd name="connsiteX529" fmla="*/ 4553531 w 9274629"/>
                <a:gd name="connsiteY529" fmla="*/ 1088421 h 1810296"/>
                <a:gd name="connsiteX530" fmla="*/ 4552583 w 9274629"/>
                <a:gd name="connsiteY530" fmla="*/ 1088421 h 1810296"/>
                <a:gd name="connsiteX531" fmla="*/ 4550647 w 9274629"/>
                <a:gd name="connsiteY531" fmla="*/ 1088040 h 1810296"/>
                <a:gd name="connsiteX532" fmla="*/ 4549350 w 9274629"/>
                <a:gd name="connsiteY532" fmla="*/ 1087796 h 1810296"/>
                <a:gd name="connsiteX533" fmla="*/ 4549031 w 9274629"/>
                <a:gd name="connsiteY533" fmla="*/ 1087786 h 1810296"/>
                <a:gd name="connsiteX534" fmla="*/ 4548363 w 9274629"/>
                <a:gd name="connsiteY534" fmla="*/ 1087844 h 1810296"/>
                <a:gd name="connsiteX535" fmla="*/ 4547686 w 9274629"/>
                <a:gd name="connsiteY535" fmla="*/ 1088020 h 1810296"/>
                <a:gd name="connsiteX536" fmla="*/ 4547095 w 9274629"/>
                <a:gd name="connsiteY536" fmla="*/ 1088323 h 1810296"/>
                <a:gd name="connsiteX537" fmla="*/ 4546563 w 9274629"/>
                <a:gd name="connsiteY537" fmla="*/ 1088694 h 1810296"/>
                <a:gd name="connsiteX538" fmla="*/ 4546185 w 9274629"/>
                <a:gd name="connsiteY538" fmla="*/ 1089162 h 1810296"/>
                <a:gd name="connsiteX539" fmla="*/ 4545963 w 9274629"/>
                <a:gd name="connsiteY539" fmla="*/ 1089680 h 1810296"/>
                <a:gd name="connsiteX540" fmla="*/ 4545944 w 9274629"/>
                <a:gd name="connsiteY540" fmla="*/ 1090255 h 1810296"/>
                <a:gd name="connsiteX541" fmla="*/ 4546050 w 9274629"/>
                <a:gd name="connsiteY541" fmla="*/ 1090558 h 1810296"/>
                <a:gd name="connsiteX542" fmla="*/ 4546379 w 9274629"/>
                <a:gd name="connsiteY542" fmla="*/ 1091202 h 1810296"/>
                <a:gd name="connsiteX543" fmla="*/ 4546795 w 9274629"/>
                <a:gd name="connsiteY543" fmla="*/ 1092012 h 1810296"/>
                <a:gd name="connsiteX544" fmla="*/ 4546873 w 9274629"/>
                <a:gd name="connsiteY544" fmla="*/ 1092305 h 1810296"/>
                <a:gd name="connsiteX545" fmla="*/ 4546853 w 9274629"/>
                <a:gd name="connsiteY545" fmla="*/ 1092578 h 1810296"/>
                <a:gd name="connsiteX546" fmla="*/ 4546728 w 9274629"/>
                <a:gd name="connsiteY546" fmla="*/ 1092813 h 1810296"/>
                <a:gd name="connsiteX547" fmla="*/ 4546602 w 9274629"/>
                <a:gd name="connsiteY547" fmla="*/ 1092900 h 1810296"/>
                <a:gd name="connsiteX548" fmla="*/ 4542614 w 9274629"/>
                <a:gd name="connsiteY548" fmla="*/ 1090919 h 1810296"/>
                <a:gd name="connsiteX549" fmla="*/ 4538647 w 9274629"/>
                <a:gd name="connsiteY549" fmla="*/ 1088947 h 1810296"/>
                <a:gd name="connsiteX550" fmla="*/ 4538579 w 9274629"/>
                <a:gd name="connsiteY550" fmla="*/ 1089836 h 1810296"/>
                <a:gd name="connsiteX551" fmla="*/ 4538259 w 9274629"/>
                <a:gd name="connsiteY551" fmla="*/ 1091592 h 1810296"/>
                <a:gd name="connsiteX552" fmla="*/ 4538008 w 9274629"/>
                <a:gd name="connsiteY552" fmla="*/ 1092451 h 1810296"/>
                <a:gd name="connsiteX553" fmla="*/ 4537766 w 9274629"/>
                <a:gd name="connsiteY553" fmla="*/ 1092549 h 1810296"/>
                <a:gd name="connsiteX554" fmla="*/ 4537291 w 9274629"/>
                <a:gd name="connsiteY554" fmla="*/ 1092608 h 1810296"/>
                <a:gd name="connsiteX555" fmla="*/ 4536837 w 9274629"/>
                <a:gd name="connsiteY555" fmla="*/ 1092481 h 1810296"/>
                <a:gd name="connsiteX556" fmla="*/ 4536391 w 9274629"/>
                <a:gd name="connsiteY556" fmla="*/ 1092237 h 1810296"/>
                <a:gd name="connsiteX557" fmla="*/ 4535762 w 9274629"/>
                <a:gd name="connsiteY557" fmla="*/ 1091690 h 1810296"/>
                <a:gd name="connsiteX558" fmla="*/ 4535007 w 9274629"/>
                <a:gd name="connsiteY558" fmla="*/ 1090763 h 1810296"/>
                <a:gd name="connsiteX559" fmla="*/ 4534698 w 9274629"/>
                <a:gd name="connsiteY559" fmla="*/ 1090304 h 1810296"/>
                <a:gd name="connsiteX560" fmla="*/ 4534281 w 9274629"/>
                <a:gd name="connsiteY560" fmla="*/ 1089699 h 1810296"/>
                <a:gd name="connsiteX561" fmla="*/ 4533304 w 9274629"/>
                <a:gd name="connsiteY561" fmla="*/ 1088616 h 1810296"/>
                <a:gd name="connsiteX562" fmla="*/ 4532210 w 9274629"/>
                <a:gd name="connsiteY562" fmla="*/ 1087669 h 1810296"/>
                <a:gd name="connsiteX563" fmla="*/ 4530991 w 9274629"/>
                <a:gd name="connsiteY563" fmla="*/ 1086888 h 1810296"/>
                <a:gd name="connsiteX564" fmla="*/ 4529685 w 9274629"/>
                <a:gd name="connsiteY564" fmla="*/ 1086254 h 1810296"/>
                <a:gd name="connsiteX565" fmla="*/ 4528320 w 9274629"/>
                <a:gd name="connsiteY565" fmla="*/ 1085785 h 1810296"/>
                <a:gd name="connsiteX566" fmla="*/ 4528036 w 9274629"/>
                <a:gd name="connsiteY566" fmla="*/ 1085727 h 1810296"/>
                <a:gd name="connsiteX567" fmla="*/ 4528459 w 9274629"/>
                <a:gd name="connsiteY567" fmla="*/ 1087640 h 1810296"/>
                <a:gd name="connsiteX568" fmla="*/ 4528488 w 9274629"/>
                <a:gd name="connsiteY568" fmla="*/ 1087806 h 1810296"/>
                <a:gd name="connsiteX569" fmla="*/ 4528478 w 9274629"/>
                <a:gd name="connsiteY569" fmla="*/ 1088157 h 1810296"/>
                <a:gd name="connsiteX570" fmla="*/ 4528352 w 9274629"/>
                <a:gd name="connsiteY570" fmla="*/ 1088480 h 1810296"/>
                <a:gd name="connsiteX571" fmla="*/ 4528159 w 9274629"/>
                <a:gd name="connsiteY571" fmla="*/ 1088753 h 1810296"/>
                <a:gd name="connsiteX572" fmla="*/ 4528092 w 9274629"/>
                <a:gd name="connsiteY572" fmla="*/ 1088802 h 1810296"/>
                <a:gd name="connsiteX573" fmla="*/ 4528262 w 9274629"/>
                <a:gd name="connsiteY573" fmla="*/ 1088938 h 1810296"/>
                <a:gd name="connsiteX574" fmla="*/ 4528542 w 9274629"/>
                <a:gd name="connsiteY574" fmla="*/ 1089250 h 1810296"/>
                <a:gd name="connsiteX575" fmla="*/ 4528726 w 9274629"/>
                <a:gd name="connsiteY575" fmla="*/ 1089601 h 1810296"/>
                <a:gd name="connsiteX576" fmla="*/ 4528794 w 9274629"/>
                <a:gd name="connsiteY576" fmla="*/ 1089972 h 1810296"/>
                <a:gd name="connsiteX577" fmla="*/ 4528775 w 9274629"/>
                <a:gd name="connsiteY577" fmla="*/ 1090187 h 1810296"/>
                <a:gd name="connsiteX578" fmla="*/ 4528746 w 9274629"/>
                <a:gd name="connsiteY578" fmla="*/ 1090353 h 1810296"/>
                <a:gd name="connsiteX579" fmla="*/ 4528629 w 9274629"/>
                <a:gd name="connsiteY579" fmla="*/ 1090655 h 1810296"/>
                <a:gd name="connsiteX580" fmla="*/ 4528445 w 9274629"/>
                <a:gd name="connsiteY580" fmla="*/ 1090909 h 1810296"/>
                <a:gd name="connsiteX581" fmla="*/ 4528194 w 9274629"/>
                <a:gd name="connsiteY581" fmla="*/ 1091114 h 1810296"/>
                <a:gd name="connsiteX582" fmla="*/ 4527758 w 9274629"/>
                <a:gd name="connsiteY582" fmla="*/ 1091358 h 1810296"/>
                <a:gd name="connsiteX583" fmla="*/ 4527091 w 9274629"/>
                <a:gd name="connsiteY583" fmla="*/ 1091485 h 1810296"/>
                <a:gd name="connsiteX584" fmla="*/ 4526762 w 9274629"/>
                <a:gd name="connsiteY584" fmla="*/ 1091456 h 1810296"/>
                <a:gd name="connsiteX585" fmla="*/ 4526423 w 9274629"/>
                <a:gd name="connsiteY585" fmla="*/ 1091397 h 1810296"/>
                <a:gd name="connsiteX586" fmla="*/ 4525813 w 9274629"/>
                <a:gd name="connsiteY586" fmla="*/ 1091173 h 1810296"/>
                <a:gd name="connsiteX587" fmla="*/ 4525696 w 9274629"/>
                <a:gd name="connsiteY587" fmla="*/ 1091104 h 1810296"/>
                <a:gd name="connsiteX588" fmla="*/ 4525294 w 9274629"/>
                <a:gd name="connsiteY588" fmla="*/ 1091564 h 1810296"/>
                <a:gd name="connsiteX589" fmla="*/ 4524268 w 9274629"/>
                <a:gd name="connsiteY589" fmla="*/ 1092871 h 1810296"/>
                <a:gd name="connsiteX590" fmla="*/ 4523203 w 9274629"/>
                <a:gd name="connsiteY590" fmla="*/ 1094384 h 1810296"/>
                <a:gd name="connsiteX591" fmla="*/ 4522120 w 9274629"/>
                <a:gd name="connsiteY591" fmla="*/ 1096141 h 1810296"/>
                <a:gd name="connsiteX592" fmla="*/ 4521075 w 9274629"/>
                <a:gd name="connsiteY592" fmla="*/ 1098092 h 1810296"/>
                <a:gd name="connsiteX593" fmla="*/ 4520069 w 9274629"/>
                <a:gd name="connsiteY593" fmla="*/ 1100288 h 1810296"/>
                <a:gd name="connsiteX594" fmla="*/ 4519169 w 9274629"/>
                <a:gd name="connsiteY594" fmla="*/ 1102679 h 1810296"/>
                <a:gd name="connsiteX595" fmla="*/ 4518405 w 9274629"/>
                <a:gd name="connsiteY595" fmla="*/ 1105275 h 1810296"/>
                <a:gd name="connsiteX596" fmla="*/ 4517785 w 9274629"/>
                <a:gd name="connsiteY596" fmla="*/ 1108086 h 1810296"/>
                <a:gd name="connsiteX597" fmla="*/ 4517369 w 9274629"/>
                <a:gd name="connsiteY597" fmla="*/ 1111092 h 1810296"/>
                <a:gd name="connsiteX598" fmla="*/ 4517214 w 9274629"/>
                <a:gd name="connsiteY598" fmla="*/ 1113482 h 1810296"/>
                <a:gd name="connsiteX599" fmla="*/ 4517185 w 9274629"/>
                <a:gd name="connsiteY599" fmla="*/ 1115142 h 1810296"/>
                <a:gd name="connsiteX600" fmla="*/ 4517233 w 9274629"/>
                <a:gd name="connsiteY600" fmla="*/ 1116840 h 1810296"/>
                <a:gd name="connsiteX601" fmla="*/ 4517359 w 9274629"/>
                <a:gd name="connsiteY601" fmla="*/ 1118577 h 1810296"/>
                <a:gd name="connsiteX602" fmla="*/ 4517533 w 9274629"/>
                <a:gd name="connsiteY602" fmla="*/ 1120382 h 1810296"/>
                <a:gd name="connsiteX603" fmla="*/ 4517814 w 9274629"/>
                <a:gd name="connsiteY603" fmla="*/ 1122217 h 1810296"/>
                <a:gd name="connsiteX604" fmla="*/ 4517998 w 9274629"/>
                <a:gd name="connsiteY604" fmla="*/ 1123164 h 1810296"/>
                <a:gd name="connsiteX605" fmla="*/ 4518007 w 9274629"/>
                <a:gd name="connsiteY605" fmla="*/ 1123242 h 1810296"/>
                <a:gd name="connsiteX606" fmla="*/ 4518036 w 9274629"/>
                <a:gd name="connsiteY606" fmla="*/ 1123330 h 1810296"/>
                <a:gd name="connsiteX607" fmla="*/ 4518153 w 9274629"/>
                <a:gd name="connsiteY607" fmla="*/ 1123779 h 1810296"/>
                <a:gd name="connsiteX608" fmla="*/ 4518549 w 9274629"/>
                <a:gd name="connsiteY608" fmla="*/ 1125399 h 1810296"/>
                <a:gd name="connsiteX609" fmla="*/ 4519014 w 9274629"/>
                <a:gd name="connsiteY609" fmla="*/ 1126833 h 1810296"/>
                <a:gd name="connsiteX610" fmla="*/ 4519681 w 9274629"/>
                <a:gd name="connsiteY610" fmla="*/ 1128512 h 1810296"/>
                <a:gd name="connsiteX611" fmla="*/ 4520601 w 9274629"/>
                <a:gd name="connsiteY611" fmla="*/ 1130346 h 1810296"/>
                <a:gd name="connsiteX612" fmla="*/ 4521491 w 9274629"/>
                <a:gd name="connsiteY612" fmla="*/ 1131771 h 1810296"/>
                <a:gd name="connsiteX613" fmla="*/ 4522188 w 9274629"/>
                <a:gd name="connsiteY613" fmla="*/ 1132728 h 1810296"/>
                <a:gd name="connsiteX614" fmla="*/ 4522953 w 9274629"/>
                <a:gd name="connsiteY614" fmla="*/ 1133684 h 1810296"/>
                <a:gd name="connsiteX615" fmla="*/ 4523833 w 9274629"/>
                <a:gd name="connsiteY615" fmla="*/ 1134631 h 1810296"/>
                <a:gd name="connsiteX616" fmla="*/ 4524307 w 9274629"/>
                <a:gd name="connsiteY616" fmla="*/ 1135089 h 1810296"/>
                <a:gd name="connsiteX617" fmla="*/ 4524424 w 9274629"/>
                <a:gd name="connsiteY617" fmla="*/ 1135216 h 1810296"/>
                <a:gd name="connsiteX618" fmla="*/ 4524588 w 9274629"/>
                <a:gd name="connsiteY618" fmla="*/ 1135499 h 1810296"/>
                <a:gd name="connsiteX619" fmla="*/ 4524675 w 9274629"/>
                <a:gd name="connsiteY619" fmla="*/ 1135812 h 1810296"/>
                <a:gd name="connsiteX620" fmla="*/ 4524675 w 9274629"/>
                <a:gd name="connsiteY620" fmla="*/ 1136114 h 1810296"/>
                <a:gd name="connsiteX621" fmla="*/ 4524598 w 9274629"/>
                <a:gd name="connsiteY621" fmla="*/ 1136417 h 1810296"/>
                <a:gd name="connsiteX622" fmla="*/ 4524443 w 9274629"/>
                <a:gd name="connsiteY622" fmla="*/ 1136690 h 1810296"/>
                <a:gd name="connsiteX623" fmla="*/ 4524240 w 9274629"/>
                <a:gd name="connsiteY623" fmla="*/ 1136914 h 1810296"/>
                <a:gd name="connsiteX624" fmla="*/ 4523959 w 9274629"/>
                <a:gd name="connsiteY624" fmla="*/ 1137070 h 1810296"/>
                <a:gd name="connsiteX625" fmla="*/ 4523794 w 9274629"/>
                <a:gd name="connsiteY625" fmla="*/ 1137129 h 1810296"/>
                <a:gd name="connsiteX626" fmla="*/ 4522759 w 9274629"/>
                <a:gd name="connsiteY626" fmla="*/ 1137393 h 1810296"/>
                <a:gd name="connsiteX627" fmla="*/ 4520591 w 9274629"/>
                <a:gd name="connsiteY627" fmla="*/ 1138017 h 1810296"/>
                <a:gd name="connsiteX628" fmla="*/ 4519624 w 9274629"/>
                <a:gd name="connsiteY628" fmla="*/ 1138339 h 1810296"/>
                <a:gd name="connsiteX629" fmla="*/ 4519295 w 9274629"/>
                <a:gd name="connsiteY629" fmla="*/ 1138447 h 1810296"/>
                <a:gd name="connsiteX630" fmla="*/ 4518598 w 9274629"/>
                <a:gd name="connsiteY630" fmla="*/ 1138593 h 1810296"/>
                <a:gd name="connsiteX631" fmla="*/ 4517882 w 9274629"/>
                <a:gd name="connsiteY631" fmla="*/ 1138642 h 1810296"/>
                <a:gd name="connsiteX632" fmla="*/ 4517175 w 9274629"/>
                <a:gd name="connsiteY632" fmla="*/ 1138622 h 1810296"/>
                <a:gd name="connsiteX633" fmla="*/ 4516072 w 9274629"/>
                <a:gd name="connsiteY633" fmla="*/ 1138466 h 1810296"/>
                <a:gd name="connsiteX634" fmla="*/ 4514639 w 9274629"/>
                <a:gd name="connsiteY634" fmla="*/ 1138066 h 1810296"/>
                <a:gd name="connsiteX635" fmla="*/ 4513256 w 9274629"/>
                <a:gd name="connsiteY635" fmla="*/ 1137510 h 1810296"/>
                <a:gd name="connsiteX636" fmla="*/ 4511988 w 9274629"/>
                <a:gd name="connsiteY636" fmla="*/ 1136885 h 1810296"/>
                <a:gd name="connsiteX637" fmla="*/ 4510401 w 9274629"/>
                <a:gd name="connsiteY637" fmla="*/ 1135948 h 1810296"/>
                <a:gd name="connsiteX638" fmla="*/ 4509704 w 9274629"/>
                <a:gd name="connsiteY638" fmla="*/ 1135470 h 1810296"/>
                <a:gd name="connsiteX639" fmla="*/ 4509569 w 9274629"/>
                <a:gd name="connsiteY639" fmla="*/ 1135382 h 1810296"/>
                <a:gd name="connsiteX640" fmla="*/ 4509268 w 9274629"/>
                <a:gd name="connsiteY640" fmla="*/ 1135284 h 1810296"/>
                <a:gd name="connsiteX641" fmla="*/ 4508979 w 9274629"/>
                <a:gd name="connsiteY641" fmla="*/ 1135255 h 1810296"/>
                <a:gd name="connsiteX642" fmla="*/ 4508669 w 9274629"/>
                <a:gd name="connsiteY642" fmla="*/ 1135314 h 1810296"/>
                <a:gd name="connsiteX643" fmla="*/ 4508534 w 9274629"/>
                <a:gd name="connsiteY643" fmla="*/ 1135373 h 1810296"/>
                <a:gd name="connsiteX644" fmla="*/ 4507739 w 9274629"/>
                <a:gd name="connsiteY644" fmla="*/ 1135753 h 1810296"/>
                <a:gd name="connsiteX645" fmla="*/ 4505398 w 9274629"/>
                <a:gd name="connsiteY645" fmla="*/ 1136748 h 1810296"/>
                <a:gd name="connsiteX646" fmla="*/ 4503366 w 9274629"/>
                <a:gd name="connsiteY646" fmla="*/ 1137480 h 1810296"/>
                <a:gd name="connsiteX647" fmla="*/ 4502040 w 9274629"/>
                <a:gd name="connsiteY647" fmla="*/ 1137861 h 1810296"/>
                <a:gd name="connsiteX648" fmla="*/ 4500811 w 9274629"/>
                <a:gd name="connsiteY648" fmla="*/ 1138086 h 1810296"/>
                <a:gd name="connsiteX649" fmla="*/ 4500037 w 9274629"/>
                <a:gd name="connsiteY649" fmla="*/ 1138124 h 1810296"/>
                <a:gd name="connsiteX650" fmla="*/ 4499572 w 9274629"/>
                <a:gd name="connsiteY650" fmla="*/ 1138086 h 1810296"/>
                <a:gd name="connsiteX651" fmla="*/ 4499379 w 9274629"/>
                <a:gd name="connsiteY651" fmla="*/ 1138027 h 1810296"/>
                <a:gd name="connsiteX652" fmla="*/ 4498372 w 9274629"/>
                <a:gd name="connsiteY652" fmla="*/ 1137734 h 1810296"/>
                <a:gd name="connsiteX653" fmla="*/ 4497598 w 9274629"/>
                <a:gd name="connsiteY653" fmla="*/ 1137441 h 1810296"/>
                <a:gd name="connsiteX654" fmla="*/ 4497443 w 9274629"/>
                <a:gd name="connsiteY654" fmla="*/ 1137383 h 1810296"/>
                <a:gd name="connsiteX655" fmla="*/ 4497191 w 9274629"/>
                <a:gd name="connsiteY655" fmla="*/ 1137197 h 1810296"/>
                <a:gd name="connsiteX656" fmla="*/ 4496998 w 9274629"/>
                <a:gd name="connsiteY656" fmla="*/ 1136973 h 1810296"/>
                <a:gd name="connsiteX657" fmla="*/ 4496872 w 9274629"/>
                <a:gd name="connsiteY657" fmla="*/ 1136709 h 1810296"/>
                <a:gd name="connsiteX658" fmla="*/ 4496814 w 9274629"/>
                <a:gd name="connsiteY658" fmla="*/ 1136417 h 1810296"/>
                <a:gd name="connsiteX659" fmla="*/ 4496824 w 9274629"/>
                <a:gd name="connsiteY659" fmla="*/ 1136114 h 1810296"/>
                <a:gd name="connsiteX660" fmla="*/ 4496921 w 9274629"/>
                <a:gd name="connsiteY660" fmla="*/ 1135831 h 1810296"/>
                <a:gd name="connsiteX661" fmla="*/ 4497075 w 9274629"/>
                <a:gd name="connsiteY661" fmla="*/ 1135568 h 1810296"/>
                <a:gd name="connsiteX662" fmla="*/ 4497201 w 9274629"/>
                <a:gd name="connsiteY662" fmla="*/ 1135460 h 1810296"/>
                <a:gd name="connsiteX663" fmla="*/ 4497617 w 9274629"/>
                <a:gd name="connsiteY663" fmla="*/ 1135031 h 1810296"/>
                <a:gd name="connsiteX664" fmla="*/ 4498469 w 9274629"/>
                <a:gd name="connsiteY664" fmla="*/ 1133957 h 1810296"/>
                <a:gd name="connsiteX665" fmla="*/ 4499321 w 9274629"/>
                <a:gd name="connsiteY665" fmla="*/ 1132552 h 1810296"/>
                <a:gd name="connsiteX666" fmla="*/ 4500201 w 9274629"/>
                <a:gd name="connsiteY666" fmla="*/ 1130776 h 1810296"/>
                <a:gd name="connsiteX667" fmla="*/ 4501101 w 9274629"/>
                <a:gd name="connsiteY667" fmla="*/ 1128629 h 1810296"/>
                <a:gd name="connsiteX668" fmla="*/ 4502011 w 9274629"/>
                <a:gd name="connsiteY668" fmla="*/ 1126082 h 1810296"/>
                <a:gd name="connsiteX669" fmla="*/ 4502950 w 9274629"/>
                <a:gd name="connsiteY669" fmla="*/ 1123095 h 1810296"/>
                <a:gd name="connsiteX670" fmla="*/ 4503888 w 9274629"/>
                <a:gd name="connsiteY670" fmla="*/ 1119650 h 1810296"/>
                <a:gd name="connsiteX671" fmla="*/ 4504363 w 9274629"/>
                <a:gd name="connsiteY671" fmla="*/ 1117728 h 1810296"/>
                <a:gd name="connsiteX672" fmla="*/ 4504382 w 9274629"/>
                <a:gd name="connsiteY672" fmla="*/ 1117669 h 1810296"/>
                <a:gd name="connsiteX673" fmla="*/ 4504392 w 9274629"/>
                <a:gd name="connsiteY673" fmla="*/ 1117611 h 1810296"/>
                <a:gd name="connsiteX674" fmla="*/ 4504488 w 9274629"/>
                <a:gd name="connsiteY674" fmla="*/ 1116918 h 1810296"/>
                <a:gd name="connsiteX675" fmla="*/ 4504788 w 9274629"/>
                <a:gd name="connsiteY675" fmla="*/ 1113707 h 1810296"/>
                <a:gd name="connsiteX676" fmla="*/ 4504914 w 9274629"/>
                <a:gd name="connsiteY676" fmla="*/ 1110672 h 1810296"/>
                <a:gd name="connsiteX677" fmla="*/ 4504885 w 9274629"/>
                <a:gd name="connsiteY677" fmla="*/ 1107012 h 1810296"/>
                <a:gd name="connsiteX678" fmla="*/ 4504691 w 9274629"/>
                <a:gd name="connsiteY678" fmla="*/ 1103938 h 1810296"/>
                <a:gd name="connsiteX679" fmla="*/ 4504459 w 9274629"/>
                <a:gd name="connsiteY679" fmla="*/ 1101801 h 1810296"/>
                <a:gd name="connsiteX680" fmla="*/ 4504140 w 9274629"/>
                <a:gd name="connsiteY680" fmla="*/ 1099585 h 1810296"/>
                <a:gd name="connsiteX681" fmla="*/ 4503743 w 9274629"/>
                <a:gd name="connsiteY681" fmla="*/ 1097321 h 1810296"/>
                <a:gd name="connsiteX682" fmla="*/ 4503211 w 9274629"/>
                <a:gd name="connsiteY682" fmla="*/ 1095018 h 1810296"/>
                <a:gd name="connsiteX683" fmla="*/ 4502553 w 9274629"/>
                <a:gd name="connsiteY683" fmla="*/ 1092715 h 1810296"/>
                <a:gd name="connsiteX684" fmla="*/ 4502273 w 9274629"/>
                <a:gd name="connsiteY684" fmla="*/ 1091880 h 1810296"/>
                <a:gd name="connsiteX685" fmla="*/ 4501754 w 9274629"/>
                <a:gd name="connsiteY685" fmla="*/ 1092012 h 1810296"/>
                <a:gd name="connsiteX686" fmla="*/ 4499247 w 9274629"/>
                <a:gd name="connsiteY686" fmla="*/ 1092656 h 1810296"/>
                <a:gd name="connsiteX687" fmla="*/ 4498560 w 9274629"/>
                <a:gd name="connsiteY687" fmla="*/ 1092832 h 1810296"/>
                <a:gd name="connsiteX688" fmla="*/ 4497504 w 9274629"/>
                <a:gd name="connsiteY688" fmla="*/ 1092969 h 1810296"/>
                <a:gd name="connsiteX689" fmla="*/ 4497335 w 9274629"/>
                <a:gd name="connsiteY689" fmla="*/ 1092954 h 1810296"/>
                <a:gd name="connsiteX690" fmla="*/ 4497072 w 9274629"/>
                <a:gd name="connsiteY690" fmla="*/ 1094745 h 1810296"/>
                <a:gd name="connsiteX691" fmla="*/ 4496414 w 9274629"/>
                <a:gd name="connsiteY691" fmla="*/ 1097810 h 1810296"/>
                <a:gd name="connsiteX692" fmla="*/ 4495698 w 9274629"/>
                <a:gd name="connsiteY692" fmla="*/ 1100874 h 1810296"/>
                <a:gd name="connsiteX693" fmla="*/ 4495282 w 9274629"/>
                <a:gd name="connsiteY693" fmla="*/ 1102924 h 1810296"/>
                <a:gd name="connsiteX694" fmla="*/ 4495127 w 9274629"/>
                <a:gd name="connsiteY694" fmla="*/ 1103949 h 1810296"/>
                <a:gd name="connsiteX695" fmla="*/ 4495088 w 9274629"/>
                <a:gd name="connsiteY695" fmla="*/ 1104232 h 1810296"/>
                <a:gd name="connsiteX696" fmla="*/ 4495049 w 9274629"/>
                <a:gd name="connsiteY696" fmla="*/ 1104808 h 1810296"/>
                <a:gd name="connsiteX697" fmla="*/ 4495098 w 9274629"/>
                <a:gd name="connsiteY697" fmla="*/ 1105354 h 1810296"/>
                <a:gd name="connsiteX698" fmla="*/ 4495301 w 9274629"/>
                <a:gd name="connsiteY698" fmla="*/ 1105862 h 1810296"/>
                <a:gd name="connsiteX699" fmla="*/ 4495465 w 9274629"/>
                <a:gd name="connsiteY699" fmla="*/ 1106067 h 1810296"/>
                <a:gd name="connsiteX700" fmla="*/ 4495620 w 9274629"/>
                <a:gd name="connsiteY700" fmla="*/ 1106223 h 1810296"/>
                <a:gd name="connsiteX701" fmla="*/ 4495979 w 9274629"/>
                <a:gd name="connsiteY701" fmla="*/ 1106447 h 1810296"/>
                <a:gd name="connsiteX702" fmla="*/ 4496608 w 9274629"/>
                <a:gd name="connsiteY702" fmla="*/ 1106691 h 1810296"/>
                <a:gd name="connsiteX703" fmla="*/ 4497024 w 9274629"/>
                <a:gd name="connsiteY703" fmla="*/ 1106857 h 1810296"/>
                <a:gd name="connsiteX704" fmla="*/ 4497266 w 9274629"/>
                <a:gd name="connsiteY704" fmla="*/ 1106965 h 1810296"/>
                <a:gd name="connsiteX705" fmla="*/ 4497692 w 9274629"/>
                <a:gd name="connsiteY705" fmla="*/ 1107238 h 1810296"/>
                <a:gd name="connsiteX706" fmla="*/ 4498253 w 9274629"/>
                <a:gd name="connsiteY706" fmla="*/ 1107716 h 1810296"/>
                <a:gd name="connsiteX707" fmla="*/ 4498833 w 9274629"/>
                <a:gd name="connsiteY707" fmla="*/ 1108517 h 1810296"/>
                <a:gd name="connsiteX708" fmla="*/ 4499260 w 9274629"/>
                <a:gd name="connsiteY708" fmla="*/ 1109454 h 1810296"/>
                <a:gd name="connsiteX709" fmla="*/ 4499531 w 9274629"/>
                <a:gd name="connsiteY709" fmla="*/ 1110498 h 1810296"/>
                <a:gd name="connsiteX710" fmla="*/ 4499685 w 9274629"/>
                <a:gd name="connsiteY710" fmla="*/ 1111611 h 1810296"/>
                <a:gd name="connsiteX711" fmla="*/ 4499773 w 9274629"/>
                <a:gd name="connsiteY711" fmla="*/ 1113289 h 1810296"/>
                <a:gd name="connsiteX712" fmla="*/ 4499734 w 9274629"/>
                <a:gd name="connsiteY712" fmla="*/ 1114392 h 1810296"/>
                <a:gd name="connsiteX713" fmla="*/ 4499685 w 9274629"/>
                <a:gd name="connsiteY713" fmla="*/ 1115036 h 1810296"/>
                <a:gd name="connsiteX714" fmla="*/ 4499482 w 9274629"/>
                <a:gd name="connsiteY714" fmla="*/ 1115974 h 1810296"/>
                <a:gd name="connsiteX715" fmla="*/ 4499172 w 9274629"/>
                <a:gd name="connsiteY715" fmla="*/ 1116510 h 1810296"/>
                <a:gd name="connsiteX716" fmla="*/ 4498950 w 9274629"/>
                <a:gd name="connsiteY716" fmla="*/ 1116725 h 1810296"/>
                <a:gd name="connsiteX717" fmla="*/ 4498708 w 9274629"/>
                <a:gd name="connsiteY717" fmla="*/ 1116921 h 1810296"/>
                <a:gd name="connsiteX718" fmla="*/ 4498185 w 9274629"/>
                <a:gd name="connsiteY718" fmla="*/ 1117116 h 1810296"/>
                <a:gd name="connsiteX719" fmla="*/ 4497595 w 9274629"/>
                <a:gd name="connsiteY719" fmla="*/ 1117145 h 1810296"/>
                <a:gd name="connsiteX720" fmla="*/ 4496985 w 9274629"/>
                <a:gd name="connsiteY720" fmla="*/ 1117057 h 1810296"/>
                <a:gd name="connsiteX721" fmla="*/ 4496037 w 9274629"/>
                <a:gd name="connsiteY721" fmla="*/ 1116823 h 1810296"/>
                <a:gd name="connsiteX722" fmla="*/ 4495059 w 9274629"/>
                <a:gd name="connsiteY722" fmla="*/ 1116608 h 1810296"/>
                <a:gd name="connsiteX723" fmla="*/ 4494401 w 9274629"/>
                <a:gd name="connsiteY723" fmla="*/ 1116540 h 1810296"/>
                <a:gd name="connsiteX724" fmla="*/ 4494101 w 9274629"/>
                <a:gd name="connsiteY724" fmla="*/ 1116569 h 1810296"/>
                <a:gd name="connsiteX725" fmla="*/ 4493791 w 9274629"/>
                <a:gd name="connsiteY725" fmla="*/ 1116608 h 1810296"/>
                <a:gd name="connsiteX726" fmla="*/ 4493249 w 9274629"/>
                <a:gd name="connsiteY726" fmla="*/ 1116803 h 1810296"/>
                <a:gd name="connsiteX727" fmla="*/ 4492785 w 9274629"/>
                <a:gd name="connsiteY727" fmla="*/ 1117086 h 1810296"/>
                <a:gd name="connsiteX728" fmla="*/ 4492369 w 9274629"/>
                <a:gd name="connsiteY728" fmla="*/ 1117477 h 1810296"/>
                <a:gd name="connsiteX729" fmla="*/ 4491827 w 9274629"/>
                <a:gd name="connsiteY729" fmla="*/ 1118180 h 1810296"/>
                <a:gd name="connsiteX730" fmla="*/ 4491246 w 9274629"/>
                <a:gd name="connsiteY730" fmla="*/ 1119312 h 1810296"/>
                <a:gd name="connsiteX731" fmla="*/ 4490685 w 9274629"/>
                <a:gd name="connsiteY731" fmla="*/ 1120541 h 1810296"/>
                <a:gd name="connsiteX732" fmla="*/ 4490114 w 9274629"/>
                <a:gd name="connsiteY732" fmla="*/ 1121752 h 1810296"/>
                <a:gd name="connsiteX733" fmla="*/ 4489610 w 9274629"/>
                <a:gd name="connsiteY733" fmla="*/ 1122582 h 1810296"/>
                <a:gd name="connsiteX734" fmla="*/ 4489224 w 9274629"/>
                <a:gd name="connsiteY734" fmla="*/ 1123070 h 1810296"/>
                <a:gd name="connsiteX735" fmla="*/ 4488788 w 9274629"/>
                <a:gd name="connsiteY735" fmla="*/ 1123499 h 1810296"/>
                <a:gd name="connsiteX736" fmla="*/ 4488284 w 9274629"/>
                <a:gd name="connsiteY736" fmla="*/ 1123831 h 1810296"/>
                <a:gd name="connsiteX737" fmla="*/ 4488004 w 9274629"/>
                <a:gd name="connsiteY737" fmla="*/ 1123958 h 1810296"/>
                <a:gd name="connsiteX738" fmla="*/ 4487704 w 9274629"/>
                <a:gd name="connsiteY738" fmla="*/ 1124075 h 1810296"/>
                <a:gd name="connsiteX739" fmla="*/ 4487104 w 9274629"/>
                <a:gd name="connsiteY739" fmla="*/ 1124202 h 1810296"/>
                <a:gd name="connsiteX740" fmla="*/ 4486155 w 9274629"/>
                <a:gd name="connsiteY740" fmla="*/ 1124202 h 1810296"/>
                <a:gd name="connsiteX741" fmla="*/ 4484220 w 9274629"/>
                <a:gd name="connsiteY741" fmla="*/ 1123821 h 1810296"/>
                <a:gd name="connsiteX742" fmla="*/ 4482923 w 9274629"/>
                <a:gd name="connsiteY742" fmla="*/ 1123577 h 1810296"/>
                <a:gd name="connsiteX743" fmla="*/ 4482603 w 9274629"/>
                <a:gd name="connsiteY743" fmla="*/ 1123567 h 1810296"/>
                <a:gd name="connsiteX744" fmla="*/ 4481936 w 9274629"/>
                <a:gd name="connsiteY744" fmla="*/ 1123626 h 1810296"/>
                <a:gd name="connsiteX745" fmla="*/ 4481258 w 9274629"/>
                <a:gd name="connsiteY745" fmla="*/ 1123801 h 1810296"/>
                <a:gd name="connsiteX746" fmla="*/ 4480668 w 9274629"/>
                <a:gd name="connsiteY746" fmla="*/ 1124104 h 1810296"/>
                <a:gd name="connsiteX747" fmla="*/ 4480135 w 9274629"/>
                <a:gd name="connsiteY747" fmla="*/ 1124475 h 1810296"/>
                <a:gd name="connsiteX748" fmla="*/ 4479758 w 9274629"/>
                <a:gd name="connsiteY748" fmla="*/ 1124943 h 1810296"/>
                <a:gd name="connsiteX749" fmla="*/ 4479535 w 9274629"/>
                <a:gd name="connsiteY749" fmla="*/ 1125461 h 1810296"/>
                <a:gd name="connsiteX750" fmla="*/ 4479516 w 9274629"/>
                <a:gd name="connsiteY750" fmla="*/ 1126037 h 1810296"/>
                <a:gd name="connsiteX751" fmla="*/ 4479623 w 9274629"/>
                <a:gd name="connsiteY751" fmla="*/ 1126339 h 1810296"/>
                <a:gd name="connsiteX752" fmla="*/ 4479952 w 9274629"/>
                <a:gd name="connsiteY752" fmla="*/ 1126984 h 1810296"/>
                <a:gd name="connsiteX753" fmla="*/ 4480368 w 9274629"/>
                <a:gd name="connsiteY753" fmla="*/ 1127794 h 1810296"/>
                <a:gd name="connsiteX754" fmla="*/ 4480445 w 9274629"/>
                <a:gd name="connsiteY754" fmla="*/ 1128086 h 1810296"/>
                <a:gd name="connsiteX755" fmla="*/ 4480426 w 9274629"/>
                <a:gd name="connsiteY755" fmla="*/ 1128359 h 1810296"/>
                <a:gd name="connsiteX756" fmla="*/ 4480300 w 9274629"/>
                <a:gd name="connsiteY756" fmla="*/ 1128594 h 1810296"/>
                <a:gd name="connsiteX757" fmla="*/ 4480174 w 9274629"/>
                <a:gd name="connsiteY757" fmla="*/ 1128682 h 1810296"/>
                <a:gd name="connsiteX758" fmla="*/ 4476187 w 9274629"/>
                <a:gd name="connsiteY758" fmla="*/ 1126700 h 1810296"/>
                <a:gd name="connsiteX759" fmla="*/ 4472219 w 9274629"/>
                <a:gd name="connsiteY759" fmla="*/ 1124729 h 1810296"/>
                <a:gd name="connsiteX760" fmla="*/ 4472151 w 9274629"/>
                <a:gd name="connsiteY760" fmla="*/ 1125617 h 1810296"/>
                <a:gd name="connsiteX761" fmla="*/ 4471832 w 9274629"/>
                <a:gd name="connsiteY761" fmla="*/ 1127374 h 1810296"/>
                <a:gd name="connsiteX762" fmla="*/ 4471580 w 9274629"/>
                <a:gd name="connsiteY762" fmla="*/ 1128233 h 1810296"/>
                <a:gd name="connsiteX763" fmla="*/ 4471338 w 9274629"/>
                <a:gd name="connsiteY763" fmla="*/ 1128330 h 1810296"/>
                <a:gd name="connsiteX764" fmla="*/ 4470864 w 9274629"/>
                <a:gd name="connsiteY764" fmla="*/ 1128389 h 1810296"/>
                <a:gd name="connsiteX765" fmla="*/ 4470409 w 9274629"/>
                <a:gd name="connsiteY765" fmla="*/ 1128262 h 1810296"/>
                <a:gd name="connsiteX766" fmla="*/ 4469964 w 9274629"/>
                <a:gd name="connsiteY766" fmla="*/ 1128018 h 1810296"/>
                <a:gd name="connsiteX767" fmla="*/ 4469335 w 9274629"/>
                <a:gd name="connsiteY767" fmla="*/ 1127471 h 1810296"/>
                <a:gd name="connsiteX768" fmla="*/ 4468580 w 9274629"/>
                <a:gd name="connsiteY768" fmla="*/ 1126544 h 1810296"/>
                <a:gd name="connsiteX769" fmla="*/ 4468270 w 9274629"/>
                <a:gd name="connsiteY769" fmla="*/ 1126086 h 1810296"/>
                <a:gd name="connsiteX770" fmla="*/ 4467854 w 9274629"/>
                <a:gd name="connsiteY770" fmla="*/ 1125480 h 1810296"/>
                <a:gd name="connsiteX771" fmla="*/ 4466876 w 9274629"/>
                <a:gd name="connsiteY771" fmla="*/ 1124397 h 1810296"/>
                <a:gd name="connsiteX772" fmla="*/ 4465783 w 9274629"/>
                <a:gd name="connsiteY772" fmla="*/ 1123450 h 1810296"/>
                <a:gd name="connsiteX773" fmla="*/ 4464563 w 9274629"/>
                <a:gd name="connsiteY773" fmla="*/ 1122669 h 1810296"/>
                <a:gd name="connsiteX774" fmla="*/ 4463257 w 9274629"/>
                <a:gd name="connsiteY774" fmla="*/ 1122035 h 1810296"/>
                <a:gd name="connsiteX775" fmla="*/ 4461892 w 9274629"/>
                <a:gd name="connsiteY775" fmla="*/ 1121566 h 1810296"/>
                <a:gd name="connsiteX776" fmla="*/ 4461609 w 9274629"/>
                <a:gd name="connsiteY776" fmla="*/ 1121508 h 1810296"/>
                <a:gd name="connsiteX777" fmla="*/ 4462031 w 9274629"/>
                <a:gd name="connsiteY777" fmla="*/ 1123421 h 1810296"/>
                <a:gd name="connsiteX778" fmla="*/ 4462060 w 9274629"/>
                <a:gd name="connsiteY778" fmla="*/ 1123588 h 1810296"/>
                <a:gd name="connsiteX779" fmla="*/ 4462051 w 9274629"/>
                <a:gd name="connsiteY779" fmla="*/ 1123939 h 1810296"/>
                <a:gd name="connsiteX780" fmla="*/ 4461924 w 9274629"/>
                <a:gd name="connsiteY780" fmla="*/ 1124261 h 1810296"/>
                <a:gd name="connsiteX781" fmla="*/ 4461731 w 9274629"/>
                <a:gd name="connsiteY781" fmla="*/ 1124534 h 1810296"/>
                <a:gd name="connsiteX782" fmla="*/ 4461665 w 9274629"/>
                <a:gd name="connsiteY782" fmla="*/ 1124584 h 1810296"/>
                <a:gd name="connsiteX783" fmla="*/ 4461834 w 9274629"/>
                <a:gd name="connsiteY783" fmla="*/ 1124719 h 1810296"/>
                <a:gd name="connsiteX784" fmla="*/ 4462115 w 9274629"/>
                <a:gd name="connsiteY784" fmla="*/ 1125031 h 1810296"/>
                <a:gd name="connsiteX785" fmla="*/ 4462299 w 9274629"/>
                <a:gd name="connsiteY785" fmla="*/ 1125383 h 1810296"/>
                <a:gd name="connsiteX786" fmla="*/ 4462367 w 9274629"/>
                <a:gd name="connsiteY786" fmla="*/ 1125753 h 1810296"/>
                <a:gd name="connsiteX787" fmla="*/ 4462347 w 9274629"/>
                <a:gd name="connsiteY787" fmla="*/ 1125968 h 1810296"/>
                <a:gd name="connsiteX788" fmla="*/ 4462318 w 9274629"/>
                <a:gd name="connsiteY788" fmla="*/ 1126134 h 1810296"/>
                <a:gd name="connsiteX789" fmla="*/ 4462202 w 9274629"/>
                <a:gd name="connsiteY789" fmla="*/ 1126437 h 1810296"/>
                <a:gd name="connsiteX790" fmla="*/ 4462018 w 9274629"/>
                <a:gd name="connsiteY790" fmla="*/ 1126691 h 1810296"/>
                <a:gd name="connsiteX791" fmla="*/ 4461766 w 9274629"/>
                <a:gd name="connsiteY791" fmla="*/ 1126895 h 1810296"/>
                <a:gd name="connsiteX792" fmla="*/ 4461331 w 9274629"/>
                <a:gd name="connsiteY792" fmla="*/ 1127140 h 1810296"/>
                <a:gd name="connsiteX793" fmla="*/ 4460663 w 9274629"/>
                <a:gd name="connsiteY793" fmla="*/ 1127266 h 1810296"/>
                <a:gd name="connsiteX794" fmla="*/ 4460334 w 9274629"/>
                <a:gd name="connsiteY794" fmla="*/ 1127237 h 1810296"/>
                <a:gd name="connsiteX795" fmla="*/ 4459995 w 9274629"/>
                <a:gd name="connsiteY795" fmla="*/ 1127179 h 1810296"/>
                <a:gd name="connsiteX796" fmla="*/ 4459386 w 9274629"/>
                <a:gd name="connsiteY796" fmla="*/ 1126954 h 1810296"/>
                <a:gd name="connsiteX797" fmla="*/ 4459269 w 9274629"/>
                <a:gd name="connsiteY797" fmla="*/ 1126886 h 1810296"/>
                <a:gd name="connsiteX798" fmla="*/ 4458867 w 9274629"/>
                <a:gd name="connsiteY798" fmla="*/ 1127345 h 1810296"/>
                <a:gd name="connsiteX799" fmla="*/ 4457841 w 9274629"/>
                <a:gd name="connsiteY799" fmla="*/ 1128652 h 1810296"/>
                <a:gd name="connsiteX800" fmla="*/ 4456777 w 9274629"/>
                <a:gd name="connsiteY800" fmla="*/ 1130165 h 1810296"/>
                <a:gd name="connsiteX801" fmla="*/ 4455693 w 9274629"/>
                <a:gd name="connsiteY801" fmla="*/ 1131922 h 1810296"/>
                <a:gd name="connsiteX802" fmla="*/ 4454648 w 9274629"/>
                <a:gd name="connsiteY802" fmla="*/ 1133874 h 1810296"/>
                <a:gd name="connsiteX803" fmla="*/ 4453641 w 9274629"/>
                <a:gd name="connsiteY803" fmla="*/ 1136069 h 1810296"/>
                <a:gd name="connsiteX804" fmla="*/ 4452741 w 9274629"/>
                <a:gd name="connsiteY804" fmla="*/ 1138460 h 1810296"/>
                <a:gd name="connsiteX805" fmla="*/ 4451976 w 9274629"/>
                <a:gd name="connsiteY805" fmla="*/ 1141056 h 1810296"/>
                <a:gd name="connsiteX806" fmla="*/ 4451358 w 9274629"/>
                <a:gd name="connsiteY806" fmla="*/ 1143867 h 1810296"/>
                <a:gd name="connsiteX807" fmla="*/ 4450941 w 9274629"/>
                <a:gd name="connsiteY807" fmla="*/ 1146873 h 1810296"/>
                <a:gd name="connsiteX808" fmla="*/ 4450787 w 9274629"/>
                <a:gd name="connsiteY808" fmla="*/ 1149264 h 1810296"/>
                <a:gd name="connsiteX809" fmla="*/ 4450758 w 9274629"/>
                <a:gd name="connsiteY809" fmla="*/ 1150923 h 1810296"/>
                <a:gd name="connsiteX810" fmla="*/ 4450806 w 9274629"/>
                <a:gd name="connsiteY810" fmla="*/ 1152621 h 1810296"/>
                <a:gd name="connsiteX811" fmla="*/ 4450931 w 9274629"/>
                <a:gd name="connsiteY811" fmla="*/ 1154358 h 1810296"/>
                <a:gd name="connsiteX812" fmla="*/ 4451064 w 9274629"/>
                <a:gd name="connsiteY812" fmla="*/ 1155722 h 1810296"/>
                <a:gd name="connsiteX813" fmla="*/ 4722444 w 9274629"/>
                <a:gd name="connsiteY813" fmla="*/ 1106503 h 1810296"/>
                <a:gd name="connsiteX814" fmla="*/ 4739745 w 9274629"/>
                <a:gd name="connsiteY814" fmla="*/ 1088989 h 1810296"/>
                <a:gd name="connsiteX815" fmla="*/ 4742740 w 9274629"/>
                <a:gd name="connsiteY815" fmla="*/ 1085796 h 1810296"/>
                <a:gd name="connsiteX816" fmla="*/ 4727135 w 9274629"/>
                <a:gd name="connsiteY816" fmla="*/ 1085796 h 1810296"/>
                <a:gd name="connsiteX817" fmla="*/ 4744707 w 9274629"/>
                <a:gd name="connsiteY817" fmla="*/ 1068008 h 1810296"/>
                <a:gd name="connsiteX818" fmla="*/ 4749182 w 9274629"/>
                <a:gd name="connsiteY818" fmla="*/ 1063236 h 1810296"/>
                <a:gd name="connsiteX819" fmla="*/ 4735580 w 9274629"/>
                <a:gd name="connsiteY819" fmla="*/ 1063236 h 1810296"/>
                <a:gd name="connsiteX820" fmla="*/ 4750752 w 9274629"/>
                <a:gd name="connsiteY820" fmla="*/ 1047878 h 1810296"/>
                <a:gd name="connsiteX821" fmla="*/ 4754545 w 9274629"/>
                <a:gd name="connsiteY821" fmla="*/ 1043834 h 1810296"/>
                <a:gd name="connsiteX822" fmla="*/ 4731147 w 9274629"/>
                <a:gd name="connsiteY822" fmla="*/ 1043834 h 1810296"/>
                <a:gd name="connsiteX823" fmla="*/ 4735537 w 9274629"/>
                <a:gd name="connsiteY823" fmla="*/ 1039390 h 1810296"/>
                <a:gd name="connsiteX824" fmla="*/ 4733333 w 9274629"/>
                <a:gd name="connsiteY824" fmla="*/ 1038957 h 1810296"/>
                <a:gd name="connsiteX825" fmla="*/ 4731550 w 9274629"/>
                <a:gd name="connsiteY825" fmla="*/ 1038621 h 1810296"/>
                <a:gd name="connsiteX826" fmla="*/ 4731111 w 9274629"/>
                <a:gd name="connsiteY826" fmla="*/ 1038608 h 1810296"/>
                <a:gd name="connsiteX827" fmla="*/ 4730193 w 9274629"/>
                <a:gd name="connsiteY827" fmla="*/ 1038688 h 1810296"/>
                <a:gd name="connsiteX828" fmla="*/ 4729261 w 9274629"/>
                <a:gd name="connsiteY828" fmla="*/ 1038930 h 1810296"/>
                <a:gd name="connsiteX829" fmla="*/ 4728450 w 9274629"/>
                <a:gd name="connsiteY829" fmla="*/ 1039346 h 1810296"/>
                <a:gd name="connsiteX830" fmla="*/ 4727718 w 9274629"/>
                <a:gd name="connsiteY830" fmla="*/ 1039856 h 1810296"/>
                <a:gd name="connsiteX831" fmla="*/ 4727198 w 9274629"/>
                <a:gd name="connsiteY831" fmla="*/ 1040500 h 1810296"/>
                <a:gd name="connsiteX832" fmla="*/ 4726892 w 9274629"/>
                <a:gd name="connsiteY832" fmla="*/ 1041211 h 1810296"/>
                <a:gd name="connsiteX833" fmla="*/ 4726865 w 9274629"/>
                <a:gd name="connsiteY833" fmla="*/ 1042003 h 1810296"/>
                <a:gd name="connsiteX834" fmla="*/ 4727012 w 9274629"/>
                <a:gd name="connsiteY834" fmla="*/ 1042419 h 1810296"/>
                <a:gd name="connsiteX835" fmla="*/ 4727464 w 9274629"/>
                <a:gd name="connsiteY835" fmla="*/ 1043305 h 1810296"/>
                <a:gd name="connsiteX836" fmla="*/ 4728037 w 9274629"/>
                <a:gd name="connsiteY836" fmla="*/ 1044419 h 1810296"/>
                <a:gd name="connsiteX837" fmla="*/ 4728143 w 9274629"/>
                <a:gd name="connsiteY837" fmla="*/ 1044822 h 1810296"/>
                <a:gd name="connsiteX838" fmla="*/ 4728117 w 9274629"/>
                <a:gd name="connsiteY838" fmla="*/ 1045197 h 1810296"/>
                <a:gd name="connsiteX839" fmla="*/ 4727943 w 9274629"/>
                <a:gd name="connsiteY839" fmla="*/ 1045519 h 1810296"/>
                <a:gd name="connsiteX840" fmla="*/ 4727771 w 9274629"/>
                <a:gd name="connsiteY840" fmla="*/ 1045640 h 1810296"/>
                <a:gd name="connsiteX841" fmla="*/ 4722288 w 9274629"/>
                <a:gd name="connsiteY841" fmla="*/ 1042916 h 1810296"/>
                <a:gd name="connsiteX842" fmla="*/ 4716831 w 9274629"/>
                <a:gd name="connsiteY842" fmla="*/ 1040205 h 1810296"/>
                <a:gd name="connsiteX843" fmla="*/ 4716738 w 9274629"/>
                <a:gd name="connsiteY843" fmla="*/ 1041426 h 1810296"/>
                <a:gd name="connsiteX844" fmla="*/ 4716299 w 9274629"/>
                <a:gd name="connsiteY844" fmla="*/ 1043842 h 1810296"/>
                <a:gd name="connsiteX845" fmla="*/ 4715953 w 9274629"/>
                <a:gd name="connsiteY845" fmla="*/ 1045023 h 1810296"/>
                <a:gd name="connsiteX846" fmla="*/ 4715621 w 9274629"/>
                <a:gd name="connsiteY846" fmla="*/ 1045157 h 1810296"/>
                <a:gd name="connsiteX847" fmla="*/ 4714969 w 9274629"/>
                <a:gd name="connsiteY847" fmla="*/ 1045238 h 1810296"/>
                <a:gd name="connsiteX848" fmla="*/ 4714343 w 9274629"/>
                <a:gd name="connsiteY848" fmla="*/ 1045063 h 1810296"/>
                <a:gd name="connsiteX849" fmla="*/ 4713731 w 9274629"/>
                <a:gd name="connsiteY849" fmla="*/ 1044727 h 1810296"/>
                <a:gd name="connsiteX850" fmla="*/ 4712866 w 9274629"/>
                <a:gd name="connsiteY850" fmla="*/ 1043976 h 1810296"/>
                <a:gd name="connsiteX851" fmla="*/ 4711828 w 9274629"/>
                <a:gd name="connsiteY851" fmla="*/ 1042701 h 1810296"/>
                <a:gd name="connsiteX852" fmla="*/ 4711402 w 9274629"/>
                <a:gd name="connsiteY852" fmla="*/ 1042070 h 1810296"/>
                <a:gd name="connsiteX853" fmla="*/ 4710830 w 9274629"/>
                <a:gd name="connsiteY853" fmla="*/ 1041238 h 1810296"/>
                <a:gd name="connsiteX854" fmla="*/ 4709485 w 9274629"/>
                <a:gd name="connsiteY854" fmla="*/ 1039748 h 1810296"/>
                <a:gd name="connsiteX855" fmla="*/ 4707982 w 9274629"/>
                <a:gd name="connsiteY855" fmla="*/ 1038447 h 1810296"/>
                <a:gd name="connsiteX856" fmla="*/ 4706305 w 9274629"/>
                <a:gd name="connsiteY856" fmla="*/ 1037373 h 1810296"/>
                <a:gd name="connsiteX857" fmla="*/ 4704508 w 9274629"/>
                <a:gd name="connsiteY857" fmla="*/ 1036501 h 1810296"/>
                <a:gd name="connsiteX858" fmla="*/ 4702632 w 9274629"/>
                <a:gd name="connsiteY858" fmla="*/ 1035856 h 1810296"/>
                <a:gd name="connsiteX859" fmla="*/ 4698179 w 9274629"/>
                <a:gd name="connsiteY859" fmla="*/ 1035361 h 1810296"/>
                <a:gd name="connsiteX860" fmla="*/ 4697708 w 9274629"/>
                <a:gd name="connsiteY860" fmla="*/ 1035373 h 1810296"/>
                <a:gd name="connsiteX861" fmla="*/ 4697588 w 9274629"/>
                <a:gd name="connsiteY861" fmla="*/ 1035655 h 1810296"/>
                <a:gd name="connsiteX862" fmla="*/ 4697543 w 9274629"/>
                <a:gd name="connsiteY862" fmla="*/ 1036114 h 1810296"/>
                <a:gd name="connsiteX863" fmla="*/ 4745119 w 9274629"/>
                <a:gd name="connsiteY863" fmla="*/ 1029691 h 1810296"/>
                <a:gd name="connsiteX864" fmla="*/ 4745110 w 9274629"/>
                <a:gd name="connsiteY864" fmla="*/ 1029696 h 1810296"/>
                <a:gd name="connsiteX865" fmla="*/ 4744539 w 9274629"/>
                <a:gd name="connsiteY865" fmla="*/ 1030233 h 1810296"/>
                <a:gd name="connsiteX866" fmla="*/ 4744379 w 9274629"/>
                <a:gd name="connsiteY866" fmla="*/ 1030440 h 1810296"/>
                <a:gd name="connsiteX867" fmla="*/ 4915839 w 9274629"/>
                <a:gd name="connsiteY867" fmla="*/ 1027653 h 1810296"/>
                <a:gd name="connsiteX868" fmla="*/ 4917305 w 9274629"/>
                <a:gd name="connsiteY868" fmla="*/ 1029402 h 1810296"/>
                <a:gd name="connsiteX869" fmla="*/ 4917982 w 9274629"/>
                <a:gd name="connsiteY869" fmla="*/ 1029967 h 1810296"/>
                <a:gd name="connsiteX870" fmla="*/ 4920268 w 9274629"/>
                <a:gd name="connsiteY870" fmla="*/ 1027653 h 1810296"/>
                <a:gd name="connsiteX871" fmla="*/ 4753816 w 9274629"/>
                <a:gd name="connsiteY871" fmla="*/ 1018765 h 1810296"/>
                <a:gd name="connsiteX872" fmla="*/ 4754014 w 9274629"/>
                <a:gd name="connsiteY872" fmla="*/ 1019201 h 1810296"/>
                <a:gd name="connsiteX873" fmla="*/ 4754245 w 9274629"/>
                <a:gd name="connsiteY873" fmla="*/ 1020092 h 1810296"/>
                <a:gd name="connsiteX874" fmla="*/ 4755490 w 9274629"/>
                <a:gd name="connsiteY874" fmla="*/ 1018765 h 1810296"/>
                <a:gd name="connsiteX875" fmla="*/ 5159677 w 9274629"/>
                <a:gd name="connsiteY875" fmla="*/ 1016215 h 1810296"/>
                <a:gd name="connsiteX876" fmla="*/ 5161248 w 9274629"/>
                <a:gd name="connsiteY876" fmla="*/ 1018089 h 1810296"/>
                <a:gd name="connsiteX877" fmla="*/ 5167695 w 9274629"/>
                <a:gd name="connsiteY877" fmla="*/ 1023466 h 1810296"/>
                <a:gd name="connsiteX878" fmla="*/ 5205895 w 9274629"/>
                <a:gd name="connsiteY878" fmla="*/ 1016215 h 1810296"/>
                <a:gd name="connsiteX879" fmla="*/ 5050643 w 9274629"/>
                <a:gd name="connsiteY879" fmla="*/ 1015417 h 1810296"/>
                <a:gd name="connsiteX880" fmla="*/ 5054173 w 9274629"/>
                <a:gd name="connsiteY880" fmla="*/ 1018361 h 1810296"/>
                <a:gd name="connsiteX881" fmla="*/ 5056934 w 9274629"/>
                <a:gd name="connsiteY881" fmla="*/ 1015417 h 1810296"/>
                <a:gd name="connsiteX882" fmla="*/ 5044480 w 9274629"/>
                <a:gd name="connsiteY882" fmla="*/ 995892 h 1810296"/>
                <a:gd name="connsiteX883" fmla="*/ 5052203 w 9274629"/>
                <a:gd name="connsiteY883" fmla="*/ 1002333 h 1810296"/>
                <a:gd name="connsiteX884" fmla="*/ 5058567 w 9274629"/>
                <a:gd name="connsiteY884" fmla="*/ 995892 h 1810296"/>
                <a:gd name="connsiteX885" fmla="*/ 5158887 w 9274629"/>
                <a:gd name="connsiteY885" fmla="*/ 990871 h 1810296"/>
                <a:gd name="connsiteX886" fmla="*/ 5160353 w 9274629"/>
                <a:gd name="connsiteY886" fmla="*/ 992621 h 1810296"/>
                <a:gd name="connsiteX887" fmla="*/ 5164347 w 9274629"/>
                <a:gd name="connsiteY887" fmla="*/ 995952 h 1810296"/>
                <a:gd name="connsiteX888" fmla="*/ 5168761 w 9274629"/>
                <a:gd name="connsiteY888" fmla="*/ 991484 h 1810296"/>
                <a:gd name="connsiteX889" fmla="*/ 5169335 w 9274629"/>
                <a:gd name="connsiteY889" fmla="*/ 990871 h 1810296"/>
                <a:gd name="connsiteX890" fmla="*/ 5169787 w 9274629"/>
                <a:gd name="connsiteY890" fmla="*/ 989287 h 1810296"/>
                <a:gd name="connsiteX891" fmla="*/ 5170325 w 9274629"/>
                <a:gd name="connsiteY891" fmla="*/ 989816 h 1810296"/>
                <a:gd name="connsiteX892" fmla="*/ 5170821 w 9274629"/>
                <a:gd name="connsiteY892" fmla="*/ 989287 h 1810296"/>
                <a:gd name="connsiteX893" fmla="*/ 4900188 w 9274629"/>
                <a:gd name="connsiteY893" fmla="*/ 985691 h 1810296"/>
                <a:gd name="connsiteX894" fmla="*/ 4919903 w 9274629"/>
                <a:gd name="connsiteY894" fmla="*/ 1005093 h 1810296"/>
                <a:gd name="connsiteX895" fmla="*/ 4905425 w 9274629"/>
                <a:gd name="connsiteY895" fmla="*/ 1005093 h 1810296"/>
                <a:gd name="connsiteX896" fmla="*/ 4924252 w 9274629"/>
                <a:gd name="connsiteY896" fmla="*/ 1023620 h 1810296"/>
                <a:gd name="connsiteX897" fmla="*/ 4932572 w 9274629"/>
                <a:gd name="connsiteY897" fmla="*/ 1015198 h 1810296"/>
                <a:gd name="connsiteX898" fmla="*/ 4934632 w 9274629"/>
                <a:gd name="connsiteY898" fmla="*/ 1013001 h 1810296"/>
                <a:gd name="connsiteX899" fmla="*/ 4916587 w 9274629"/>
                <a:gd name="connsiteY899" fmla="*/ 1013001 h 1810296"/>
                <a:gd name="connsiteX900" fmla="*/ 4933489 w 9274629"/>
                <a:gd name="connsiteY900" fmla="*/ 995892 h 1810296"/>
                <a:gd name="connsiteX901" fmla="*/ 4912154 w 9274629"/>
                <a:gd name="connsiteY901" fmla="*/ 995892 h 1810296"/>
                <a:gd name="connsiteX902" fmla="*/ 4922231 w 9274629"/>
                <a:gd name="connsiteY902" fmla="*/ 985691 h 1810296"/>
                <a:gd name="connsiteX903" fmla="*/ 4813443 w 9274629"/>
                <a:gd name="connsiteY903" fmla="*/ 985691 h 1810296"/>
                <a:gd name="connsiteX904" fmla="*/ 4823018 w 9274629"/>
                <a:gd name="connsiteY904" fmla="*/ 995113 h 1810296"/>
                <a:gd name="connsiteX905" fmla="*/ 4828331 w 9274629"/>
                <a:gd name="connsiteY905" fmla="*/ 989736 h 1810296"/>
                <a:gd name="connsiteX906" fmla="*/ 4832124 w 9274629"/>
                <a:gd name="connsiteY906" fmla="*/ 985691 h 1810296"/>
                <a:gd name="connsiteX907" fmla="*/ 5280669 w 9274629"/>
                <a:gd name="connsiteY907" fmla="*/ 972178 h 1810296"/>
                <a:gd name="connsiteX908" fmla="*/ 5284246 w 9274629"/>
                <a:gd name="connsiteY908" fmla="*/ 975161 h 1810296"/>
                <a:gd name="connsiteX909" fmla="*/ 5285642 w 9274629"/>
                <a:gd name="connsiteY909" fmla="*/ 972178 h 1810296"/>
                <a:gd name="connsiteX910" fmla="*/ 5152401 w 9274629"/>
                <a:gd name="connsiteY910" fmla="*/ 972178 h 1810296"/>
                <a:gd name="connsiteX911" fmla="*/ 5161162 w 9274629"/>
                <a:gd name="connsiteY911" fmla="*/ 980799 h 1810296"/>
                <a:gd name="connsiteX912" fmla="*/ 5169678 w 9274629"/>
                <a:gd name="connsiteY912" fmla="*/ 972178 h 1810296"/>
                <a:gd name="connsiteX913" fmla="*/ 5041045 w 9274629"/>
                <a:gd name="connsiteY913" fmla="*/ 968531 h 1810296"/>
                <a:gd name="connsiteX914" fmla="*/ 5043284 w 9274629"/>
                <a:gd name="connsiteY914" fmla="*/ 971202 h 1810296"/>
                <a:gd name="connsiteX915" fmla="*/ 5056392 w 9274629"/>
                <a:gd name="connsiteY915" fmla="*/ 982134 h 1810296"/>
                <a:gd name="connsiteX916" fmla="*/ 5065333 w 9274629"/>
                <a:gd name="connsiteY916" fmla="*/ 973084 h 1810296"/>
                <a:gd name="connsiteX917" fmla="*/ 5069603 w 9274629"/>
                <a:gd name="connsiteY917" fmla="*/ 968531 h 1810296"/>
                <a:gd name="connsiteX918" fmla="*/ 5148472 w 9274629"/>
                <a:gd name="connsiteY918" fmla="*/ 968312 h 1810296"/>
                <a:gd name="connsiteX919" fmla="*/ 5150344 w 9274629"/>
                <a:gd name="connsiteY919" fmla="*/ 970153 h 1810296"/>
                <a:gd name="connsiteX920" fmla="*/ 5152163 w 9274629"/>
                <a:gd name="connsiteY920" fmla="*/ 968312 h 1810296"/>
                <a:gd name="connsiteX921" fmla="*/ 5069460 w 9274629"/>
                <a:gd name="connsiteY921" fmla="*/ 968312 h 1810296"/>
                <a:gd name="connsiteX922" fmla="*/ 5069656 w 9274629"/>
                <a:gd name="connsiteY922" fmla="*/ 968475 h 1810296"/>
                <a:gd name="connsiteX923" fmla="*/ 5069809 w 9274629"/>
                <a:gd name="connsiteY923" fmla="*/ 968312 h 1810296"/>
                <a:gd name="connsiteX924" fmla="*/ 5277234 w 9274629"/>
                <a:gd name="connsiteY924" fmla="*/ 944817 h 1810296"/>
                <a:gd name="connsiteX925" fmla="*/ 5279473 w 9274629"/>
                <a:gd name="connsiteY925" fmla="*/ 947488 h 1810296"/>
                <a:gd name="connsiteX926" fmla="*/ 5280880 w 9274629"/>
                <a:gd name="connsiteY926" fmla="*/ 948662 h 1810296"/>
                <a:gd name="connsiteX927" fmla="*/ 5282680 w 9274629"/>
                <a:gd name="connsiteY927" fmla="*/ 944817 h 1810296"/>
                <a:gd name="connsiteX928" fmla="*/ 5163225 w 9274629"/>
                <a:gd name="connsiteY928" fmla="*/ 944817 h 1810296"/>
                <a:gd name="connsiteX929" fmla="*/ 5167384 w 9274629"/>
                <a:gd name="connsiteY929" fmla="*/ 948910 h 1810296"/>
                <a:gd name="connsiteX930" fmla="*/ 5143235 w 9274629"/>
                <a:gd name="connsiteY930" fmla="*/ 948910 h 1810296"/>
                <a:gd name="connsiteX931" fmla="*/ 5157480 w 9274629"/>
                <a:gd name="connsiteY931" fmla="*/ 962929 h 1810296"/>
                <a:gd name="connsiteX932" fmla="*/ 5171188 w 9274629"/>
                <a:gd name="connsiteY932" fmla="*/ 949053 h 1810296"/>
                <a:gd name="connsiteX933" fmla="*/ 5175161 w 9274629"/>
                <a:gd name="connsiteY933" fmla="*/ 944817 h 1810296"/>
                <a:gd name="connsiteX934" fmla="*/ 5535315 w 9274629"/>
                <a:gd name="connsiteY934" fmla="*/ 928474 h 1810296"/>
                <a:gd name="connsiteX935" fmla="*/ 5539377 w 9274629"/>
                <a:gd name="connsiteY935" fmla="*/ 935121 h 1810296"/>
                <a:gd name="connsiteX936" fmla="*/ 5551646 w 9274629"/>
                <a:gd name="connsiteY936" fmla="*/ 949157 h 1810296"/>
                <a:gd name="connsiteX937" fmla="*/ 5566140 w 9274629"/>
                <a:gd name="connsiteY937" fmla="*/ 946273 h 1810296"/>
                <a:gd name="connsiteX938" fmla="*/ 5566550 w 9274629"/>
                <a:gd name="connsiteY938" fmla="*/ 945703 h 1810296"/>
                <a:gd name="connsiteX939" fmla="*/ 5570617 w 9274629"/>
                <a:gd name="connsiteY939" fmla="*/ 939754 h 1810296"/>
                <a:gd name="connsiteX940" fmla="*/ 5549426 w 9274629"/>
                <a:gd name="connsiteY940" fmla="*/ 939754 h 1810296"/>
                <a:gd name="connsiteX941" fmla="*/ 5557549 w 9274629"/>
                <a:gd name="connsiteY941" fmla="*/ 928474 h 1810296"/>
                <a:gd name="connsiteX942" fmla="*/ 5682326 w 9274629"/>
                <a:gd name="connsiteY942" fmla="*/ 897733 h 1810296"/>
                <a:gd name="connsiteX943" fmla="*/ 5683703 w 9274629"/>
                <a:gd name="connsiteY943" fmla="*/ 899985 h 1810296"/>
                <a:gd name="connsiteX944" fmla="*/ 5685182 w 9274629"/>
                <a:gd name="connsiteY944" fmla="*/ 897733 h 1810296"/>
                <a:gd name="connsiteX945" fmla="*/ 5528712 w 9274629"/>
                <a:gd name="connsiteY945" fmla="*/ 892335 h 1810296"/>
                <a:gd name="connsiteX946" fmla="*/ 5532133 w 9274629"/>
                <a:gd name="connsiteY946" fmla="*/ 897933 h 1810296"/>
                <a:gd name="connsiteX947" fmla="*/ 5558127 w 9274629"/>
                <a:gd name="connsiteY947" fmla="*/ 927671 h 1810296"/>
                <a:gd name="connsiteX948" fmla="*/ 5573287 w 9274629"/>
                <a:gd name="connsiteY948" fmla="*/ 906621 h 1810296"/>
                <a:gd name="connsiteX949" fmla="*/ 5579364 w 9274629"/>
                <a:gd name="connsiteY949" fmla="*/ 897733 h 1810296"/>
                <a:gd name="connsiteX950" fmla="*/ 5560894 w 9274629"/>
                <a:gd name="connsiteY950" fmla="*/ 897733 h 1810296"/>
                <a:gd name="connsiteX951" fmla="*/ 5564781 w 9274629"/>
                <a:gd name="connsiteY951" fmla="*/ 892335 h 1810296"/>
                <a:gd name="connsiteX952" fmla="*/ 5279737 w 9274629"/>
                <a:gd name="connsiteY952" fmla="*/ 872530 h 1810296"/>
                <a:gd name="connsiteX953" fmla="*/ 5285610 w 9274629"/>
                <a:gd name="connsiteY953" fmla="*/ 878310 h 1810296"/>
                <a:gd name="connsiteX954" fmla="*/ 5261461 w 9274629"/>
                <a:gd name="connsiteY954" fmla="*/ 878310 h 1810296"/>
                <a:gd name="connsiteX955" fmla="*/ 5281177 w 9274629"/>
                <a:gd name="connsiteY955" fmla="*/ 897712 h 1810296"/>
                <a:gd name="connsiteX956" fmla="*/ 5266698 w 9274629"/>
                <a:gd name="connsiteY956" fmla="*/ 897712 h 1810296"/>
                <a:gd name="connsiteX957" fmla="*/ 5289623 w 9274629"/>
                <a:gd name="connsiteY957" fmla="*/ 920271 h 1810296"/>
                <a:gd name="connsiteX958" fmla="*/ 5277113 w 9274629"/>
                <a:gd name="connsiteY958" fmla="*/ 920271 h 1810296"/>
                <a:gd name="connsiteX959" fmla="*/ 5278579 w 9274629"/>
                <a:gd name="connsiteY959" fmla="*/ 922021 h 1810296"/>
                <a:gd name="connsiteX960" fmla="*/ 5289202 w 9274629"/>
                <a:gd name="connsiteY960" fmla="*/ 930880 h 1810296"/>
                <a:gd name="connsiteX961" fmla="*/ 5292624 w 9274629"/>
                <a:gd name="connsiteY961" fmla="*/ 923565 h 1810296"/>
                <a:gd name="connsiteX962" fmla="*/ 5297099 w 9274629"/>
                <a:gd name="connsiteY962" fmla="*/ 913492 h 1810296"/>
                <a:gd name="connsiteX963" fmla="*/ 5283498 w 9274629"/>
                <a:gd name="connsiteY963" fmla="*/ 913492 h 1810296"/>
                <a:gd name="connsiteX964" fmla="*/ 5298669 w 9274629"/>
                <a:gd name="connsiteY964" fmla="*/ 881069 h 1810296"/>
                <a:gd name="connsiteX965" fmla="*/ 5302462 w 9274629"/>
                <a:gd name="connsiteY965" fmla="*/ 872530 h 1810296"/>
                <a:gd name="connsiteX966" fmla="*/ 5674626 w 9274629"/>
                <a:gd name="connsiteY966" fmla="*/ 814901 h 1810296"/>
                <a:gd name="connsiteX967" fmla="*/ 5682946 w 9274629"/>
                <a:gd name="connsiteY967" fmla="*/ 828517 h 1810296"/>
                <a:gd name="connsiteX968" fmla="*/ 5683735 w 9274629"/>
                <a:gd name="connsiteY968" fmla="*/ 829420 h 1810296"/>
                <a:gd name="connsiteX969" fmla="*/ 5684351 w 9274629"/>
                <a:gd name="connsiteY969" fmla="*/ 829344 h 1810296"/>
                <a:gd name="connsiteX970" fmla="*/ 5685232 w 9274629"/>
                <a:gd name="connsiteY970" fmla="*/ 829188 h 1810296"/>
                <a:gd name="connsiteX971" fmla="*/ 5686093 w 9274629"/>
                <a:gd name="connsiteY971" fmla="*/ 829130 h 1810296"/>
                <a:gd name="connsiteX972" fmla="*/ 5686292 w 9274629"/>
                <a:gd name="connsiteY972" fmla="*/ 829157 h 1810296"/>
                <a:gd name="connsiteX973" fmla="*/ 5686390 w 9274629"/>
                <a:gd name="connsiteY973" fmla="*/ 828886 h 1810296"/>
                <a:gd name="connsiteX974" fmla="*/ 5686796 w 9274629"/>
                <a:gd name="connsiteY974" fmla="*/ 828281 h 1810296"/>
                <a:gd name="connsiteX975" fmla="*/ 5687367 w 9274629"/>
                <a:gd name="connsiteY975" fmla="*/ 827822 h 1810296"/>
                <a:gd name="connsiteX976" fmla="*/ 5687716 w 9274629"/>
                <a:gd name="connsiteY976" fmla="*/ 827657 h 1810296"/>
                <a:gd name="connsiteX977" fmla="*/ 5688035 w 9274629"/>
                <a:gd name="connsiteY977" fmla="*/ 827559 h 1810296"/>
                <a:gd name="connsiteX978" fmla="*/ 5688693 w 9274629"/>
                <a:gd name="connsiteY978" fmla="*/ 827461 h 1810296"/>
                <a:gd name="connsiteX979" fmla="*/ 5689690 w 9274629"/>
                <a:gd name="connsiteY979" fmla="*/ 827442 h 1810296"/>
                <a:gd name="connsiteX980" fmla="*/ 5690377 w 9274629"/>
                <a:gd name="connsiteY980" fmla="*/ 827432 h 1810296"/>
                <a:gd name="connsiteX981" fmla="*/ 5690822 w 9274629"/>
                <a:gd name="connsiteY981" fmla="*/ 827373 h 1810296"/>
                <a:gd name="connsiteX982" fmla="*/ 5691674 w 9274629"/>
                <a:gd name="connsiteY982" fmla="*/ 827129 h 1810296"/>
                <a:gd name="connsiteX983" fmla="*/ 5692468 w 9274629"/>
                <a:gd name="connsiteY983" fmla="*/ 826729 h 1810296"/>
                <a:gd name="connsiteX984" fmla="*/ 5693175 w 9274629"/>
                <a:gd name="connsiteY984" fmla="*/ 826192 h 1810296"/>
                <a:gd name="connsiteX985" fmla="*/ 5693793 w 9274629"/>
                <a:gd name="connsiteY985" fmla="*/ 825528 h 1810296"/>
                <a:gd name="connsiteX986" fmla="*/ 5694297 w 9274629"/>
                <a:gd name="connsiteY986" fmla="*/ 824787 h 1810296"/>
                <a:gd name="connsiteX987" fmla="*/ 5694645 w 9274629"/>
                <a:gd name="connsiteY987" fmla="*/ 823967 h 1810296"/>
                <a:gd name="connsiteX988" fmla="*/ 5694849 w 9274629"/>
                <a:gd name="connsiteY988" fmla="*/ 823098 h 1810296"/>
                <a:gd name="connsiteX989" fmla="*/ 5694878 w 9274629"/>
                <a:gd name="connsiteY989" fmla="*/ 822649 h 1810296"/>
                <a:gd name="connsiteX990" fmla="*/ 5694878 w 9274629"/>
                <a:gd name="connsiteY990" fmla="*/ 822161 h 1810296"/>
                <a:gd name="connsiteX991" fmla="*/ 5694771 w 9274629"/>
                <a:gd name="connsiteY991" fmla="*/ 821175 h 1810296"/>
                <a:gd name="connsiteX992" fmla="*/ 5694645 w 9274629"/>
                <a:gd name="connsiteY992" fmla="*/ 820209 h 1810296"/>
                <a:gd name="connsiteX993" fmla="*/ 5694597 w 9274629"/>
                <a:gd name="connsiteY993" fmla="*/ 819223 h 1810296"/>
                <a:gd name="connsiteX994" fmla="*/ 5694655 w 9274629"/>
                <a:gd name="connsiteY994" fmla="*/ 818745 h 1810296"/>
                <a:gd name="connsiteX995" fmla="*/ 5694713 w 9274629"/>
                <a:gd name="connsiteY995" fmla="*/ 818491 h 1810296"/>
                <a:gd name="connsiteX996" fmla="*/ 5694897 w 9274629"/>
                <a:gd name="connsiteY996" fmla="*/ 818023 h 1810296"/>
                <a:gd name="connsiteX997" fmla="*/ 5695168 w 9274629"/>
                <a:gd name="connsiteY997" fmla="*/ 817593 h 1810296"/>
                <a:gd name="connsiteX998" fmla="*/ 5695516 w 9274629"/>
                <a:gd name="connsiteY998" fmla="*/ 817222 h 1810296"/>
                <a:gd name="connsiteX999" fmla="*/ 5695913 w 9274629"/>
                <a:gd name="connsiteY999" fmla="*/ 816949 h 1810296"/>
                <a:gd name="connsiteX1000" fmla="*/ 5696339 w 9274629"/>
                <a:gd name="connsiteY1000" fmla="*/ 816764 h 1810296"/>
                <a:gd name="connsiteX1001" fmla="*/ 5696775 w 9274629"/>
                <a:gd name="connsiteY1001" fmla="*/ 816725 h 1810296"/>
                <a:gd name="connsiteX1002" fmla="*/ 5697210 w 9274629"/>
                <a:gd name="connsiteY1002" fmla="*/ 816822 h 1810296"/>
                <a:gd name="connsiteX1003" fmla="*/ 5697414 w 9274629"/>
                <a:gd name="connsiteY1003" fmla="*/ 816949 h 1810296"/>
                <a:gd name="connsiteX1004" fmla="*/ 5697287 w 9274629"/>
                <a:gd name="connsiteY1004" fmla="*/ 815163 h 1810296"/>
                <a:gd name="connsiteX1005" fmla="*/ 5697269 w 9274629"/>
                <a:gd name="connsiteY1005" fmla="*/ 814901 h 1810296"/>
                <a:gd name="connsiteX1006" fmla="*/ 5783768 w 9274629"/>
                <a:gd name="connsiteY1006" fmla="*/ 764638 h 1810296"/>
                <a:gd name="connsiteX1007" fmla="*/ 5787394 w 9274629"/>
                <a:gd name="connsiteY1007" fmla="*/ 771145 h 1810296"/>
                <a:gd name="connsiteX1008" fmla="*/ 5788386 w 9274629"/>
                <a:gd name="connsiteY1008" fmla="*/ 771896 h 1810296"/>
                <a:gd name="connsiteX1009" fmla="*/ 5788674 w 9274629"/>
                <a:gd name="connsiteY1009" fmla="*/ 772110 h 1810296"/>
                <a:gd name="connsiteX1010" fmla="*/ 5790291 w 9274629"/>
                <a:gd name="connsiteY1010" fmla="*/ 770413 h 1810296"/>
                <a:gd name="connsiteX1011" fmla="*/ 5790248 w 9274629"/>
                <a:gd name="connsiteY1011" fmla="*/ 770377 h 1810296"/>
                <a:gd name="connsiteX1012" fmla="*/ 5789811 w 9274629"/>
                <a:gd name="connsiteY1012" fmla="*/ 769844 h 1810296"/>
                <a:gd name="connsiteX1013" fmla="*/ 5789445 w 9274629"/>
                <a:gd name="connsiteY1013" fmla="*/ 769207 h 1810296"/>
                <a:gd name="connsiteX1014" fmla="*/ 5789149 w 9274629"/>
                <a:gd name="connsiteY1014" fmla="*/ 768529 h 1810296"/>
                <a:gd name="connsiteX1015" fmla="*/ 5788813 w 9274629"/>
                <a:gd name="connsiteY1015" fmla="*/ 767452 h 1810296"/>
                <a:gd name="connsiteX1016" fmla="*/ 5788651 w 9274629"/>
                <a:gd name="connsiteY1016" fmla="*/ 766723 h 1810296"/>
                <a:gd name="connsiteX1017" fmla="*/ 5788569 w 9274629"/>
                <a:gd name="connsiteY1017" fmla="*/ 766302 h 1810296"/>
                <a:gd name="connsiteX1018" fmla="*/ 5788447 w 9274629"/>
                <a:gd name="connsiteY1018" fmla="*/ 765429 h 1810296"/>
                <a:gd name="connsiteX1019" fmla="*/ 5788447 w 9274629"/>
                <a:gd name="connsiteY1019" fmla="*/ 764638 h 1810296"/>
                <a:gd name="connsiteX1020" fmla="*/ 5796838 w 9274629"/>
                <a:gd name="connsiteY1020" fmla="*/ 743124 h 1810296"/>
                <a:gd name="connsiteX1021" fmla="*/ 5805700 w 9274629"/>
                <a:gd name="connsiteY1021" fmla="*/ 754238 h 1810296"/>
                <a:gd name="connsiteX1022" fmla="*/ 5809969 w 9274629"/>
                <a:gd name="connsiteY1022" fmla="*/ 749757 h 1810296"/>
                <a:gd name="connsiteX1023" fmla="*/ 5815961 w 9274629"/>
                <a:gd name="connsiteY1023" fmla="*/ 743124 h 1810296"/>
                <a:gd name="connsiteX1024" fmla="*/ 6609993 w 9274629"/>
                <a:gd name="connsiteY1024" fmla="*/ 718677 h 1810296"/>
                <a:gd name="connsiteX1025" fmla="*/ 6617497 w 9274629"/>
                <a:gd name="connsiteY1025" fmla="*/ 731890 h 1810296"/>
                <a:gd name="connsiteX1026" fmla="*/ 6608388 w 9274629"/>
                <a:gd name="connsiteY1026" fmla="*/ 731890 h 1810296"/>
                <a:gd name="connsiteX1027" fmla="*/ 6613369 w 9274629"/>
                <a:gd name="connsiteY1027" fmla="*/ 736811 h 1810296"/>
                <a:gd name="connsiteX1028" fmla="*/ 6626326 w 9274629"/>
                <a:gd name="connsiteY1028" fmla="*/ 734183 h 1810296"/>
                <a:gd name="connsiteX1029" fmla="*/ 6637493 w 9274629"/>
                <a:gd name="connsiteY1029" fmla="*/ 718677 h 1810296"/>
                <a:gd name="connsiteX1030" fmla="*/ 5918428 w 9274629"/>
                <a:gd name="connsiteY1030" fmla="*/ 702016 h 1810296"/>
                <a:gd name="connsiteX1031" fmla="*/ 5928117 w 9274629"/>
                <a:gd name="connsiteY1031" fmla="*/ 714003 h 1810296"/>
                <a:gd name="connsiteX1032" fmla="*/ 5938154 w 9274629"/>
                <a:gd name="connsiteY1032" fmla="*/ 722683 h 1810296"/>
                <a:gd name="connsiteX1033" fmla="*/ 5939447 w 9274629"/>
                <a:gd name="connsiteY1033" fmla="*/ 722210 h 1810296"/>
                <a:gd name="connsiteX1034" fmla="*/ 5940685 w 9274629"/>
                <a:gd name="connsiteY1034" fmla="*/ 721781 h 1810296"/>
                <a:gd name="connsiteX1035" fmla="*/ 5941311 w 9274629"/>
                <a:gd name="connsiteY1035" fmla="*/ 721633 h 1810296"/>
                <a:gd name="connsiteX1036" fmla="*/ 5942322 w 9274629"/>
                <a:gd name="connsiteY1036" fmla="*/ 721593 h 1810296"/>
                <a:gd name="connsiteX1037" fmla="*/ 5942974 w 9274629"/>
                <a:gd name="connsiteY1037" fmla="*/ 721687 h 1810296"/>
                <a:gd name="connsiteX1038" fmla="*/ 5943600 w 9274629"/>
                <a:gd name="connsiteY1038" fmla="*/ 721861 h 1810296"/>
                <a:gd name="connsiteX1039" fmla="*/ 5944145 w 9274629"/>
                <a:gd name="connsiteY1039" fmla="*/ 722156 h 1810296"/>
                <a:gd name="connsiteX1040" fmla="*/ 5944585 w 9274629"/>
                <a:gd name="connsiteY1040" fmla="*/ 722559 h 1810296"/>
                <a:gd name="connsiteX1041" fmla="*/ 5944890 w 9274629"/>
                <a:gd name="connsiteY1041" fmla="*/ 723056 h 1810296"/>
                <a:gd name="connsiteX1042" fmla="*/ 5944970 w 9274629"/>
                <a:gd name="connsiteY1042" fmla="*/ 723364 h 1810296"/>
                <a:gd name="connsiteX1043" fmla="*/ 5945050 w 9274629"/>
                <a:gd name="connsiteY1043" fmla="*/ 723941 h 1810296"/>
                <a:gd name="connsiteX1044" fmla="*/ 5944970 w 9274629"/>
                <a:gd name="connsiteY1044" fmla="*/ 725123 h 1810296"/>
                <a:gd name="connsiteX1045" fmla="*/ 5945050 w 9274629"/>
                <a:gd name="connsiteY1045" fmla="*/ 725699 h 1810296"/>
                <a:gd name="connsiteX1046" fmla="*/ 5945130 w 9274629"/>
                <a:gd name="connsiteY1046" fmla="*/ 725995 h 1810296"/>
                <a:gd name="connsiteX1047" fmla="*/ 5945396 w 9274629"/>
                <a:gd name="connsiteY1047" fmla="*/ 726478 h 1810296"/>
                <a:gd name="connsiteX1048" fmla="*/ 5945782 w 9274629"/>
                <a:gd name="connsiteY1048" fmla="*/ 726881 h 1810296"/>
                <a:gd name="connsiteX1049" fmla="*/ 5946261 w 9274629"/>
                <a:gd name="connsiteY1049" fmla="*/ 727230 h 1810296"/>
                <a:gd name="connsiteX1050" fmla="*/ 5947632 w 9274629"/>
                <a:gd name="connsiteY1050" fmla="*/ 727887 h 1810296"/>
                <a:gd name="connsiteX1051" fmla="*/ 5948803 w 9274629"/>
                <a:gd name="connsiteY1051" fmla="*/ 728357 h 1810296"/>
                <a:gd name="connsiteX1052" fmla="*/ 5949069 w 9274629"/>
                <a:gd name="connsiteY1052" fmla="*/ 728491 h 1810296"/>
                <a:gd name="connsiteX1053" fmla="*/ 5949574 w 9274629"/>
                <a:gd name="connsiteY1053" fmla="*/ 728880 h 1810296"/>
                <a:gd name="connsiteX1054" fmla="*/ 5950014 w 9274629"/>
                <a:gd name="connsiteY1054" fmla="*/ 729337 h 1810296"/>
                <a:gd name="connsiteX1055" fmla="*/ 5950360 w 9274629"/>
                <a:gd name="connsiteY1055" fmla="*/ 729873 h 1810296"/>
                <a:gd name="connsiteX1056" fmla="*/ 5950586 w 9274629"/>
                <a:gd name="connsiteY1056" fmla="*/ 730424 h 1810296"/>
                <a:gd name="connsiteX1057" fmla="*/ 5950666 w 9274629"/>
                <a:gd name="connsiteY1057" fmla="*/ 730961 h 1810296"/>
                <a:gd name="connsiteX1058" fmla="*/ 5950573 w 9274629"/>
                <a:gd name="connsiteY1058" fmla="*/ 731471 h 1810296"/>
                <a:gd name="connsiteX1059" fmla="*/ 5950267 w 9274629"/>
                <a:gd name="connsiteY1059" fmla="*/ 731873 h 1810296"/>
                <a:gd name="connsiteX1060" fmla="*/ 5950014 w 9274629"/>
                <a:gd name="connsiteY1060" fmla="*/ 732021 h 1810296"/>
                <a:gd name="connsiteX1061" fmla="*/ 5950163 w 9274629"/>
                <a:gd name="connsiteY1061" fmla="*/ 732001 h 1810296"/>
                <a:gd name="connsiteX1062" fmla="*/ 5950335 w 9274629"/>
                <a:gd name="connsiteY1062" fmla="*/ 731820 h 1810296"/>
                <a:gd name="connsiteX1063" fmla="*/ 5962846 w 9274629"/>
                <a:gd name="connsiteY1063" fmla="*/ 717988 h 1810296"/>
                <a:gd name="connsiteX1064" fmla="*/ 5938837 w 9274629"/>
                <a:gd name="connsiteY1064" fmla="*/ 717988 h 1810296"/>
                <a:gd name="connsiteX1065" fmla="*/ 5954054 w 9274629"/>
                <a:gd name="connsiteY1065" fmla="*/ 702016 h 1810296"/>
                <a:gd name="connsiteX1066" fmla="*/ 6165299 w 9274629"/>
                <a:gd name="connsiteY1066" fmla="*/ 672795 h 1810296"/>
                <a:gd name="connsiteX1067" fmla="*/ 6167937 w 9274629"/>
                <a:gd name="connsiteY1067" fmla="*/ 677530 h 1810296"/>
                <a:gd name="connsiteX1068" fmla="*/ 6172449 w 9274629"/>
                <a:gd name="connsiteY1068" fmla="*/ 672795 h 1810296"/>
                <a:gd name="connsiteX1069" fmla="*/ 6157980 w 9274629"/>
                <a:gd name="connsiteY1069" fmla="*/ 659657 h 1810296"/>
                <a:gd name="connsiteX1070" fmla="*/ 6160728 w 9274629"/>
                <a:gd name="connsiteY1070" fmla="*/ 664589 h 1810296"/>
                <a:gd name="connsiteX1071" fmla="*/ 6165600 w 9274629"/>
                <a:gd name="connsiteY1071" fmla="*/ 659657 h 1810296"/>
                <a:gd name="connsiteX1072" fmla="*/ 6471988 w 9274629"/>
                <a:gd name="connsiteY1072" fmla="*/ 548759 h 1810296"/>
                <a:gd name="connsiteX1073" fmla="*/ 6479697 w 9274629"/>
                <a:gd name="connsiteY1073" fmla="*/ 559652 h 1810296"/>
                <a:gd name="connsiteX1074" fmla="*/ 6488322 w 9274629"/>
                <a:gd name="connsiteY1074" fmla="*/ 548759 h 1810296"/>
                <a:gd name="connsiteX1075" fmla="*/ 6817852 w 9274629"/>
                <a:gd name="connsiteY1075" fmla="*/ 525051 h 1810296"/>
                <a:gd name="connsiteX1076" fmla="*/ 6823629 w 9274629"/>
                <a:gd name="connsiteY1076" fmla="*/ 530757 h 1810296"/>
                <a:gd name="connsiteX1077" fmla="*/ 6824019 w 9274629"/>
                <a:gd name="connsiteY1077" fmla="*/ 530289 h 1810296"/>
                <a:gd name="connsiteX1078" fmla="*/ 6827762 w 9274629"/>
                <a:gd name="connsiteY1078" fmla="*/ 525563 h 1810296"/>
                <a:gd name="connsiteX1079" fmla="*/ 6828035 w 9274629"/>
                <a:gd name="connsiteY1079" fmla="*/ 525051 h 1810296"/>
                <a:gd name="connsiteX1080" fmla="*/ 6690051 w 9274629"/>
                <a:gd name="connsiteY1080" fmla="*/ 524349 h 1810296"/>
                <a:gd name="connsiteX1081" fmla="*/ 6694192 w 9274629"/>
                <a:gd name="connsiteY1081" fmla="*/ 530201 h 1810296"/>
                <a:gd name="connsiteX1082" fmla="*/ 6694506 w 9274629"/>
                <a:gd name="connsiteY1082" fmla="*/ 530511 h 1810296"/>
                <a:gd name="connsiteX1083" fmla="*/ 6696403 w 9274629"/>
                <a:gd name="connsiteY1083" fmla="*/ 526954 h 1810296"/>
                <a:gd name="connsiteX1084" fmla="*/ 6697339 w 9274629"/>
                <a:gd name="connsiteY1084" fmla="*/ 524349 h 1810296"/>
                <a:gd name="connsiteX1085" fmla="*/ 6581997 w 9274629"/>
                <a:gd name="connsiteY1085" fmla="*/ 524349 h 1810296"/>
                <a:gd name="connsiteX1086" fmla="*/ 6583157 w 9274629"/>
                <a:gd name="connsiteY1086" fmla="*/ 526760 h 1810296"/>
                <a:gd name="connsiteX1087" fmla="*/ 6585066 w 9274629"/>
                <a:gd name="connsiteY1087" fmla="*/ 524349 h 1810296"/>
                <a:gd name="connsiteX1088" fmla="*/ 6811393 w 9274629"/>
                <a:gd name="connsiteY1088" fmla="*/ 517187 h 1810296"/>
                <a:gd name="connsiteX1089" fmla="*/ 6812185 w 9274629"/>
                <a:gd name="connsiteY1089" fmla="*/ 518306 h 1810296"/>
                <a:gd name="connsiteX1090" fmla="*/ 6813118 w 9274629"/>
                <a:gd name="connsiteY1090" fmla="*/ 517187 h 1810296"/>
                <a:gd name="connsiteX1091" fmla="*/ 6683318 w 9274629"/>
                <a:gd name="connsiteY1091" fmla="*/ 492533 h 1810296"/>
                <a:gd name="connsiteX1092" fmla="*/ 6686806 w 9274629"/>
                <a:gd name="connsiteY1092" fmla="*/ 497462 h 1810296"/>
                <a:gd name="connsiteX1093" fmla="*/ 6696575 w 9274629"/>
                <a:gd name="connsiteY1093" fmla="*/ 507111 h 1810296"/>
                <a:gd name="connsiteX1094" fmla="*/ 6708734 w 9274629"/>
                <a:gd name="connsiteY1094" fmla="*/ 492533 h 1810296"/>
                <a:gd name="connsiteX1095" fmla="*/ 6573149 w 9274629"/>
                <a:gd name="connsiteY1095" fmla="*/ 492533 h 1810296"/>
                <a:gd name="connsiteX1096" fmla="*/ 6577641 w 9274629"/>
                <a:gd name="connsiteY1096" fmla="*/ 510672 h 1810296"/>
                <a:gd name="connsiteX1097" fmla="*/ 6587239 w 9274629"/>
                <a:gd name="connsiteY1097" fmla="*/ 499165 h 1810296"/>
                <a:gd name="connsiteX1098" fmla="*/ 6592490 w 9274629"/>
                <a:gd name="connsiteY1098" fmla="*/ 492533 h 1810296"/>
                <a:gd name="connsiteX1099" fmla="*/ 6942071 w 9274629"/>
                <a:gd name="connsiteY1099" fmla="*/ 488057 h 1810296"/>
                <a:gd name="connsiteX1100" fmla="*/ 6944511 w 9274629"/>
                <a:gd name="connsiteY1100" fmla="*/ 491505 h 1810296"/>
                <a:gd name="connsiteX1101" fmla="*/ 6946719 w 9274629"/>
                <a:gd name="connsiteY1101" fmla="*/ 488057 h 1810296"/>
                <a:gd name="connsiteX1102" fmla="*/ 6818751 w 9274629"/>
                <a:gd name="connsiteY1102" fmla="*/ 488057 h 1810296"/>
                <a:gd name="connsiteX1103" fmla="*/ 6818758 w 9274629"/>
                <a:gd name="connsiteY1103" fmla="*/ 488066 h 1810296"/>
                <a:gd name="connsiteX1104" fmla="*/ 6828983 w 9274629"/>
                <a:gd name="connsiteY1104" fmla="*/ 498166 h 1810296"/>
                <a:gd name="connsiteX1105" fmla="*/ 6830889 w 9274629"/>
                <a:gd name="connsiteY1105" fmla="*/ 495882 h 1810296"/>
                <a:gd name="connsiteX1106" fmla="*/ 6837085 w 9274629"/>
                <a:gd name="connsiteY1106" fmla="*/ 488057 h 1810296"/>
                <a:gd name="connsiteX1107" fmla="*/ 6810274 w 9274629"/>
                <a:gd name="connsiteY1107" fmla="*/ 476079 h 1810296"/>
                <a:gd name="connsiteX1108" fmla="*/ 6818522 w 9274629"/>
                <a:gd name="connsiteY1108" fmla="*/ 487733 h 1810296"/>
                <a:gd name="connsiteX1109" fmla="*/ 6828244 w 9274629"/>
                <a:gd name="connsiteY1109" fmla="*/ 476079 h 1810296"/>
                <a:gd name="connsiteX1110" fmla="*/ 6703506 w 9274629"/>
                <a:gd name="connsiteY1110" fmla="*/ 476079 h 1810296"/>
                <a:gd name="connsiteX1111" fmla="*/ 6713812 w 9274629"/>
                <a:gd name="connsiteY1111" fmla="*/ 486259 h 1810296"/>
                <a:gd name="connsiteX1112" fmla="*/ 6721874 w 9274629"/>
                <a:gd name="connsiteY1112" fmla="*/ 476079 h 1810296"/>
                <a:gd name="connsiteX1113" fmla="*/ 6987558 w 9274629"/>
                <a:gd name="connsiteY1113" fmla="*/ 456720 h 1810296"/>
                <a:gd name="connsiteX1114" fmla="*/ 6991380 w 9274629"/>
                <a:gd name="connsiteY1114" fmla="*/ 467714 h 1810296"/>
                <a:gd name="connsiteX1115" fmla="*/ 7000570 w 9274629"/>
                <a:gd name="connsiteY1115" fmla="*/ 456720 h 1810296"/>
                <a:gd name="connsiteX1116" fmla="*/ 6935338 w 9274629"/>
                <a:gd name="connsiteY1116" fmla="*/ 456240 h 1810296"/>
                <a:gd name="connsiteX1117" fmla="*/ 6938826 w 9274629"/>
                <a:gd name="connsiteY1117" fmla="*/ 461169 h 1810296"/>
                <a:gd name="connsiteX1118" fmla="*/ 6953264 w 9274629"/>
                <a:gd name="connsiteY1118" fmla="*/ 475431 h 1810296"/>
                <a:gd name="connsiteX1119" fmla="*/ 6962402 w 9274629"/>
                <a:gd name="connsiteY1119" fmla="*/ 456651 h 1810296"/>
                <a:gd name="connsiteX1120" fmla="*/ 6962536 w 9274629"/>
                <a:gd name="connsiteY1120" fmla="*/ 456240 h 1810296"/>
                <a:gd name="connsiteX1121" fmla="*/ 6828565 w 9274629"/>
                <a:gd name="connsiteY1121" fmla="*/ 456240 h 1810296"/>
                <a:gd name="connsiteX1122" fmla="*/ 6837461 w 9274629"/>
                <a:gd name="connsiteY1122" fmla="*/ 465028 h 1810296"/>
                <a:gd name="connsiteX1123" fmla="*/ 6839258 w 9274629"/>
                <a:gd name="connsiteY1123" fmla="*/ 462872 h 1810296"/>
                <a:gd name="connsiteX1124" fmla="*/ 6844510 w 9274629"/>
                <a:gd name="connsiteY1124" fmla="*/ 456240 h 1810296"/>
                <a:gd name="connsiteX1125" fmla="*/ 7384090 w 9274629"/>
                <a:gd name="connsiteY1125" fmla="*/ 443533 h 1810296"/>
                <a:gd name="connsiteX1126" fmla="*/ 7386747 w 9274629"/>
                <a:gd name="connsiteY1126" fmla="*/ 448302 h 1810296"/>
                <a:gd name="connsiteX1127" fmla="*/ 7391292 w 9274629"/>
                <a:gd name="connsiteY1127" fmla="*/ 443533 h 1810296"/>
                <a:gd name="connsiteX1128" fmla="*/ 7388857 w 9274629"/>
                <a:gd name="connsiteY1128" fmla="*/ 430429 h 1810296"/>
                <a:gd name="connsiteX1129" fmla="*/ 7395279 w 9274629"/>
                <a:gd name="connsiteY1129" fmla="*/ 439349 h 1810296"/>
                <a:gd name="connsiteX1130" fmla="*/ 7397459 w 9274629"/>
                <a:gd name="connsiteY1130" fmla="*/ 437061 h 1810296"/>
                <a:gd name="connsiteX1131" fmla="*/ 7403456 w 9274629"/>
                <a:gd name="connsiteY1131" fmla="*/ 430429 h 1810296"/>
                <a:gd name="connsiteX1132" fmla="*/ 7254665 w 9274629"/>
                <a:gd name="connsiteY1132" fmla="*/ 399619 h 1810296"/>
                <a:gd name="connsiteX1133" fmla="*/ 7264174 w 9274629"/>
                <a:gd name="connsiteY1133" fmla="*/ 419850 h 1810296"/>
                <a:gd name="connsiteX1134" fmla="*/ 7264711 w 9274629"/>
                <a:gd name="connsiteY1134" fmla="*/ 420573 h 1810296"/>
                <a:gd name="connsiteX1135" fmla="*/ 7272014 w 9274629"/>
                <a:gd name="connsiteY1135" fmla="*/ 408260 h 1810296"/>
                <a:gd name="connsiteX1136" fmla="*/ 7276880 w 9274629"/>
                <a:gd name="connsiteY1136" fmla="*/ 399619 h 1810296"/>
                <a:gd name="connsiteX1137" fmla="*/ 8470862 w 9274629"/>
                <a:gd name="connsiteY1137" fmla="*/ 364289 h 1810296"/>
                <a:gd name="connsiteX1138" fmla="*/ 8471267 w 9274629"/>
                <a:gd name="connsiteY1138" fmla="*/ 365093 h 1810296"/>
                <a:gd name="connsiteX1139" fmla="*/ 8471719 w 9274629"/>
                <a:gd name="connsiteY1139" fmla="*/ 364289 h 1810296"/>
                <a:gd name="connsiteX1140" fmla="*/ 8329260 w 9274629"/>
                <a:gd name="connsiteY1140" fmla="*/ 362071 h 1810296"/>
                <a:gd name="connsiteX1141" fmla="*/ 8335001 w 9274629"/>
                <a:gd name="connsiteY1141" fmla="*/ 367443 h 1810296"/>
                <a:gd name="connsiteX1142" fmla="*/ 8338026 w 9274629"/>
                <a:gd name="connsiteY1142" fmla="*/ 362071 h 1810296"/>
                <a:gd name="connsiteX1143" fmla="*/ 8320307 w 9274629"/>
                <a:gd name="connsiteY1143" fmla="*/ 352596 h 1810296"/>
                <a:gd name="connsiteX1144" fmla="*/ 8321320 w 9274629"/>
                <a:gd name="connsiteY1144" fmla="*/ 353953 h 1810296"/>
                <a:gd name="connsiteX1145" fmla="*/ 8322126 w 9274629"/>
                <a:gd name="connsiteY1145" fmla="*/ 352596 h 1810296"/>
                <a:gd name="connsiteX1146" fmla="*/ 8194789 w 9274629"/>
                <a:gd name="connsiteY1146" fmla="*/ 352596 h 1810296"/>
                <a:gd name="connsiteX1147" fmla="*/ 8195465 w 9274629"/>
                <a:gd name="connsiteY1147" fmla="*/ 353265 h 1810296"/>
                <a:gd name="connsiteX1148" fmla="*/ 8196024 w 9274629"/>
                <a:gd name="connsiteY1148" fmla="*/ 352596 h 1810296"/>
                <a:gd name="connsiteX1149" fmla="*/ 8179398 w 9274629"/>
                <a:gd name="connsiteY1149" fmla="*/ 336075 h 1810296"/>
                <a:gd name="connsiteX1150" fmla="*/ 8182498 w 9274629"/>
                <a:gd name="connsiteY1150" fmla="*/ 340456 h 1810296"/>
                <a:gd name="connsiteX1151" fmla="*/ 8183951 w 9274629"/>
                <a:gd name="connsiteY1151" fmla="*/ 341891 h 1810296"/>
                <a:gd name="connsiteX1152" fmla="*/ 8189072 w 9274629"/>
                <a:gd name="connsiteY1152" fmla="*/ 336075 h 1810296"/>
                <a:gd name="connsiteX1153" fmla="*/ 8619924 w 9274629"/>
                <a:gd name="connsiteY1153" fmla="*/ 319807 h 1810296"/>
                <a:gd name="connsiteX1154" fmla="*/ 8631287 w 9274629"/>
                <a:gd name="connsiteY1154" fmla="*/ 335592 h 1810296"/>
                <a:gd name="connsiteX1155" fmla="*/ 8635993 w 9274629"/>
                <a:gd name="connsiteY1155" fmla="*/ 327234 h 1810296"/>
                <a:gd name="connsiteX1156" fmla="*/ 8639542 w 9274629"/>
                <a:gd name="connsiteY1156" fmla="*/ 319807 h 1810296"/>
                <a:gd name="connsiteX1157" fmla="*/ 7590776 w 9274629"/>
                <a:gd name="connsiteY1157" fmla="*/ 319531 h 1810296"/>
                <a:gd name="connsiteX1158" fmla="*/ 7595772 w 9274629"/>
                <a:gd name="connsiteY1158" fmla="*/ 327899 h 1810296"/>
                <a:gd name="connsiteX1159" fmla="*/ 7602398 w 9274629"/>
                <a:gd name="connsiteY1159" fmla="*/ 319531 h 1810296"/>
                <a:gd name="connsiteX1160" fmla="*/ 8456177 w 9274629"/>
                <a:gd name="connsiteY1160" fmla="*/ 319261 h 1810296"/>
                <a:gd name="connsiteX1161" fmla="*/ 8465950 w 9274629"/>
                <a:gd name="connsiteY1161" fmla="*/ 332836 h 1810296"/>
                <a:gd name="connsiteX1162" fmla="*/ 8474002 w 9274629"/>
                <a:gd name="connsiteY1162" fmla="*/ 319261 h 1810296"/>
                <a:gd name="connsiteX1163" fmla="*/ 8201883 w 9274629"/>
                <a:gd name="connsiteY1163" fmla="*/ 319064 h 1810296"/>
                <a:gd name="connsiteX1164" fmla="*/ 8202964 w 9274629"/>
                <a:gd name="connsiteY1164" fmla="*/ 320131 h 1810296"/>
                <a:gd name="connsiteX1165" fmla="*/ 8203856 w 9274629"/>
                <a:gd name="connsiteY1165" fmla="*/ 319064 h 1810296"/>
                <a:gd name="connsiteX1166" fmla="*/ 8451472 w 9274629"/>
                <a:gd name="connsiteY1166" fmla="*/ 310259 h 1810296"/>
                <a:gd name="connsiteX1167" fmla="*/ 8454477 w 9274629"/>
                <a:gd name="connsiteY1167" fmla="*/ 316229 h 1810296"/>
                <a:gd name="connsiteX1168" fmla="*/ 8458019 w 9274629"/>
                <a:gd name="connsiteY1168" fmla="*/ 310259 h 1810296"/>
                <a:gd name="connsiteX1169" fmla="*/ 8036662 w 9274629"/>
                <a:gd name="connsiteY1169" fmla="*/ 295823 h 1810296"/>
                <a:gd name="connsiteX1170" fmla="*/ 8038521 w 9274629"/>
                <a:gd name="connsiteY1170" fmla="*/ 297659 h 1810296"/>
                <a:gd name="connsiteX1171" fmla="*/ 8039928 w 9274629"/>
                <a:gd name="connsiteY1171" fmla="*/ 295823 h 1810296"/>
                <a:gd name="connsiteX1172" fmla="*/ 8030203 w 9274629"/>
                <a:gd name="connsiteY1172" fmla="*/ 287959 h 1810296"/>
                <a:gd name="connsiteX1173" fmla="*/ 8030995 w 9274629"/>
                <a:gd name="connsiteY1173" fmla="*/ 289078 h 1810296"/>
                <a:gd name="connsiteX1174" fmla="*/ 8031928 w 9274629"/>
                <a:gd name="connsiteY1174" fmla="*/ 287959 h 1810296"/>
                <a:gd name="connsiteX1175" fmla="*/ 8846135 w 9274629"/>
                <a:gd name="connsiteY1175" fmla="*/ 265176 h 1810296"/>
                <a:gd name="connsiteX1176" fmla="*/ 8848000 w 9274629"/>
                <a:gd name="connsiteY1176" fmla="*/ 268045 h 1810296"/>
                <a:gd name="connsiteX1177" fmla="*/ 8848113 w 9274629"/>
                <a:gd name="connsiteY1177" fmla="*/ 268166 h 1810296"/>
                <a:gd name="connsiteX1178" fmla="*/ 8850405 w 9274629"/>
                <a:gd name="connsiteY1178" fmla="*/ 265176 h 1810296"/>
                <a:gd name="connsiteX1179" fmla="*/ 8298102 w 9274629"/>
                <a:gd name="connsiteY1179" fmla="*/ 261739 h 1810296"/>
                <a:gd name="connsiteX1180" fmla="*/ 8301170 w 9274629"/>
                <a:gd name="connsiteY1180" fmla="*/ 265845 h 1810296"/>
                <a:gd name="connsiteX1181" fmla="*/ 8325107 w 9274629"/>
                <a:gd name="connsiteY1181" fmla="*/ 288244 h 1810296"/>
                <a:gd name="connsiteX1182" fmla="*/ 8304023 w 9274629"/>
                <a:gd name="connsiteY1182" fmla="*/ 288244 h 1810296"/>
                <a:gd name="connsiteX1183" fmla="*/ 8307665 w 9274629"/>
                <a:gd name="connsiteY1183" fmla="*/ 293119 h 1810296"/>
                <a:gd name="connsiteX1184" fmla="*/ 8335391 w 9274629"/>
                <a:gd name="connsiteY1184" fmla="*/ 319064 h 1810296"/>
                <a:gd name="connsiteX1185" fmla="*/ 8320158 w 9274629"/>
                <a:gd name="connsiteY1185" fmla="*/ 319064 h 1810296"/>
                <a:gd name="connsiteX1186" fmla="*/ 8321944 w 9274629"/>
                <a:gd name="connsiteY1186" fmla="*/ 321454 h 1810296"/>
                <a:gd name="connsiteX1187" fmla="*/ 8333940 w 9274629"/>
                <a:gd name="connsiteY1187" fmla="*/ 332678 h 1810296"/>
                <a:gd name="connsiteX1188" fmla="*/ 8340737 w 9274629"/>
                <a:gd name="connsiteY1188" fmla="*/ 321218 h 1810296"/>
                <a:gd name="connsiteX1189" fmla="*/ 8346908 w 9274629"/>
                <a:gd name="connsiteY1189" fmla="*/ 310259 h 1810296"/>
                <a:gd name="connsiteX1190" fmla="*/ 8328152 w 9274629"/>
                <a:gd name="connsiteY1190" fmla="*/ 310259 h 1810296"/>
                <a:gd name="connsiteX1191" fmla="*/ 8349073 w 9274629"/>
                <a:gd name="connsiteY1191" fmla="*/ 274986 h 1810296"/>
                <a:gd name="connsiteX1192" fmla="*/ 8354304 w 9274629"/>
                <a:gd name="connsiteY1192" fmla="*/ 265697 h 1810296"/>
                <a:gd name="connsiteX1193" fmla="*/ 8322038 w 9274629"/>
                <a:gd name="connsiteY1193" fmla="*/ 265697 h 1810296"/>
                <a:gd name="connsiteX1194" fmla="*/ 8324386 w 9274629"/>
                <a:gd name="connsiteY1194" fmla="*/ 261739 h 1810296"/>
                <a:gd name="connsiteX1195" fmla="*/ 8055819 w 9274629"/>
                <a:gd name="connsiteY1195" fmla="*/ 258829 h 1810296"/>
                <a:gd name="connsiteX1196" fmla="*/ 8055819 w 9274629"/>
                <a:gd name="connsiteY1196" fmla="*/ 258925 h 1810296"/>
                <a:gd name="connsiteX1197" fmla="*/ 8055895 w 9274629"/>
                <a:gd name="connsiteY1197" fmla="*/ 258829 h 1810296"/>
                <a:gd name="connsiteX1198" fmla="*/ 8037561 w 9274629"/>
                <a:gd name="connsiteY1198" fmla="*/ 258829 h 1810296"/>
                <a:gd name="connsiteX1199" fmla="*/ 8037568 w 9274629"/>
                <a:gd name="connsiteY1199" fmla="*/ 258838 h 1810296"/>
                <a:gd name="connsiteX1200" fmla="*/ 8043745 w 9274629"/>
                <a:gd name="connsiteY1200" fmla="*/ 264940 h 1810296"/>
                <a:gd name="connsiteX1201" fmla="*/ 8048428 w 9274629"/>
                <a:gd name="connsiteY1201" fmla="*/ 258829 h 1810296"/>
                <a:gd name="connsiteX1202" fmla="*/ 8586346 w 9274629"/>
                <a:gd name="connsiteY1202" fmla="*/ 255775 h 1810296"/>
                <a:gd name="connsiteX1203" fmla="*/ 8587186 w 9274629"/>
                <a:gd name="connsiteY1203" fmla="*/ 258144 h 1810296"/>
                <a:gd name="connsiteX1204" fmla="*/ 8589258 w 9274629"/>
                <a:gd name="connsiteY1204" fmla="*/ 262262 h 1810296"/>
                <a:gd name="connsiteX1205" fmla="*/ 8592911 w 9274629"/>
                <a:gd name="connsiteY1205" fmla="*/ 255775 h 1810296"/>
                <a:gd name="connsiteX1206" fmla="*/ 8474321 w 9274629"/>
                <a:gd name="connsiteY1206" fmla="*/ 255775 h 1810296"/>
                <a:gd name="connsiteX1207" fmla="*/ 8481464 w 9274629"/>
                <a:gd name="connsiteY1207" fmla="*/ 265697 h 1810296"/>
                <a:gd name="connsiteX1208" fmla="*/ 8444766 w 9274629"/>
                <a:gd name="connsiteY1208" fmla="*/ 265697 h 1810296"/>
                <a:gd name="connsiteX1209" fmla="*/ 8448240 w 9274629"/>
                <a:gd name="connsiteY1209" fmla="*/ 272600 h 1810296"/>
                <a:gd name="connsiteX1210" fmla="*/ 8465848 w 9274629"/>
                <a:gd name="connsiteY1210" fmla="*/ 297059 h 1810296"/>
                <a:gd name="connsiteX1211" fmla="*/ 8476912 w 9274629"/>
                <a:gd name="connsiteY1211" fmla="*/ 278406 h 1810296"/>
                <a:gd name="connsiteX1212" fmla="*/ 8489656 w 9274629"/>
                <a:gd name="connsiteY1212" fmla="*/ 255775 h 1810296"/>
                <a:gd name="connsiteX1213" fmla="*/ 8029084 w 9274629"/>
                <a:gd name="connsiteY1213" fmla="*/ 246851 h 1810296"/>
                <a:gd name="connsiteX1214" fmla="*/ 8037332 w 9274629"/>
                <a:gd name="connsiteY1214" fmla="*/ 258505 h 1810296"/>
                <a:gd name="connsiteX1215" fmla="*/ 8047054 w 9274629"/>
                <a:gd name="connsiteY1215" fmla="*/ 246851 h 1810296"/>
                <a:gd name="connsiteX1216" fmla="*/ 7922316 w 9274629"/>
                <a:gd name="connsiteY1216" fmla="*/ 246851 h 1810296"/>
                <a:gd name="connsiteX1217" fmla="*/ 7932622 w 9274629"/>
                <a:gd name="connsiteY1217" fmla="*/ 257031 h 1810296"/>
                <a:gd name="connsiteX1218" fmla="*/ 7940684 w 9274629"/>
                <a:gd name="connsiteY1218" fmla="*/ 246851 h 1810296"/>
                <a:gd name="connsiteX1219" fmla="*/ 8047375 w 9274629"/>
                <a:gd name="connsiteY1219" fmla="*/ 227012 h 1810296"/>
                <a:gd name="connsiteX1220" fmla="*/ 8056271 w 9274629"/>
                <a:gd name="connsiteY1220" fmla="*/ 235800 h 1810296"/>
                <a:gd name="connsiteX1221" fmla="*/ 8058068 w 9274629"/>
                <a:gd name="connsiteY1221" fmla="*/ 233644 h 1810296"/>
                <a:gd name="connsiteX1222" fmla="*/ 8063320 w 9274629"/>
                <a:gd name="connsiteY1222" fmla="*/ 227012 h 1810296"/>
                <a:gd name="connsiteX1223" fmla="*/ 8959164 w 9274629"/>
                <a:gd name="connsiteY1223" fmla="*/ 222545 h 1810296"/>
                <a:gd name="connsiteX1224" fmla="*/ 8959741 w 9274629"/>
                <a:gd name="connsiteY1224" fmla="*/ 223431 h 1810296"/>
                <a:gd name="connsiteX1225" fmla="*/ 8960415 w 9274629"/>
                <a:gd name="connsiteY1225" fmla="*/ 222545 h 1810296"/>
                <a:gd name="connsiteX1226" fmla="*/ 8846063 w 9274629"/>
                <a:gd name="connsiteY1226" fmla="*/ 222545 h 1810296"/>
                <a:gd name="connsiteX1227" fmla="*/ 8851305 w 9274629"/>
                <a:gd name="connsiteY1227" fmla="*/ 228181 h 1810296"/>
                <a:gd name="connsiteX1228" fmla="*/ 8829279 w 9274629"/>
                <a:gd name="connsiteY1228" fmla="*/ 228181 h 1810296"/>
                <a:gd name="connsiteX1229" fmla="*/ 8833083 w 9274629"/>
                <a:gd name="connsiteY1229" fmla="*/ 234033 h 1810296"/>
                <a:gd name="connsiteX1230" fmla="*/ 8844669 w 9274629"/>
                <a:gd name="connsiteY1230" fmla="*/ 246490 h 1810296"/>
                <a:gd name="connsiteX1231" fmla="*/ 8857022 w 9274629"/>
                <a:gd name="connsiteY1231" fmla="*/ 230370 h 1810296"/>
                <a:gd name="connsiteX1232" fmla="*/ 8862714 w 9274629"/>
                <a:gd name="connsiteY1232" fmla="*/ 222545 h 1810296"/>
                <a:gd name="connsiteX1233" fmla="*/ 8588340 w 9274629"/>
                <a:gd name="connsiteY1233" fmla="*/ 214305 h 1810296"/>
                <a:gd name="connsiteX1234" fmla="*/ 8588684 w 9274629"/>
                <a:gd name="connsiteY1234" fmla="*/ 214988 h 1810296"/>
                <a:gd name="connsiteX1235" fmla="*/ 8603943 w 9274629"/>
                <a:gd name="connsiteY1235" fmla="*/ 236184 h 1810296"/>
                <a:gd name="connsiteX1236" fmla="*/ 8616194 w 9274629"/>
                <a:gd name="connsiteY1236" fmla="*/ 214425 h 1810296"/>
                <a:gd name="connsiteX1237" fmla="*/ 8616252 w 9274629"/>
                <a:gd name="connsiteY1237" fmla="*/ 214305 h 1810296"/>
                <a:gd name="connsiteX1238" fmla="*/ 8968636 w 9274629"/>
                <a:gd name="connsiteY1238" fmla="*/ 209047 h 1810296"/>
                <a:gd name="connsiteX1239" fmla="*/ 8969682 w 9274629"/>
                <a:gd name="connsiteY1239" fmla="*/ 210171 h 1810296"/>
                <a:gd name="connsiteX1240" fmla="*/ 8970494 w 9274629"/>
                <a:gd name="connsiteY1240" fmla="*/ 209047 h 1810296"/>
                <a:gd name="connsiteX1241" fmla="*/ 8720978 w 9274629"/>
                <a:gd name="connsiteY1241" fmla="*/ 196364 h 1810296"/>
                <a:gd name="connsiteX1242" fmla="*/ 8724007 w 9274629"/>
                <a:gd name="connsiteY1242" fmla="*/ 204907 h 1810296"/>
                <a:gd name="connsiteX1243" fmla="*/ 8727715 w 9274629"/>
                <a:gd name="connsiteY1243" fmla="*/ 212275 h 1810296"/>
                <a:gd name="connsiteX1244" fmla="*/ 8734825 w 9274629"/>
                <a:gd name="connsiteY1244" fmla="*/ 202997 h 1810296"/>
                <a:gd name="connsiteX1245" fmla="*/ 8739650 w 9274629"/>
                <a:gd name="connsiteY1245" fmla="*/ 196364 h 1810296"/>
                <a:gd name="connsiteX1246" fmla="*/ 8952979 w 9274629"/>
                <a:gd name="connsiteY1246" fmla="*/ 190728 h 1810296"/>
                <a:gd name="connsiteX1247" fmla="*/ 8956183 w 9274629"/>
                <a:gd name="connsiteY1247" fmla="*/ 195657 h 1810296"/>
                <a:gd name="connsiteX1248" fmla="*/ 8960725 w 9274629"/>
                <a:gd name="connsiteY1248" fmla="*/ 200541 h 1810296"/>
                <a:gd name="connsiteX1249" fmla="*/ 8968194 w 9274629"/>
                <a:gd name="connsiteY1249" fmla="*/ 190728 h 1810296"/>
                <a:gd name="connsiteX1250" fmla="*/ 8851702 w 9274629"/>
                <a:gd name="connsiteY1250" fmla="*/ 190728 h 1810296"/>
                <a:gd name="connsiteX1251" fmla="*/ 8856944 w 9274629"/>
                <a:gd name="connsiteY1251" fmla="*/ 196364 h 1810296"/>
                <a:gd name="connsiteX1252" fmla="*/ 8823093 w 9274629"/>
                <a:gd name="connsiteY1252" fmla="*/ 196364 h 1810296"/>
                <a:gd name="connsiteX1253" fmla="*/ 8826298 w 9274629"/>
                <a:gd name="connsiteY1253" fmla="*/ 201293 h 1810296"/>
                <a:gd name="connsiteX1254" fmla="*/ 8845706 w 9274629"/>
                <a:gd name="connsiteY1254" fmla="*/ 222162 h 1810296"/>
                <a:gd name="connsiteX1255" fmla="*/ 8864711 w 9274629"/>
                <a:gd name="connsiteY1255" fmla="*/ 197360 h 1810296"/>
                <a:gd name="connsiteX1256" fmla="*/ 8869536 w 9274629"/>
                <a:gd name="connsiteY1256" fmla="*/ 190728 h 1810296"/>
                <a:gd name="connsiteX1257" fmla="*/ 9165043 w 9274629"/>
                <a:gd name="connsiteY1257" fmla="*/ 181280 h 1810296"/>
                <a:gd name="connsiteX1258" fmla="*/ 9167103 w 9274629"/>
                <a:gd name="connsiteY1258" fmla="*/ 184470 h 1810296"/>
                <a:gd name="connsiteX1259" fmla="*/ 9169069 w 9274629"/>
                <a:gd name="connsiteY1259" fmla="*/ 186598 h 1810296"/>
                <a:gd name="connsiteX1260" fmla="*/ 9173116 w 9274629"/>
                <a:gd name="connsiteY1260" fmla="*/ 181280 h 1810296"/>
                <a:gd name="connsiteX1261" fmla="*/ 9065280 w 9274629"/>
                <a:gd name="connsiteY1261" fmla="*/ 181280 h 1810296"/>
                <a:gd name="connsiteX1262" fmla="*/ 9065635 w 9274629"/>
                <a:gd name="connsiteY1262" fmla="*/ 181828 h 1810296"/>
                <a:gd name="connsiteX1263" fmla="*/ 9068501 w 9274629"/>
                <a:gd name="connsiteY1263" fmla="*/ 184931 h 1810296"/>
                <a:gd name="connsiteX1264" fmla="*/ 9071139 w 9274629"/>
                <a:gd name="connsiteY1264" fmla="*/ 181280 h 1810296"/>
                <a:gd name="connsiteX1265" fmla="*/ 8734532 w 9274629"/>
                <a:gd name="connsiteY1265" fmla="*/ 155257 h 1810296"/>
                <a:gd name="connsiteX1266" fmla="*/ 8737676 w 9274629"/>
                <a:gd name="connsiteY1266" fmla="*/ 159623 h 1810296"/>
                <a:gd name="connsiteX1267" fmla="*/ 8740852 w 9274629"/>
                <a:gd name="connsiteY1267" fmla="*/ 155257 h 1810296"/>
                <a:gd name="connsiteX1268" fmla="*/ 9249241 w 9274629"/>
                <a:gd name="connsiteY1268" fmla="*/ 152057 h 1810296"/>
                <a:gd name="connsiteX1269" fmla="*/ 9255148 w 9274629"/>
                <a:gd name="connsiteY1269" fmla="*/ 159601 h 1810296"/>
                <a:gd name="connsiteX1270" fmla="*/ 9256915 w 9274629"/>
                <a:gd name="connsiteY1270" fmla="*/ 157295 h 1810296"/>
                <a:gd name="connsiteX1271" fmla="*/ 9260725 w 9274629"/>
                <a:gd name="connsiteY1271" fmla="*/ 152057 h 1810296"/>
                <a:gd name="connsiteX1272" fmla="*/ 9067375 w 9274629"/>
                <a:gd name="connsiteY1272" fmla="*/ 151973 h 1810296"/>
                <a:gd name="connsiteX1273" fmla="*/ 9068025 w 9274629"/>
                <a:gd name="connsiteY1273" fmla="*/ 152804 h 1810296"/>
                <a:gd name="connsiteX1274" fmla="*/ 9054706 w 9274629"/>
                <a:gd name="connsiteY1274" fmla="*/ 152804 h 1810296"/>
                <a:gd name="connsiteX1275" fmla="*/ 9065793 w 9274629"/>
                <a:gd name="connsiteY1275" fmla="*/ 166965 h 1810296"/>
                <a:gd name="connsiteX1276" fmla="*/ 9074301 w 9274629"/>
                <a:gd name="connsiteY1276" fmla="*/ 155787 h 1810296"/>
                <a:gd name="connsiteX1277" fmla="*/ 9077057 w 9274629"/>
                <a:gd name="connsiteY1277" fmla="*/ 151973 h 1810296"/>
                <a:gd name="connsiteX1278" fmla="*/ 8951951 w 9274629"/>
                <a:gd name="connsiteY1278" fmla="*/ 149620 h 1810296"/>
                <a:gd name="connsiteX1279" fmla="*/ 8959745 w 9274629"/>
                <a:gd name="connsiteY1279" fmla="*/ 161608 h 1810296"/>
                <a:gd name="connsiteX1280" fmla="*/ 8968605 w 9274629"/>
                <a:gd name="connsiteY1280" fmla="*/ 171134 h 1810296"/>
                <a:gd name="connsiteX1281" fmla="*/ 8978221 w 9274629"/>
                <a:gd name="connsiteY1281" fmla="*/ 158501 h 1810296"/>
                <a:gd name="connsiteX1282" fmla="*/ 8982338 w 9274629"/>
                <a:gd name="connsiteY1282" fmla="*/ 152804 h 1810296"/>
                <a:gd name="connsiteX1283" fmla="*/ 8969825 w 9274629"/>
                <a:gd name="connsiteY1283" fmla="*/ 152804 h 1810296"/>
                <a:gd name="connsiteX1284" fmla="*/ 8972248 w 9274629"/>
                <a:gd name="connsiteY1284" fmla="*/ 149620 h 1810296"/>
                <a:gd name="connsiteX1285" fmla="*/ 8852078 w 9274629"/>
                <a:gd name="connsiteY1285" fmla="*/ 149620 h 1810296"/>
                <a:gd name="connsiteX1286" fmla="*/ 8857320 w 9274629"/>
                <a:gd name="connsiteY1286" fmla="*/ 155257 h 1810296"/>
                <a:gd name="connsiteX1287" fmla="*/ 8822065 w 9274629"/>
                <a:gd name="connsiteY1287" fmla="*/ 155257 h 1810296"/>
                <a:gd name="connsiteX1288" fmla="*/ 8829859 w 9274629"/>
                <a:gd name="connsiteY1288" fmla="*/ 167244 h 1810296"/>
                <a:gd name="connsiteX1289" fmla="*/ 8845162 w 9274629"/>
                <a:gd name="connsiteY1289" fmla="*/ 183697 h 1810296"/>
                <a:gd name="connsiteX1290" fmla="*/ 8860675 w 9274629"/>
                <a:gd name="connsiteY1290" fmla="*/ 163453 h 1810296"/>
                <a:gd name="connsiteX1291" fmla="*/ 8870738 w 9274629"/>
                <a:gd name="connsiteY1291" fmla="*/ 149620 h 1810296"/>
                <a:gd name="connsiteX1292" fmla="*/ 9174383 w 9274629"/>
                <a:gd name="connsiteY1292" fmla="*/ 149347 h 1810296"/>
                <a:gd name="connsiteX1293" fmla="*/ 9176440 w 9274629"/>
                <a:gd name="connsiteY1293" fmla="*/ 151973 h 1810296"/>
                <a:gd name="connsiteX1294" fmla="*/ 9164930 w 9274629"/>
                <a:gd name="connsiteY1294" fmla="*/ 151973 h 1810296"/>
                <a:gd name="connsiteX1295" fmla="*/ 9166280 w 9274629"/>
                <a:gd name="connsiteY1295" fmla="*/ 154062 h 1810296"/>
                <a:gd name="connsiteX1296" fmla="*/ 9174406 w 9274629"/>
                <a:gd name="connsiteY1296" fmla="*/ 162858 h 1810296"/>
                <a:gd name="connsiteX1297" fmla="*/ 9181014 w 9274629"/>
                <a:gd name="connsiteY1297" fmla="*/ 154176 h 1810296"/>
                <a:gd name="connsiteX1298" fmla="*/ 9184504 w 9274629"/>
                <a:gd name="connsiteY1298" fmla="*/ 149347 h 1810296"/>
                <a:gd name="connsiteX1299" fmla="*/ 8726783 w 9274629"/>
                <a:gd name="connsiteY1299" fmla="*/ 142529 h 1810296"/>
                <a:gd name="connsiteX1300" fmla="*/ 8728572 w 9274629"/>
                <a:gd name="connsiteY1300" fmla="*/ 146082 h 1810296"/>
                <a:gd name="connsiteX1301" fmla="*/ 8731294 w 9274629"/>
                <a:gd name="connsiteY1301" fmla="*/ 142529 h 1810296"/>
                <a:gd name="connsiteX1302" fmla="*/ 8968621 w 9274629"/>
                <a:gd name="connsiteY1302" fmla="*/ 129638 h 1810296"/>
                <a:gd name="connsiteX1303" fmla="*/ 8978980 w 9274629"/>
                <a:gd name="connsiteY1303" fmla="*/ 140776 h 1810296"/>
                <a:gd name="connsiteX1304" fmla="*/ 8983782 w 9274629"/>
                <a:gd name="connsiteY1304" fmla="*/ 134467 h 1810296"/>
                <a:gd name="connsiteX1305" fmla="*/ 8987272 w 9274629"/>
                <a:gd name="connsiteY1305" fmla="*/ 129638 h 1810296"/>
                <a:gd name="connsiteX1306" fmla="*/ 9245900 w 9274629"/>
                <a:gd name="connsiteY1306" fmla="*/ 119416 h 1810296"/>
                <a:gd name="connsiteX1307" fmla="*/ 9256001 w 9274629"/>
                <a:gd name="connsiteY1307" fmla="*/ 132316 h 1810296"/>
                <a:gd name="connsiteX1308" fmla="*/ 9263226 w 9274629"/>
                <a:gd name="connsiteY1308" fmla="*/ 122887 h 1810296"/>
                <a:gd name="connsiteX1309" fmla="*/ 9265752 w 9274629"/>
                <a:gd name="connsiteY1309" fmla="*/ 119416 h 1810296"/>
                <a:gd name="connsiteX1310" fmla="*/ 9266199 w 9274629"/>
                <a:gd name="connsiteY1310" fmla="*/ 115062 h 1810296"/>
                <a:gd name="connsiteX1311" fmla="*/ 9267609 w 9274629"/>
                <a:gd name="connsiteY1311" fmla="*/ 116863 h 1810296"/>
                <a:gd name="connsiteX1312" fmla="*/ 9268919 w 9274629"/>
                <a:gd name="connsiteY1312" fmla="*/ 115062 h 1810296"/>
                <a:gd name="connsiteX1313" fmla="*/ 9048668 w 9274629"/>
                <a:gd name="connsiteY1313" fmla="*/ 99707 h 1810296"/>
                <a:gd name="connsiteX1314" fmla="*/ 9072103 w 9274629"/>
                <a:gd name="connsiteY1314" fmla="*/ 129638 h 1810296"/>
                <a:gd name="connsiteX1315" fmla="*/ 9049887 w 9274629"/>
                <a:gd name="connsiteY1315" fmla="*/ 129638 h 1810296"/>
                <a:gd name="connsiteX1316" fmla="*/ 9065004 w 9274629"/>
                <a:gd name="connsiteY1316" fmla="*/ 148946 h 1810296"/>
                <a:gd name="connsiteX1317" fmla="*/ 9078866 w 9274629"/>
                <a:gd name="connsiteY1317" fmla="*/ 130735 h 1810296"/>
                <a:gd name="connsiteX1318" fmla="*/ 9082983 w 9274629"/>
                <a:gd name="connsiteY1318" fmla="*/ 125037 h 1810296"/>
                <a:gd name="connsiteX1319" fmla="*/ 9070470 w 9274629"/>
                <a:gd name="connsiteY1319" fmla="*/ 125037 h 1810296"/>
                <a:gd name="connsiteX1320" fmla="*/ 9084427 w 9274629"/>
                <a:gd name="connsiteY1320" fmla="*/ 106701 h 1810296"/>
                <a:gd name="connsiteX1321" fmla="*/ 9087917 w 9274629"/>
                <a:gd name="connsiteY1321" fmla="*/ 101871 h 1810296"/>
                <a:gd name="connsiteX1322" fmla="*/ 9066392 w 9274629"/>
                <a:gd name="connsiteY1322" fmla="*/ 101871 h 1810296"/>
                <a:gd name="connsiteX1323" fmla="*/ 9068040 w 9274629"/>
                <a:gd name="connsiteY1323" fmla="*/ 99707 h 1810296"/>
                <a:gd name="connsiteX1324" fmla="*/ 9274629 w 9274629"/>
                <a:gd name="connsiteY1324" fmla="*/ 45317 h 1810296"/>
                <a:gd name="connsiteX1325" fmla="*/ 9274629 w 9274629"/>
                <a:gd name="connsiteY1325" fmla="*/ 83246 h 1810296"/>
                <a:gd name="connsiteX1326" fmla="*/ 9245978 w 9274629"/>
                <a:gd name="connsiteY1326" fmla="*/ 83246 h 1810296"/>
                <a:gd name="connsiteX1327" fmla="*/ 9266880 w 9274629"/>
                <a:gd name="connsiteY1327" fmla="*/ 55970 h 1810296"/>
                <a:gd name="connsiteX1328" fmla="*/ 9274629 w 9274629"/>
                <a:gd name="connsiteY1328" fmla="*/ 19956 h 1810296"/>
                <a:gd name="connsiteX1329" fmla="*/ 9274629 w 9274629"/>
                <a:gd name="connsiteY1329" fmla="*/ 42137 h 1810296"/>
                <a:gd name="connsiteX1330" fmla="*/ 9257632 w 9274629"/>
                <a:gd name="connsiteY1330" fmla="*/ 42137 h 1810296"/>
                <a:gd name="connsiteX1331" fmla="*/ 8675306 w 9274629"/>
                <a:gd name="connsiteY1331" fmla="*/ 0 h 1810296"/>
                <a:gd name="connsiteX1332" fmla="*/ 8689720 w 9274629"/>
                <a:gd name="connsiteY1332" fmla="*/ 0 h 1810296"/>
                <a:gd name="connsiteX1333" fmla="*/ 8690105 w 9274629"/>
                <a:gd name="connsiteY1333" fmla="*/ 1384 h 1810296"/>
                <a:gd name="connsiteX1334" fmla="*/ 8726727 w 9274629"/>
                <a:gd name="connsiteY1334" fmla="*/ 71219 h 1810296"/>
                <a:gd name="connsiteX1335" fmla="*/ 8708338 w 9274629"/>
                <a:gd name="connsiteY1335" fmla="*/ 71219 h 1810296"/>
                <a:gd name="connsiteX1336" fmla="*/ 8729931 w 9274629"/>
                <a:gd name="connsiteY1336" fmla="*/ 107826 h 1810296"/>
                <a:gd name="connsiteX1337" fmla="*/ 8709697 w 9274629"/>
                <a:gd name="connsiteY1337" fmla="*/ 107826 h 1810296"/>
                <a:gd name="connsiteX1338" fmla="*/ 8710596 w 9274629"/>
                <a:gd name="connsiteY1338" fmla="*/ 110363 h 1810296"/>
                <a:gd name="connsiteX1339" fmla="*/ 8717225 w 9274629"/>
                <a:gd name="connsiteY1339" fmla="*/ 123535 h 1810296"/>
                <a:gd name="connsiteX1340" fmla="*/ 8728685 w 9274629"/>
                <a:gd name="connsiteY1340" fmla="*/ 129995 h 1810296"/>
                <a:gd name="connsiteX1341" fmla="*/ 8738066 w 9274629"/>
                <a:gd name="connsiteY1341" fmla="*/ 133691 h 1810296"/>
                <a:gd name="connsiteX1342" fmla="*/ 8740840 w 9274629"/>
                <a:gd name="connsiteY1342" fmla="*/ 130072 h 1810296"/>
                <a:gd name="connsiteX1343" fmla="*/ 8789430 w 9274629"/>
                <a:gd name="connsiteY1343" fmla="*/ 39288 h 1810296"/>
                <a:gd name="connsiteX1344" fmla="*/ 8832312 w 9274629"/>
                <a:gd name="connsiteY1344" fmla="*/ 128369 h 1810296"/>
                <a:gd name="connsiteX1345" fmla="*/ 8851721 w 9274629"/>
                <a:gd name="connsiteY1345" fmla="*/ 149237 h 1810296"/>
                <a:gd name="connsiteX1346" fmla="*/ 8870726 w 9274629"/>
                <a:gd name="connsiteY1346" fmla="*/ 124436 h 1810296"/>
                <a:gd name="connsiteX1347" fmla="*/ 8919316 w 9274629"/>
                <a:gd name="connsiteY1347" fmla="*/ 33652 h 1810296"/>
                <a:gd name="connsiteX1348" fmla="*/ 8962198 w 9274629"/>
                <a:gd name="connsiteY1348" fmla="*/ 122732 h 1810296"/>
                <a:gd name="connsiteX1349" fmla="*/ 8967040 w 9274629"/>
                <a:gd name="connsiteY1349" fmla="*/ 127938 h 1810296"/>
                <a:gd name="connsiteX1350" fmla="*/ 8980863 w 9274629"/>
                <a:gd name="connsiteY1350" fmla="*/ 109778 h 1810296"/>
                <a:gd name="connsiteX1351" fmla="*/ 8988141 w 9274629"/>
                <a:gd name="connsiteY1351" fmla="*/ 99707 h 1810296"/>
                <a:gd name="connsiteX1352" fmla="*/ 8974175 w 9274629"/>
                <a:gd name="connsiteY1352" fmla="*/ 99707 h 1810296"/>
                <a:gd name="connsiteX1353" fmla="*/ 9023274 w 9274629"/>
                <a:gd name="connsiteY1353" fmla="*/ 15269 h 1810296"/>
                <a:gd name="connsiteX1354" fmla="*/ 9041300 w 9274629"/>
                <a:gd name="connsiteY1354" fmla="*/ 60017 h 1810296"/>
                <a:gd name="connsiteX1355" fmla="*/ 9070176 w 9274629"/>
                <a:gd name="connsiteY1355" fmla="*/ 96899 h 1810296"/>
                <a:gd name="connsiteX1356" fmla="*/ 9081508 w 9274629"/>
                <a:gd name="connsiteY1356" fmla="*/ 82012 h 1810296"/>
                <a:gd name="connsiteX1357" fmla="*/ 9088786 w 9274629"/>
                <a:gd name="connsiteY1357" fmla="*/ 71940 h 1810296"/>
                <a:gd name="connsiteX1358" fmla="*/ 9074820 w 9274629"/>
                <a:gd name="connsiteY1358" fmla="*/ 71940 h 1810296"/>
                <a:gd name="connsiteX1359" fmla="*/ 9113632 w 9274629"/>
                <a:gd name="connsiteY1359" fmla="*/ 14595 h 1810296"/>
                <a:gd name="connsiteX1360" fmla="*/ 9119175 w 9274629"/>
                <a:gd name="connsiteY1360" fmla="*/ 0 h 1810296"/>
                <a:gd name="connsiteX1361" fmla="*/ 9128358 w 9274629"/>
                <a:gd name="connsiteY1361" fmla="*/ 0 h 1810296"/>
                <a:gd name="connsiteX1362" fmla="*/ 9132219 w 9274629"/>
                <a:gd name="connsiteY1362" fmla="*/ 10874 h 1810296"/>
                <a:gd name="connsiteX1363" fmla="*/ 9173020 w 9274629"/>
                <a:gd name="connsiteY1363" fmla="*/ 71940 h 1810296"/>
                <a:gd name="connsiteX1364" fmla="*/ 9149313 w 9274629"/>
                <a:gd name="connsiteY1364" fmla="*/ 71940 h 1810296"/>
                <a:gd name="connsiteX1365" fmla="*/ 9172748 w 9274629"/>
                <a:gd name="connsiteY1365" fmla="*/ 101871 h 1810296"/>
                <a:gd name="connsiteX1366" fmla="*/ 9150532 w 9274629"/>
                <a:gd name="connsiteY1366" fmla="*/ 101871 h 1810296"/>
                <a:gd name="connsiteX1367" fmla="*/ 9168670 w 9274629"/>
                <a:gd name="connsiteY1367" fmla="*/ 125037 h 1810296"/>
                <a:gd name="connsiteX1368" fmla="*/ 9155350 w 9274629"/>
                <a:gd name="connsiteY1368" fmla="*/ 125037 h 1810296"/>
                <a:gd name="connsiteX1369" fmla="*/ 9168601 w 9274629"/>
                <a:gd name="connsiteY1369" fmla="*/ 141961 h 1810296"/>
                <a:gd name="connsiteX1370" fmla="*/ 9178096 w 9274629"/>
                <a:gd name="connsiteY1370" fmla="*/ 129487 h 1810296"/>
                <a:gd name="connsiteX1371" fmla="*/ 9185373 w 9274629"/>
                <a:gd name="connsiteY1371" fmla="*/ 119416 h 1810296"/>
                <a:gd name="connsiteX1372" fmla="*/ 9171407 w 9274629"/>
                <a:gd name="connsiteY1372" fmla="*/ 119416 h 1810296"/>
                <a:gd name="connsiteX1373" fmla="*/ 9220507 w 9274629"/>
                <a:gd name="connsiteY1373" fmla="*/ 34978 h 1810296"/>
                <a:gd name="connsiteX1374" fmla="*/ 9238532 w 9274629"/>
                <a:gd name="connsiteY1374" fmla="*/ 79726 h 1810296"/>
                <a:gd name="connsiteX1375" fmla="*/ 9258829 w 9274629"/>
                <a:gd name="connsiteY1375" fmla="*/ 105650 h 1810296"/>
                <a:gd name="connsiteX1376" fmla="*/ 9270916 w 9274629"/>
                <a:gd name="connsiteY1376" fmla="*/ 89878 h 1810296"/>
                <a:gd name="connsiteX1377" fmla="*/ 9274629 w 9274629"/>
                <a:gd name="connsiteY1377" fmla="*/ 84773 h 1810296"/>
                <a:gd name="connsiteX1378" fmla="*/ 9274629 w 9274629"/>
                <a:gd name="connsiteY1378" fmla="*/ 314004 h 1810296"/>
                <a:gd name="connsiteX1379" fmla="*/ 9274628 w 9274629"/>
                <a:gd name="connsiteY1379" fmla="*/ 314004 h 1810296"/>
                <a:gd name="connsiteX1380" fmla="*/ 9274628 w 9274629"/>
                <a:gd name="connsiteY1380" fmla="*/ 1810296 h 1810296"/>
                <a:gd name="connsiteX1381" fmla="*/ 0 w 9274629"/>
                <a:gd name="connsiteY1381" fmla="*/ 1810296 h 1810296"/>
                <a:gd name="connsiteX1382" fmla="*/ 4366661 w 9274629"/>
                <a:gd name="connsiteY1382" fmla="*/ 1171030 h 1810296"/>
                <a:gd name="connsiteX1383" fmla="*/ 4436671 w 9274629"/>
                <a:gd name="connsiteY1383" fmla="*/ 1158333 h 1810296"/>
                <a:gd name="connsiteX1384" fmla="*/ 4437461 w 9274629"/>
                <a:gd name="connsiteY1384" fmla="*/ 1155432 h 1810296"/>
                <a:gd name="connsiteX1385" fmla="*/ 4437935 w 9274629"/>
                <a:gd name="connsiteY1385" fmla="*/ 1153509 h 1810296"/>
                <a:gd name="connsiteX1386" fmla="*/ 4437955 w 9274629"/>
                <a:gd name="connsiteY1386" fmla="*/ 1153451 h 1810296"/>
                <a:gd name="connsiteX1387" fmla="*/ 4437964 w 9274629"/>
                <a:gd name="connsiteY1387" fmla="*/ 1153392 h 1810296"/>
                <a:gd name="connsiteX1388" fmla="*/ 4438061 w 9274629"/>
                <a:gd name="connsiteY1388" fmla="*/ 1152699 h 1810296"/>
                <a:gd name="connsiteX1389" fmla="*/ 4438360 w 9274629"/>
                <a:gd name="connsiteY1389" fmla="*/ 1149488 h 1810296"/>
                <a:gd name="connsiteX1390" fmla="*/ 4438487 w 9274629"/>
                <a:gd name="connsiteY1390" fmla="*/ 1146453 h 1810296"/>
                <a:gd name="connsiteX1391" fmla="*/ 4438458 w 9274629"/>
                <a:gd name="connsiteY1391" fmla="*/ 1142793 h 1810296"/>
                <a:gd name="connsiteX1392" fmla="*/ 4438264 w 9274629"/>
                <a:gd name="connsiteY1392" fmla="*/ 1139719 h 1810296"/>
                <a:gd name="connsiteX1393" fmla="*/ 4438032 w 9274629"/>
                <a:gd name="connsiteY1393" fmla="*/ 1137582 h 1810296"/>
                <a:gd name="connsiteX1394" fmla="*/ 4437712 w 9274629"/>
                <a:gd name="connsiteY1394" fmla="*/ 1135367 h 1810296"/>
                <a:gd name="connsiteX1395" fmla="*/ 4437316 w 9274629"/>
                <a:gd name="connsiteY1395" fmla="*/ 1133103 h 1810296"/>
                <a:gd name="connsiteX1396" fmla="*/ 4436783 w 9274629"/>
                <a:gd name="connsiteY1396" fmla="*/ 1130800 h 1810296"/>
                <a:gd name="connsiteX1397" fmla="*/ 4436125 w 9274629"/>
                <a:gd name="connsiteY1397" fmla="*/ 1128496 h 1810296"/>
                <a:gd name="connsiteX1398" fmla="*/ 4435844 w 9274629"/>
                <a:gd name="connsiteY1398" fmla="*/ 1127661 h 1810296"/>
                <a:gd name="connsiteX1399" fmla="*/ 4435326 w 9274629"/>
                <a:gd name="connsiteY1399" fmla="*/ 1127794 h 1810296"/>
                <a:gd name="connsiteX1400" fmla="*/ 4432819 w 9274629"/>
                <a:gd name="connsiteY1400" fmla="*/ 1128438 h 1810296"/>
                <a:gd name="connsiteX1401" fmla="*/ 4432132 w 9274629"/>
                <a:gd name="connsiteY1401" fmla="*/ 1128613 h 1810296"/>
                <a:gd name="connsiteX1402" fmla="*/ 4431077 w 9274629"/>
                <a:gd name="connsiteY1402" fmla="*/ 1128750 h 1810296"/>
                <a:gd name="connsiteX1403" fmla="*/ 4430390 w 9274629"/>
                <a:gd name="connsiteY1403" fmla="*/ 1128692 h 1810296"/>
                <a:gd name="connsiteX1404" fmla="*/ 4430061 w 9274629"/>
                <a:gd name="connsiteY1404" fmla="*/ 1128613 h 1810296"/>
                <a:gd name="connsiteX1405" fmla="*/ 4429751 w 9274629"/>
                <a:gd name="connsiteY1405" fmla="*/ 1128496 h 1810296"/>
                <a:gd name="connsiteX1406" fmla="*/ 4429180 w 9274629"/>
                <a:gd name="connsiteY1406" fmla="*/ 1128164 h 1810296"/>
                <a:gd name="connsiteX1407" fmla="*/ 4428396 w 9274629"/>
                <a:gd name="connsiteY1407" fmla="*/ 1127540 h 1810296"/>
                <a:gd name="connsiteX1408" fmla="*/ 4427874 w 9274629"/>
                <a:gd name="connsiteY1408" fmla="*/ 1127140 h 1810296"/>
                <a:gd name="connsiteX1409" fmla="*/ 4427438 w 9274629"/>
                <a:gd name="connsiteY1409" fmla="*/ 1126866 h 1810296"/>
                <a:gd name="connsiteX1410" fmla="*/ 4426528 w 9274629"/>
                <a:gd name="connsiteY1410" fmla="*/ 1126446 h 1810296"/>
                <a:gd name="connsiteX1411" fmla="*/ 4425570 w 9274629"/>
                <a:gd name="connsiteY1411" fmla="*/ 1126183 h 1810296"/>
                <a:gd name="connsiteX1412" fmla="*/ 4424583 w 9274629"/>
                <a:gd name="connsiteY1412" fmla="*/ 1126027 h 1810296"/>
                <a:gd name="connsiteX1413" fmla="*/ 4423035 w 9274629"/>
                <a:gd name="connsiteY1413" fmla="*/ 1125929 h 1810296"/>
                <a:gd name="connsiteX1414" fmla="*/ 4420934 w 9274629"/>
                <a:gd name="connsiteY1414" fmla="*/ 1125958 h 1810296"/>
                <a:gd name="connsiteX1415" fmla="*/ 4419899 w 9274629"/>
                <a:gd name="connsiteY1415" fmla="*/ 1125939 h 1810296"/>
                <a:gd name="connsiteX1416" fmla="*/ 4419386 w 9274629"/>
                <a:gd name="connsiteY1416" fmla="*/ 1125929 h 1810296"/>
                <a:gd name="connsiteX1417" fmla="*/ 4418321 w 9274629"/>
                <a:gd name="connsiteY1417" fmla="*/ 1125802 h 1810296"/>
                <a:gd name="connsiteX1418" fmla="*/ 4417276 w 9274629"/>
                <a:gd name="connsiteY1418" fmla="*/ 1125578 h 1810296"/>
                <a:gd name="connsiteX1419" fmla="*/ 4416279 w 9274629"/>
                <a:gd name="connsiteY1419" fmla="*/ 1125236 h 1810296"/>
                <a:gd name="connsiteX1420" fmla="*/ 4415360 w 9274629"/>
                <a:gd name="connsiteY1420" fmla="*/ 1124778 h 1810296"/>
                <a:gd name="connsiteX1421" fmla="*/ 4414557 w 9274629"/>
                <a:gd name="connsiteY1421" fmla="*/ 1124182 h 1810296"/>
                <a:gd name="connsiteX1422" fmla="*/ 4413918 w 9274629"/>
                <a:gd name="connsiteY1422" fmla="*/ 1123470 h 1810296"/>
                <a:gd name="connsiteX1423" fmla="*/ 4413570 w 9274629"/>
                <a:gd name="connsiteY1423" fmla="*/ 1122835 h 1810296"/>
                <a:gd name="connsiteX1424" fmla="*/ 4413405 w 9274629"/>
                <a:gd name="connsiteY1424" fmla="*/ 1122357 h 1810296"/>
                <a:gd name="connsiteX1425" fmla="*/ 4413347 w 9274629"/>
                <a:gd name="connsiteY1425" fmla="*/ 1122123 h 1810296"/>
                <a:gd name="connsiteX1426" fmla="*/ 4413066 w 9274629"/>
                <a:gd name="connsiteY1426" fmla="*/ 1122123 h 1810296"/>
                <a:gd name="connsiteX1427" fmla="*/ 4413211 w 9274629"/>
                <a:gd name="connsiteY1427" fmla="*/ 1121810 h 1810296"/>
                <a:gd name="connsiteX1428" fmla="*/ 4413405 w 9274629"/>
                <a:gd name="connsiteY1428" fmla="*/ 1121146 h 1810296"/>
                <a:gd name="connsiteX1429" fmla="*/ 4413501 w 9274629"/>
                <a:gd name="connsiteY1429" fmla="*/ 1120463 h 1810296"/>
                <a:gd name="connsiteX1430" fmla="*/ 4413501 w 9274629"/>
                <a:gd name="connsiteY1430" fmla="*/ 1119790 h 1810296"/>
                <a:gd name="connsiteX1431" fmla="*/ 4413434 w 9274629"/>
                <a:gd name="connsiteY1431" fmla="*/ 1119097 h 1810296"/>
                <a:gd name="connsiteX1432" fmla="*/ 4413270 w 9274629"/>
                <a:gd name="connsiteY1432" fmla="*/ 1118424 h 1810296"/>
                <a:gd name="connsiteX1433" fmla="*/ 4412999 w 9274629"/>
                <a:gd name="connsiteY1433" fmla="*/ 1117789 h 1810296"/>
                <a:gd name="connsiteX1434" fmla="*/ 4412669 w 9274629"/>
                <a:gd name="connsiteY1434" fmla="*/ 1117203 h 1810296"/>
                <a:gd name="connsiteX1435" fmla="*/ 4412457 w 9274629"/>
                <a:gd name="connsiteY1435" fmla="*/ 1116921 h 1810296"/>
                <a:gd name="connsiteX1436" fmla="*/ 4412243 w 9274629"/>
                <a:gd name="connsiteY1436" fmla="*/ 1116647 h 1810296"/>
                <a:gd name="connsiteX1437" fmla="*/ 4411750 w 9274629"/>
                <a:gd name="connsiteY1437" fmla="*/ 1116188 h 1810296"/>
                <a:gd name="connsiteX1438" fmla="*/ 4411199 w 9274629"/>
                <a:gd name="connsiteY1438" fmla="*/ 1115778 h 1810296"/>
                <a:gd name="connsiteX1439" fmla="*/ 4410589 w 9274629"/>
                <a:gd name="connsiteY1439" fmla="*/ 1115456 h 1810296"/>
                <a:gd name="connsiteX1440" fmla="*/ 4409950 w 9274629"/>
                <a:gd name="connsiteY1440" fmla="*/ 1115222 h 1810296"/>
                <a:gd name="connsiteX1441" fmla="*/ 4409292 w 9274629"/>
                <a:gd name="connsiteY1441" fmla="*/ 1115066 h 1810296"/>
                <a:gd name="connsiteX1442" fmla="*/ 4408614 w 9274629"/>
                <a:gd name="connsiteY1442" fmla="*/ 1115007 h 1810296"/>
                <a:gd name="connsiteX1443" fmla="*/ 4407927 w 9274629"/>
                <a:gd name="connsiteY1443" fmla="*/ 1115036 h 1810296"/>
                <a:gd name="connsiteX1444" fmla="*/ 4407589 w 9274629"/>
                <a:gd name="connsiteY1444" fmla="*/ 1115095 h 1810296"/>
                <a:gd name="connsiteX1445" fmla="*/ 4407685 w 9274629"/>
                <a:gd name="connsiteY1445" fmla="*/ 1115232 h 1810296"/>
                <a:gd name="connsiteX1446" fmla="*/ 4407791 w 9274629"/>
                <a:gd name="connsiteY1446" fmla="*/ 1115544 h 1810296"/>
                <a:gd name="connsiteX1447" fmla="*/ 4407791 w 9274629"/>
                <a:gd name="connsiteY1447" fmla="*/ 1115866 h 1810296"/>
                <a:gd name="connsiteX1448" fmla="*/ 4407714 w 9274629"/>
                <a:gd name="connsiteY1448" fmla="*/ 1116188 h 1810296"/>
                <a:gd name="connsiteX1449" fmla="*/ 4407482 w 9274629"/>
                <a:gd name="connsiteY1449" fmla="*/ 1116667 h 1810296"/>
                <a:gd name="connsiteX1450" fmla="*/ 4407114 w 9274629"/>
                <a:gd name="connsiteY1450" fmla="*/ 1117047 h 1810296"/>
                <a:gd name="connsiteX1451" fmla="*/ 4406824 w 9274629"/>
                <a:gd name="connsiteY1451" fmla="*/ 1117233 h 1810296"/>
                <a:gd name="connsiteX1452" fmla="*/ 4406669 w 9274629"/>
                <a:gd name="connsiteY1452" fmla="*/ 1117301 h 1810296"/>
                <a:gd name="connsiteX1453" fmla="*/ 4406340 w 9274629"/>
                <a:gd name="connsiteY1453" fmla="*/ 1117408 h 1810296"/>
                <a:gd name="connsiteX1454" fmla="*/ 4405672 w 9274629"/>
                <a:gd name="connsiteY1454" fmla="*/ 1117467 h 1810296"/>
                <a:gd name="connsiteX1455" fmla="*/ 4404637 w 9274629"/>
                <a:gd name="connsiteY1455" fmla="*/ 1117340 h 1810296"/>
                <a:gd name="connsiteX1456" fmla="*/ 4403969 w 9274629"/>
                <a:gd name="connsiteY1456" fmla="*/ 1117174 h 1810296"/>
                <a:gd name="connsiteX1457" fmla="*/ 4401617 w 9274629"/>
                <a:gd name="connsiteY1457" fmla="*/ 1116579 h 1810296"/>
                <a:gd name="connsiteX1458" fmla="*/ 4399245 w 9274629"/>
                <a:gd name="connsiteY1458" fmla="*/ 1115974 h 1810296"/>
                <a:gd name="connsiteX1459" fmla="*/ 4398501 w 9274629"/>
                <a:gd name="connsiteY1459" fmla="*/ 1115798 h 1810296"/>
                <a:gd name="connsiteX1460" fmla="*/ 4397456 w 9274629"/>
                <a:gd name="connsiteY1460" fmla="*/ 1115369 h 1810296"/>
                <a:gd name="connsiteX1461" fmla="*/ 4396846 w 9274629"/>
                <a:gd name="connsiteY1461" fmla="*/ 1114968 h 1810296"/>
                <a:gd name="connsiteX1462" fmla="*/ 4396584 w 9274629"/>
                <a:gd name="connsiteY1462" fmla="*/ 1114695 h 1810296"/>
                <a:gd name="connsiteX1463" fmla="*/ 4396391 w 9274629"/>
                <a:gd name="connsiteY1463" fmla="*/ 1114471 h 1810296"/>
                <a:gd name="connsiteX1464" fmla="*/ 4396110 w 9274629"/>
                <a:gd name="connsiteY1464" fmla="*/ 1113963 h 1810296"/>
                <a:gd name="connsiteX1465" fmla="*/ 4395926 w 9274629"/>
                <a:gd name="connsiteY1465" fmla="*/ 1113407 h 1810296"/>
                <a:gd name="connsiteX1466" fmla="*/ 4395839 w 9274629"/>
                <a:gd name="connsiteY1466" fmla="*/ 1112831 h 1810296"/>
                <a:gd name="connsiteX1467" fmla="*/ 4395839 w 9274629"/>
                <a:gd name="connsiteY1467" fmla="*/ 1111904 h 1810296"/>
                <a:gd name="connsiteX1468" fmla="*/ 4396023 w 9274629"/>
                <a:gd name="connsiteY1468" fmla="*/ 1110664 h 1810296"/>
                <a:gd name="connsiteX1469" fmla="*/ 4396149 w 9274629"/>
                <a:gd name="connsiteY1469" fmla="*/ 1110059 h 1810296"/>
                <a:gd name="connsiteX1470" fmla="*/ 4396362 w 9274629"/>
                <a:gd name="connsiteY1470" fmla="*/ 1109131 h 1810296"/>
                <a:gd name="connsiteX1471" fmla="*/ 4396565 w 9274629"/>
                <a:gd name="connsiteY1471" fmla="*/ 1108195 h 1810296"/>
                <a:gd name="connsiteX1472" fmla="*/ 4397252 w 9274629"/>
                <a:gd name="connsiteY1472" fmla="*/ 1105159 h 1810296"/>
                <a:gd name="connsiteX1473" fmla="*/ 4397930 w 9274629"/>
                <a:gd name="connsiteY1473" fmla="*/ 1102123 h 1810296"/>
                <a:gd name="connsiteX1474" fmla="*/ 4398104 w 9274629"/>
                <a:gd name="connsiteY1474" fmla="*/ 1101470 h 1810296"/>
                <a:gd name="connsiteX1475" fmla="*/ 4398433 w 9274629"/>
                <a:gd name="connsiteY1475" fmla="*/ 1100494 h 1810296"/>
                <a:gd name="connsiteX1476" fmla="*/ 4398733 w 9274629"/>
                <a:gd name="connsiteY1476" fmla="*/ 1099869 h 1810296"/>
                <a:gd name="connsiteX1477" fmla="*/ 4399091 w 9274629"/>
                <a:gd name="connsiteY1477" fmla="*/ 1099322 h 1810296"/>
                <a:gd name="connsiteX1478" fmla="*/ 4399508 w 9274629"/>
                <a:gd name="connsiteY1478" fmla="*/ 1098873 h 1810296"/>
                <a:gd name="connsiteX1479" fmla="*/ 4400001 w 9274629"/>
                <a:gd name="connsiteY1479" fmla="*/ 1098542 h 1810296"/>
                <a:gd name="connsiteX1480" fmla="*/ 4400552 w 9274629"/>
                <a:gd name="connsiteY1480" fmla="*/ 1098356 h 1810296"/>
                <a:gd name="connsiteX1481" fmla="*/ 4400872 w 9274629"/>
                <a:gd name="connsiteY1481" fmla="*/ 1098337 h 1810296"/>
                <a:gd name="connsiteX1482" fmla="*/ 4400746 w 9274629"/>
                <a:gd name="connsiteY1482" fmla="*/ 1097526 h 1810296"/>
                <a:gd name="connsiteX1483" fmla="*/ 4400697 w 9274629"/>
                <a:gd name="connsiteY1483" fmla="*/ 1096248 h 1810296"/>
                <a:gd name="connsiteX1484" fmla="*/ 4400736 w 9274629"/>
                <a:gd name="connsiteY1484" fmla="*/ 1095399 h 1810296"/>
                <a:gd name="connsiteX1485" fmla="*/ 4400891 w 9274629"/>
                <a:gd name="connsiteY1485" fmla="*/ 1094618 h 1810296"/>
                <a:gd name="connsiteX1486" fmla="*/ 4401152 w 9274629"/>
                <a:gd name="connsiteY1486" fmla="*/ 1093896 h 1810296"/>
                <a:gd name="connsiteX1487" fmla="*/ 4401559 w 9274629"/>
                <a:gd name="connsiteY1487" fmla="*/ 1093290 h 1810296"/>
                <a:gd name="connsiteX1488" fmla="*/ 4402130 w 9274629"/>
                <a:gd name="connsiteY1488" fmla="*/ 1092832 h 1810296"/>
                <a:gd name="connsiteX1489" fmla="*/ 4402479 w 9274629"/>
                <a:gd name="connsiteY1489" fmla="*/ 1092666 h 1810296"/>
                <a:gd name="connsiteX1490" fmla="*/ 4402798 w 9274629"/>
                <a:gd name="connsiteY1490" fmla="*/ 1092568 h 1810296"/>
                <a:gd name="connsiteX1491" fmla="*/ 4403456 w 9274629"/>
                <a:gd name="connsiteY1491" fmla="*/ 1092470 h 1810296"/>
                <a:gd name="connsiteX1492" fmla="*/ 4404453 w 9274629"/>
                <a:gd name="connsiteY1492" fmla="*/ 1092451 h 1810296"/>
                <a:gd name="connsiteX1493" fmla="*/ 4405140 w 9274629"/>
                <a:gd name="connsiteY1493" fmla="*/ 1092441 h 1810296"/>
                <a:gd name="connsiteX1494" fmla="*/ 4405585 w 9274629"/>
                <a:gd name="connsiteY1494" fmla="*/ 1092383 h 1810296"/>
                <a:gd name="connsiteX1495" fmla="*/ 4406437 w 9274629"/>
                <a:gd name="connsiteY1495" fmla="*/ 1092139 h 1810296"/>
                <a:gd name="connsiteX1496" fmla="*/ 4407230 w 9274629"/>
                <a:gd name="connsiteY1496" fmla="*/ 1091739 h 1810296"/>
                <a:gd name="connsiteX1497" fmla="*/ 4407937 w 9274629"/>
                <a:gd name="connsiteY1497" fmla="*/ 1091202 h 1810296"/>
                <a:gd name="connsiteX1498" fmla="*/ 4408557 w 9274629"/>
                <a:gd name="connsiteY1498" fmla="*/ 1090538 h 1810296"/>
                <a:gd name="connsiteX1499" fmla="*/ 4409059 w 9274629"/>
                <a:gd name="connsiteY1499" fmla="*/ 1089796 h 1810296"/>
                <a:gd name="connsiteX1500" fmla="*/ 4409408 w 9274629"/>
                <a:gd name="connsiteY1500" fmla="*/ 1088976 h 1810296"/>
                <a:gd name="connsiteX1501" fmla="*/ 4409611 w 9274629"/>
                <a:gd name="connsiteY1501" fmla="*/ 1088107 h 1810296"/>
                <a:gd name="connsiteX1502" fmla="*/ 4409640 w 9274629"/>
                <a:gd name="connsiteY1502" fmla="*/ 1087658 h 1810296"/>
                <a:gd name="connsiteX1503" fmla="*/ 4409640 w 9274629"/>
                <a:gd name="connsiteY1503" fmla="*/ 1087171 h 1810296"/>
                <a:gd name="connsiteX1504" fmla="*/ 4409534 w 9274629"/>
                <a:gd name="connsiteY1504" fmla="*/ 1086185 h 1810296"/>
                <a:gd name="connsiteX1505" fmla="*/ 4409408 w 9274629"/>
                <a:gd name="connsiteY1505" fmla="*/ 1085218 h 1810296"/>
                <a:gd name="connsiteX1506" fmla="*/ 4409359 w 9274629"/>
                <a:gd name="connsiteY1506" fmla="*/ 1084233 h 1810296"/>
                <a:gd name="connsiteX1507" fmla="*/ 4409418 w 9274629"/>
                <a:gd name="connsiteY1507" fmla="*/ 1083754 h 1810296"/>
                <a:gd name="connsiteX1508" fmla="*/ 4409476 w 9274629"/>
                <a:gd name="connsiteY1508" fmla="*/ 1083501 h 1810296"/>
                <a:gd name="connsiteX1509" fmla="*/ 4409660 w 9274629"/>
                <a:gd name="connsiteY1509" fmla="*/ 1083032 h 1810296"/>
                <a:gd name="connsiteX1510" fmla="*/ 4409930 w 9274629"/>
                <a:gd name="connsiteY1510" fmla="*/ 1082603 h 1810296"/>
                <a:gd name="connsiteX1511" fmla="*/ 4410279 w 9274629"/>
                <a:gd name="connsiteY1511" fmla="*/ 1082232 h 1810296"/>
                <a:gd name="connsiteX1512" fmla="*/ 4410676 w 9274629"/>
                <a:gd name="connsiteY1512" fmla="*/ 1081958 h 1810296"/>
                <a:gd name="connsiteX1513" fmla="*/ 4411101 w 9274629"/>
                <a:gd name="connsiteY1513" fmla="*/ 1081773 h 1810296"/>
                <a:gd name="connsiteX1514" fmla="*/ 4411537 w 9274629"/>
                <a:gd name="connsiteY1514" fmla="*/ 1081734 h 1810296"/>
                <a:gd name="connsiteX1515" fmla="*/ 4411973 w 9274629"/>
                <a:gd name="connsiteY1515" fmla="*/ 1081832 h 1810296"/>
                <a:gd name="connsiteX1516" fmla="*/ 4412175 w 9274629"/>
                <a:gd name="connsiteY1516" fmla="*/ 1081958 h 1810296"/>
                <a:gd name="connsiteX1517" fmla="*/ 4412050 w 9274629"/>
                <a:gd name="connsiteY1517" fmla="*/ 1080172 h 1810296"/>
                <a:gd name="connsiteX1518" fmla="*/ 4411924 w 9274629"/>
                <a:gd name="connsiteY1518" fmla="*/ 1078396 h 1810296"/>
                <a:gd name="connsiteX1519" fmla="*/ 4412989 w 9274629"/>
                <a:gd name="connsiteY1519" fmla="*/ 1078103 h 1810296"/>
                <a:gd name="connsiteX1520" fmla="*/ 4414044 w 9274629"/>
                <a:gd name="connsiteY1520" fmla="*/ 1077810 h 1810296"/>
                <a:gd name="connsiteX1521" fmla="*/ 4413947 w 9274629"/>
                <a:gd name="connsiteY1521" fmla="*/ 1077361 h 1810296"/>
                <a:gd name="connsiteX1522" fmla="*/ 4413599 w 9274629"/>
                <a:gd name="connsiteY1522" fmla="*/ 1076541 h 1810296"/>
                <a:gd name="connsiteX1523" fmla="*/ 4412863 w 9274629"/>
                <a:gd name="connsiteY1523" fmla="*/ 1075409 h 1810296"/>
                <a:gd name="connsiteX1524" fmla="*/ 4412340 w 9274629"/>
                <a:gd name="connsiteY1524" fmla="*/ 1074648 h 1810296"/>
                <a:gd name="connsiteX1525" fmla="*/ 4412108 w 9274629"/>
                <a:gd name="connsiteY1525" fmla="*/ 1074267 h 1810296"/>
                <a:gd name="connsiteX1526" fmla="*/ 4411721 w 9274629"/>
                <a:gd name="connsiteY1526" fmla="*/ 1073408 h 1810296"/>
                <a:gd name="connsiteX1527" fmla="*/ 4411566 w 9274629"/>
                <a:gd name="connsiteY1527" fmla="*/ 1072745 h 1810296"/>
                <a:gd name="connsiteX1528" fmla="*/ 4411537 w 9274629"/>
                <a:gd name="connsiteY1528" fmla="*/ 1072296 h 1810296"/>
                <a:gd name="connsiteX1529" fmla="*/ 4411595 w 9274629"/>
                <a:gd name="connsiteY1529" fmla="*/ 1071876 h 1810296"/>
                <a:gd name="connsiteX1530" fmla="*/ 4411721 w 9274629"/>
                <a:gd name="connsiteY1530" fmla="*/ 1071456 h 1810296"/>
                <a:gd name="connsiteX1531" fmla="*/ 4411827 w 9274629"/>
                <a:gd name="connsiteY1531" fmla="*/ 1071261 h 1810296"/>
                <a:gd name="connsiteX1532" fmla="*/ 4411953 w 9274629"/>
                <a:gd name="connsiteY1532" fmla="*/ 1071076 h 1810296"/>
                <a:gd name="connsiteX1533" fmla="*/ 4412292 w 9274629"/>
                <a:gd name="connsiteY1533" fmla="*/ 1070792 h 1810296"/>
                <a:gd name="connsiteX1534" fmla="*/ 4412708 w 9274629"/>
                <a:gd name="connsiteY1534" fmla="*/ 1070627 h 1810296"/>
                <a:gd name="connsiteX1535" fmla="*/ 4413153 w 9274629"/>
                <a:gd name="connsiteY1535" fmla="*/ 1070568 h 1810296"/>
                <a:gd name="connsiteX1536" fmla="*/ 4413589 w 9274629"/>
                <a:gd name="connsiteY1536" fmla="*/ 1070627 h 1810296"/>
                <a:gd name="connsiteX1537" fmla="*/ 4413976 w 9274629"/>
                <a:gd name="connsiteY1537" fmla="*/ 1070783 h 1810296"/>
                <a:gd name="connsiteX1538" fmla="*/ 4414266 w 9274629"/>
                <a:gd name="connsiteY1538" fmla="*/ 1071037 h 1810296"/>
                <a:gd name="connsiteX1539" fmla="*/ 4414421 w 9274629"/>
                <a:gd name="connsiteY1539" fmla="*/ 1071388 h 1810296"/>
                <a:gd name="connsiteX1540" fmla="*/ 4414431 w 9274629"/>
                <a:gd name="connsiteY1540" fmla="*/ 1071613 h 1810296"/>
                <a:gd name="connsiteX1541" fmla="*/ 4415379 w 9274629"/>
                <a:gd name="connsiteY1541" fmla="*/ 1071369 h 1810296"/>
                <a:gd name="connsiteX1542" fmla="*/ 4416328 w 9274629"/>
                <a:gd name="connsiteY1542" fmla="*/ 1071134 h 1810296"/>
                <a:gd name="connsiteX1543" fmla="*/ 4416066 w 9274629"/>
                <a:gd name="connsiteY1543" fmla="*/ 1070275 h 1810296"/>
                <a:gd name="connsiteX1544" fmla="*/ 4415786 w 9274629"/>
                <a:gd name="connsiteY1544" fmla="*/ 1068987 h 1810296"/>
                <a:gd name="connsiteX1545" fmla="*/ 4415747 w 9274629"/>
                <a:gd name="connsiteY1545" fmla="*/ 1068109 h 1810296"/>
                <a:gd name="connsiteX1546" fmla="*/ 4415786 w 9274629"/>
                <a:gd name="connsiteY1546" fmla="*/ 1067679 h 1810296"/>
                <a:gd name="connsiteX1547" fmla="*/ 4415873 w 9274629"/>
                <a:gd name="connsiteY1547" fmla="*/ 1067230 h 1810296"/>
                <a:gd name="connsiteX1548" fmla="*/ 4416231 w 9274629"/>
                <a:gd name="connsiteY1548" fmla="*/ 1066410 h 1810296"/>
                <a:gd name="connsiteX1549" fmla="*/ 4416637 w 9274629"/>
                <a:gd name="connsiteY1549" fmla="*/ 1065873 h 1810296"/>
                <a:gd name="connsiteX1550" fmla="*/ 4416976 w 9274629"/>
                <a:gd name="connsiteY1550" fmla="*/ 1065600 h 1810296"/>
                <a:gd name="connsiteX1551" fmla="*/ 4417334 w 9274629"/>
                <a:gd name="connsiteY1551" fmla="*/ 1065385 h 1810296"/>
                <a:gd name="connsiteX1552" fmla="*/ 4417741 w 9274629"/>
                <a:gd name="connsiteY1552" fmla="*/ 1065249 h 1810296"/>
                <a:gd name="connsiteX1553" fmla="*/ 4417944 w 9274629"/>
                <a:gd name="connsiteY1553" fmla="*/ 1065220 h 1810296"/>
                <a:gd name="connsiteX1554" fmla="*/ 4418321 w 9274629"/>
                <a:gd name="connsiteY1554" fmla="*/ 1065190 h 1810296"/>
                <a:gd name="connsiteX1555" fmla="*/ 4419038 w 9274629"/>
                <a:gd name="connsiteY1555" fmla="*/ 1065356 h 1810296"/>
                <a:gd name="connsiteX1556" fmla="*/ 4419705 w 9274629"/>
                <a:gd name="connsiteY1556" fmla="*/ 1065678 h 1810296"/>
                <a:gd name="connsiteX1557" fmla="*/ 4420344 w 9274629"/>
                <a:gd name="connsiteY1557" fmla="*/ 1066098 h 1810296"/>
                <a:gd name="connsiteX1558" fmla="*/ 4420654 w 9274629"/>
                <a:gd name="connsiteY1558" fmla="*/ 1066322 h 1810296"/>
                <a:gd name="connsiteX1559" fmla="*/ 4422212 w 9274629"/>
                <a:gd name="connsiteY1559" fmla="*/ 1067503 h 1810296"/>
                <a:gd name="connsiteX1560" fmla="*/ 4423770 w 9274629"/>
                <a:gd name="connsiteY1560" fmla="*/ 1068684 h 1810296"/>
                <a:gd name="connsiteX1561" fmla="*/ 4424245 w 9274629"/>
                <a:gd name="connsiteY1561" fmla="*/ 1069036 h 1810296"/>
                <a:gd name="connsiteX1562" fmla="*/ 4425028 w 9274629"/>
                <a:gd name="connsiteY1562" fmla="*/ 1069465 h 1810296"/>
                <a:gd name="connsiteX1563" fmla="*/ 4425589 w 9274629"/>
                <a:gd name="connsiteY1563" fmla="*/ 1069602 h 1810296"/>
                <a:gd name="connsiteX1564" fmla="*/ 4425861 w 9274629"/>
                <a:gd name="connsiteY1564" fmla="*/ 1069602 h 1810296"/>
                <a:gd name="connsiteX1565" fmla="*/ 4426016 w 9274629"/>
                <a:gd name="connsiteY1565" fmla="*/ 1069592 h 1810296"/>
                <a:gd name="connsiteX1566" fmla="*/ 4426296 w 9274629"/>
                <a:gd name="connsiteY1566" fmla="*/ 1069485 h 1810296"/>
                <a:gd name="connsiteX1567" fmla="*/ 4426673 w 9274629"/>
                <a:gd name="connsiteY1567" fmla="*/ 1069250 h 1810296"/>
                <a:gd name="connsiteX1568" fmla="*/ 4426935 w 9274629"/>
                <a:gd name="connsiteY1568" fmla="*/ 1068899 h 1810296"/>
                <a:gd name="connsiteX1569" fmla="*/ 4427051 w 9274629"/>
                <a:gd name="connsiteY1569" fmla="*/ 1068645 h 1810296"/>
                <a:gd name="connsiteX1570" fmla="*/ 4427080 w 9274629"/>
                <a:gd name="connsiteY1570" fmla="*/ 1068382 h 1810296"/>
                <a:gd name="connsiteX1571" fmla="*/ 4427003 w 9274629"/>
                <a:gd name="connsiteY1571" fmla="*/ 1068109 h 1810296"/>
                <a:gd name="connsiteX1572" fmla="*/ 4426935 w 9274629"/>
                <a:gd name="connsiteY1572" fmla="*/ 1067982 h 1810296"/>
                <a:gd name="connsiteX1573" fmla="*/ 4426616 w 9274629"/>
                <a:gd name="connsiteY1573" fmla="*/ 1067913 h 1810296"/>
                <a:gd name="connsiteX1574" fmla="*/ 4426035 w 9274629"/>
                <a:gd name="connsiteY1574" fmla="*/ 1067650 h 1810296"/>
                <a:gd name="connsiteX1575" fmla="*/ 4425542 w 9274629"/>
                <a:gd name="connsiteY1575" fmla="*/ 1067240 h 1810296"/>
                <a:gd name="connsiteX1576" fmla="*/ 4425125 w 9274629"/>
                <a:gd name="connsiteY1576" fmla="*/ 1066732 h 1810296"/>
                <a:gd name="connsiteX1577" fmla="*/ 4424777 w 9274629"/>
                <a:gd name="connsiteY1577" fmla="*/ 1066127 h 1810296"/>
                <a:gd name="connsiteX1578" fmla="*/ 4424496 w 9274629"/>
                <a:gd name="connsiteY1578" fmla="*/ 1065483 h 1810296"/>
                <a:gd name="connsiteX1579" fmla="*/ 4424177 w 9274629"/>
                <a:gd name="connsiteY1579" fmla="*/ 1064458 h 1810296"/>
                <a:gd name="connsiteX1580" fmla="*/ 4424022 w 9274629"/>
                <a:gd name="connsiteY1580" fmla="*/ 1063765 h 1810296"/>
                <a:gd name="connsiteX1581" fmla="*/ 4423944 w 9274629"/>
                <a:gd name="connsiteY1581" fmla="*/ 1063365 h 1810296"/>
                <a:gd name="connsiteX1582" fmla="*/ 4423828 w 9274629"/>
                <a:gd name="connsiteY1582" fmla="*/ 1062535 h 1810296"/>
                <a:gd name="connsiteX1583" fmla="*/ 4423828 w 9274629"/>
                <a:gd name="connsiteY1583" fmla="*/ 1061716 h 1810296"/>
                <a:gd name="connsiteX1584" fmla="*/ 4423954 w 9274629"/>
                <a:gd name="connsiteY1584" fmla="*/ 1061139 h 1810296"/>
                <a:gd name="connsiteX1585" fmla="*/ 4424119 w 9274629"/>
                <a:gd name="connsiteY1585" fmla="*/ 1060778 h 1810296"/>
                <a:gd name="connsiteX1586" fmla="*/ 4424216 w 9274629"/>
                <a:gd name="connsiteY1586" fmla="*/ 1060603 h 1810296"/>
                <a:gd name="connsiteX1587" fmla="*/ 4424428 w 9274629"/>
                <a:gd name="connsiteY1587" fmla="*/ 1060329 h 1810296"/>
                <a:gd name="connsiteX1588" fmla="*/ 4424942 w 9274629"/>
                <a:gd name="connsiteY1588" fmla="*/ 1059890 h 1810296"/>
                <a:gd name="connsiteX1589" fmla="*/ 4425861 w 9274629"/>
                <a:gd name="connsiteY1589" fmla="*/ 1059431 h 1810296"/>
                <a:gd name="connsiteX1590" fmla="*/ 4426519 w 9274629"/>
                <a:gd name="connsiteY1590" fmla="*/ 1059207 h 1810296"/>
                <a:gd name="connsiteX1591" fmla="*/ 4432229 w 9274629"/>
                <a:gd name="connsiteY1591" fmla="*/ 1057274 h 1810296"/>
                <a:gd name="connsiteX1592" fmla="*/ 4437958 w 9274629"/>
                <a:gd name="connsiteY1592" fmla="*/ 1055342 h 1810296"/>
                <a:gd name="connsiteX1593" fmla="*/ 4438491 w 9274629"/>
                <a:gd name="connsiteY1593" fmla="*/ 1055157 h 1810296"/>
                <a:gd name="connsiteX1594" fmla="*/ 4439313 w 9274629"/>
                <a:gd name="connsiteY1594" fmla="*/ 1055010 h 1810296"/>
                <a:gd name="connsiteX1595" fmla="*/ 4439845 w 9274629"/>
                <a:gd name="connsiteY1595" fmla="*/ 1055068 h 1810296"/>
                <a:gd name="connsiteX1596" fmla="*/ 4440097 w 9274629"/>
                <a:gd name="connsiteY1596" fmla="*/ 1055157 h 1810296"/>
                <a:gd name="connsiteX1597" fmla="*/ 4440416 w 9274629"/>
                <a:gd name="connsiteY1597" fmla="*/ 1055322 h 1810296"/>
                <a:gd name="connsiteX1598" fmla="*/ 4440920 w 9274629"/>
                <a:gd name="connsiteY1598" fmla="*/ 1055830 h 1810296"/>
                <a:gd name="connsiteX1599" fmla="*/ 4441394 w 9274629"/>
                <a:gd name="connsiteY1599" fmla="*/ 1056396 h 1810296"/>
                <a:gd name="connsiteX1600" fmla="*/ 4441888 w 9274629"/>
                <a:gd name="connsiteY1600" fmla="*/ 1056894 h 1810296"/>
                <a:gd name="connsiteX1601" fmla="*/ 4442198 w 9274629"/>
                <a:gd name="connsiteY1601" fmla="*/ 1057069 h 1810296"/>
                <a:gd name="connsiteX1602" fmla="*/ 4442603 w 9274629"/>
                <a:gd name="connsiteY1602" fmla="*/ 1057216 h 1810296"/>
                <a:gd name="connsiteX1603" fmla="*/ 4443533 w 9274629"/>
                <a:gd name="connsiteY1603" fmla="*/ 1057372 h 1810296"/>
                <a:gd name="connsiteX1604" fmla="*/ 4444201 w 9274629"/>
                <a:gd name="connsiteY1604" fmla="*/ 1057518 h 1810296"/>
                <a:gd name="connsiteX1605" fmla="*/ 4444569 w 9274629"/>
                <a:gd name="connsiteY1605" fmla="*/ 1057655 h 1810296"/>
                <a:gd name="connsiteX1606" fmla="*/ 4444830 w 9274629"/>
                <a:gd name="connsiteY1606" fmla="*/ 1057870 h 1810296"/>
                <a:gd name="connsiteX1607" fmla="*/ 4444984 w 9274629"/>
                <a:gd name="connsiteY1607" fmla="*/ 1058163 h 1810296"/>
                <a:gd name="connsiteX1608" fmla="*/ 4444995 w 9274629"/>
                <a:gd name="connsiteY1608" fmla="*/ 1058358 h 1810296"/>
                <a:gd name="connsiteX1609" fmla="*/ 4445575 w 9274629"/>
                <a:gd name="connsiteY1609" fmla="*/ 1057392 h 1810296"/>
                <a:gd name="connsiteX1610" fmla="*/ 4446146 w 9274629"/>
                <a:gd name="connsiteY1610" fmla="*/ 1056416 h 1810296"/>
                <a:gd name="connsiteX1611" fmla="*/ 4446823 w 9274629"/>
                <a:gd name="connsiteY1611" fmla="*/ 1057401 h 1810296"/>
                <a:gd name="connsiteX1612" fmla="*/ 4447520 w 9274629"/>
                <a:gd name="connsiteY1612" fmla="*/ 1058387 h 1810296"/>
                <a:gd name="connsiteX1613" fmla="*/ 4447704 w 9274629"/>
                <a:gd name="connsiteY1613" fmla="*/ 1057870 h 1810296"/>
                <a:gd name="connsiteX1614" fmla="*/ 4448178 w 9274629"/>
                <a:gd name="connsiteY1614" fmla="*/ 1056855 h 1810296"/>
                <a:gd name="connsiteX1615" fmla="*/ 4448633 w 9274629"/>
                <a:gd name="connsiteY1615" fmla="*/ 1056181 h 1810296"/>
                <a:gd name="connsiteX1616" fmla="*/ 4449001 w 9274629"/>
                <a:gd name="connsiteY1616" fmla="*/ 1055820 h 1810296"/>
                <a:gd name="connsiteX1617" fmla="*/ 4449407 w 9274629"/>
                <a:gd name="connsiteY1617" fmla="*/ 1055537 h 1810296"/>
                <a:gd name="connsiteX1618" fmla="*/ 4449882 w 9274629"/>
                <a:gd name="connsiteY1618" fmla="*/ 1055361 h 1810296"/>
                <a:gd name="connsiteX1619" fmla="*/ 4450143 w 9274629"/>
                <a:gd name="connsiteY1619" fmla="*/ 1055342 h 1810296"/>
                <a:gd name="connsiteX1620" fmla="*/ 4450366 w 9274629"/>
                <a:gd name="connsiteY1620" fmla="*/ 1055342 h 1810296"/>
                <a:gd name="connsiteX1621" fmla="*/ 4450782 w 9274629"/>
                <a:gd name="connsiteY1621" fmla="*/ 1055391 h 1810296"/>
                <a:gd name="connsiteX1622" fmla="*/ 4451392 w 9274629"/>
                <a:gd name="connsiteY1622" fmla="*/ 1055615 h 1810296"/>
                <a:gd name="connsiteX1623" fmla="*/ 4452553 w 9274629"/>
                <a:gd name="connsiteY1623" fmla="*/ 1056337 h 1810296"/>
                <a:gd name="connsiteX1624" fmla="*/ 4453366 w 9274629"/>
                <a:gd name="connsiteY1624" fmla="*/ 1056767 h 1810296"/>
                <a:gd name="connsiteX1625" fmla="*/ 4453569 w 9274629"/>
                <a:gd name="connsiteY1625" fmla="*/ 1056855 h 1810296"/>
                <a:gd name="connsiteX1626" fmla="*/ 4454034 w 9274629"/>
                <a:gd name="connsiteY1626" fmla="*/ 1056923 h 1810296"/>
                <a:gd name="connsiteX1627" fmla="*/ 4454508 w 9274629"/>
                <a:gd name="connsiteY1627" fmla="*/ 1056884 h 1810296"/>
                <a:gd name="connsiteX1628" fmla="*/ 4454953 w 9274629"/>
                <a:gd name="connsiteY1628" fmla="*/ 1056757 h 1810296"/>
                <a:gd name="connsiteX1629" fmla="*/ 4455340 w 9274629"/>
                <a:gd name="connsiteY1629" fmla="*/ 1056542 h 1810296"/>
                <a:gd name="connsiteX1630" fmla="*/ 4455631 w 9274629"/>
                <a:gd name="connsiteY1630" fmla="*/ 1056269 h 1810296"/>
                <a:gd name="connsiteX1631" fmla="*/ 4455805 w 9274629"/>
                <a:gd name="connsiteY1631" fmla="*/ 1055937 h 1810296"/>
                <a:gd name="connsiteX1632" fmla="*/ 4455805 w 9274629"/>
                <a:gd name="connsiteY1632" fmla="*/ 1055566 h 1810296"/>
                <a:gd name="connsiteX1633" fmla="*/ 4455718 w 9274629"/>
                <a:gd name="connsiteY1633" fmla="*/ 1055361 h 1810296"/>
                <a:gd name="connsiteX1634" fmla="*/ 4455969 w 9274629"/>
                <a:gd name="connsiteY1634" fmla="*/ 1055225 h 1810296"/>
                <a:gd name="connsiteX1635" fmla="*/ 4456511 w 9274629"/>
                <a:gd name="connsiteY1635" fmla="*/ 1055039 h 1810296"/>
                <a:gd name="connsiteX1636" fmla="*/ 4457082 w 9274629"/>
                <a:gd name="connsiteY1636" fmla="*/ 1055000 h 1810296"/>
                <a:gd name="connsiteX1637" fmla="*/ 4457663 w 9274629"/>
                <a:gd name="connsiteY1637" fmla="*/ 1055059 h 1810296"/>
                <a:gd name="connsiteX1638" fmla="*/ 4458244 w 9274629"/>
                <a:gd name="connsiteY1638" fmla="*/ 1055225 h 1810296"/>
                <a:gd name="connsiteX1639" fmla="*/ 4458815 w 9274629"/>
                <a:gd name="connsiteY1639" fmla="*/ 1055469 h 1810296"/>
                <a:gd name="connsiteX1640" fmla="*/ 4459637 w 9274629"/>
                <a:gd name="connsiteY1640" fmla="*/ 1055927 h 1810296"/>
                <a:gd name="connsiteX1641" fmla="*/ 4460121 w 9274629"/>
                <a:gd name="connsiteY1641" fmla="*/ 1056289 h 1810296"/>
                <a:gd name="connsiteX1642" fmla="*/ 4461070 w 9274629"/>
                <a:gd name="connsiteY1642" fmla="*/ 1057079 h 1810296"/>
                <a:gd name="connsiteX1643" fmla="*/ 4462560 w 9274629"/>
                <a:gd name="connsiteY1643" fmla="*/ 1058133 h 1810296"/>
                <a:gd name="connsiteX1644" fmla="*/ 4463364 w 9274629"/>
                <a:gd name="connsiteY1644" fmla="*/ 1058485 h 1810296"/>
                <a:gd name="connsiteX1645" fmla="*/ 4463925 w 9274629"/>
                <a:gd name="connsiteY1645" fmla="*/ 1058641 h 1810296"/>
                <a:gd name="connsiteX1646" fmla="*/ 4464235 w 9274629"/>
                <a:gd name="connsiteY1646" fmla="*/ 1058670 h 1810296"/>
                <a:gd name="connsiteX1647" fmla="*/ 4464660 w 9274629"/>
                <a:gd name="connsiteY1647" fmla="*/ 1058680 h 1810296"/>
                <a:gd name="connsiteX1648" fmla="*/ 4465541 w 9274629"/>
                <a:gd name="connsiteY1648" fmla="*/ 1058572 h 1810296"/>
                <a:gd name="connsiteX1649" fmla="*/ 4466422 w 9274629"/>
                <a:gd name="connsiteY1649" fmla="*/ 1058416 h 1810296"/>
                <a:gd name="connsiteX1650" fmla="*/ 4467283 w 9274629"/>
                <a:gd name="connsiteY1650" fmla="*/ 1058358 h 1810296"/>
                <a:gd name="connsiteX1651" fmla="*/ 4467482 w 9274629"/>
                <a:gd name="connsiteY1651" fmla="*/ 1058385 h 1810296"/>
                <a:gd name="connsiteX1652" fmla="*/ 4467580 w 9274629"/>
                <a:gd name="connsiteY1652" fmla="*/ 1058114 h 1810296"/>
                <a:gd name="connsiteX1653" fmla="*/ 4467986 w 9274629"/>
                <a:gd name="connsiteY1653" fmla="*/ 1057509 h 1810296"/>
                <a:gd name="connsiteX1654" fmla="*/ 4468557 w 9274629"/>
                <a:gd name="connsiteY1654" fmla="*/ 1057050 h 1810296"/>
                <a:gd name="connsiteX1655" fmla="*/ 4468906 w 9274629"/>
                <a:gd name="connsiteY1655" fmla="*/ 1056885 h 1810296"/>
                <a:gd name="connsiteX1656" fmla="*/ 4469225 w 9274629"/>
                <a:gd name="connsiteY1656" fmla="*/ 1056787 h 1810296"/>
                <a:gd name="connsiteX1657" fmla="*/ 4469883 w 9274629"/>
                <a:gd name="connsiteY1657" fmla="*/ 1056689 h 1810296"/>
                <a:gd name="connsiteX1658" fmla="*/ 4470880 w 9274629"/>
                <a:gd name="connsiteY1658" fmla="*/ 1056670 h 1810296"/>
                <a:gd name="connsiteX1659" fmla="*/ 4471567 w 9274629"/>
                <a:gd name="connsiteY1659" fmla="*/ 1056660 h 1810296"/>
                <a:gd name="connsiteX1660" fmla="*/ 4472012 w 9274629"/>
                <a:gd name="connsiteY1660" fmla="*/ 1056601 h 1810296"/>
                <a:gd name="connsiteX1661" fmla="*/ 4472864 w 9274629"/>
                <a:gd name="connsiteY1661" fmla="*/ 1056357 h 1810296"/>
                <a:gd name="connsiteX1662" fmla="*/ 4473658 w 9274629"/>
                <a:gd name="connsiteY1662" fmla="*/ 1055957 h 1810296"/>
                <a:gd name="connsiteX1663" fmla="*/ 4474365 w 9274629"/>
                <a:gd name="connsiteY1663" fmla="*/ 1055420 h 1810296"/>
                <a:gd name="connsiteX1664" fmla="*/ 4474983 w 9274629"/>
                <a:gd name="connsiteY1664" fmla="*/ 1054756 h 1810296"/>
                <a:gd name="connsiteX1665" fmla="*/ 4475487 w 9274629"/>
                <a:gd name="connsiteY1665" fmla="*/ 1054015 h 1810296"/>
                <a:gd name="connsiteX1666" fmla="*/ 4475835 w 9274629"/>
                <a:gd name="connsiteY1666" fmla="*/ 1053195 h 1810296"/>
                <a:gd name="connsiteX1667" fmla="*/ 4476039 w 9274629"/>
                <a:gd name="connsiteY1667" fmla="*/ 1052326 h 1810296"/>
                <a:gd name="connsiteX1668" fmla="*/ 4476068 w 9274629"/>
                <a:gd name="connsiteY1668" fmla="*/ 1051877 h 1810296"/>
                <a:gd name="connsiteX1669" fmla="*/ 4476068 w 9274629"/>
                <a:gd name="connsiteY1669" fmla="*/ 1051389 h 1810296"/>
                <a:gd name="connsiteX1670" fmla="*/ 4475961 w 9274629"/>
                <a:gd name="connsiteY1670" fmla="*/ 1050403 h 1810296"/>
                <a:gd name="connsiteX1671" fmla="*/ 4475835 w 9274629"/>
                <a:gd name="connsiteY1671" fmla="*/ 1049437 h 1810296"/>
                <a:gd name="connsiteX1672" fmla="*/ 4475787 w 9274629"/>
                <a:gd name="connsiteY1672" fmla="*/ 1048451 h 1810296"/>
                <a:gd name="connsiteX1673" fmla="*/ 4475845 w 9274629"/>
                <a:gd name="connsiteY1673" fmla="*/ 1047973 h 1810296"/>
                <a:gd name="connsiteX1674" fmla="*/ 4475903 w 9274629"/>
                <a:gd name="connsiteY1674" fmla="*/ 1047719 h 1810296"/>
                <a:gd name="connsiteX1675" fmla="*/ 4476087 w 9274629"/>
                <a:gd name="connsiteY1675" fmla="*/ 1047251 h 1810296"/>
                <a:gd name="connsiteX1676" fmla="*/ 4476358 w 9274629"/>
                <a:gd name="connsiteY1676" fmla="*/ 1046821 h 1810296"/>
                <a:gd name="connsiteX1677" fmla="*/ 4476706 w 9274629"/>
                <a:gd name="connsiteY1677" fmla="*/ 1046450 h 1810296"/>
                <a:gd name="connsiteX1678" fmla="*/ 4477103 w 9274629"/>
                <a:gd name="connsiteY1678" fmla="*/ 1046177 h 1810296"/>
                <a:gd name="connsiteX1679" fmla="*/ 4477529 w 9274629"/>
                <a:gd name="connsiteY1679" fmla="*/ 1045992 h 1810296"/>
                <a:gd name="connsiteX1680" fmla="*/ 4477965 w 9274629"/>
                <a:gd name="connsiteY1680" fmla="*/ 1045953 h 1810296"/>
                <a:gd name="connsiteX1681" fmla="*/ 4478400 w 9274629"/>
                <a:gd name="connsiteY1681" fmla="*/ 1046050 h 1810296"/>
                <a:gd name="connsiteX1682" fmla="*/ 4478604 w 9274629"/>
                <a:gd name="connsiteY1682" fmla="*/ 1046177 h 1810296"/>
                <a:gd name="connsiteX1683" fmla="*/ 4478477 w 9274629"/>
                <a:gd name="connsiteY1683" fmla="*/ 1044391 h 1810296"/>
                <a:gd name="connsiteX1684" fmla="*/ 4478352 w 9274629"/>
                <a:gd name="connsiteY1684" fmla="*/ 1042615 h 1810296"/>
                <a:gd name="connsiteX1685" fmla="*/ 4479417 w 9274629"/>
                <a:gd name="connsiteY1685" fmla="*/ 1042322 h 1810296"/>
                <a:gd name="connsiteX1686" fmla="*/ 4480472 w 9274629"/>
                <a:gd name="connsiteY1686" fmla="*/ 1042029 h 1810296"/>
                <a:gd name="connsiteX1687" fmla="*/ 4480374 w 9274629"/>
                <a:gd name="connsiteY1687" fmla="*/ 1041580 h 1810296"/>
                <a:gd name="connsiteX1688" fmla="*/ 4480026 w 9274629"/>
                <a:gd name="connsiteY1688" fmla="*/ 1040760 h 1810296"/>
                <a:gd name="connsiteX1689" fmla="*/ 4479290 w 9274629"/>
                <a:gd name="connsiteY1689" fmla="*/ 1039628 h 1810296"/>
                <a:gd name="connsiteX1690" fmla="*/ 4478768 w 9274629"/>
                <a:gd name="connsiteY1690" fmla="*/ 1038867 h 1810296"/>
                <a:gd name="connsiteX1691" fmla="*/ 4478536 w 9274629"/>
                <a:gd name="connsiteY1691" fmla="*/ 1038486 h 1810296"/>
                <a:gd name="connsiteX1692" fmla="*/ 4478148 w 9274629"/>
                <a:gd name="connsiteY1692" fmla="*/ 1037627 h 1810296"/>
                <a:gd name="connsiteX1693" fmla="*/ 4477993 w 9274629"/>
                <a:gd name="connsiteY1693" fmla="*/ 1036963 h 1810296"/>
                <a:gd name="connsiteX1694" fmla="*/ 4477965 w 9274629"/>
                <a:gd name="connsiteY1694" fmla="*/ 1036514 h 1810296"/>
                <a:gd name="connsiteX1695" fmla="*/ 4478023 w 9274629"/>
                <a:gd name="connsiteY1695" fmla="*/ 1036095 h 1810296"/>
                <a:gd name="connsiteX1696" fmla="*/ 4478148 w 9274629"/>
                <a:gd name="connsiteY1696" fmla="*/ 1035675 h 1810296"/>
                <a:gd name="connsiteX1697" fmla="*/ 4478255 w 9274629"/>
                <a:gd name="connsiteY1697" fmla="*/ 1035480 h 1810296"/>
                <a:gd name="connsiteX1698" fmla="*/ 4478381 w 9274629"/>
                <a:gd name="connsiteY1698" fmla="*/ 1035294 h 1810296"/>
                <a:gd name="connsiteX1699" fmla="*/ 4478720 w 9274629"/>
                <a:gd name="connsiteY1699" fmla="*/ 1035011 h 1810296"/>
                <a:gd name="connsiteX1700" fmla="*/ 4479135 w 9274629"/>
                <a:gd name="connsiteY1700" fmla="*/ 1034845 h 1810296"/>
                <a:gd name="connsiteX1701" fmla="*/ 4479581 w 9274629"/>
                <a:gd name="connsiteY1701" fmla="*/ 1034787 h 1810296"/>
                <a:gd name="connsiteX1702" fmla="*/ 4480016 w 9274629"/>
                <a:gd name="connsiteY1702" fmla="*/ 1034845 h 1810296"/>
                <a:gd name="connsiteX1703" fmla="*/ 4480403 w 9274629"/>
                <a:gd name="connsiteY1703" fmla="*/ 1035001 h 1810296"/>
                <a:gd name="connsiteX1704" fmla="*/ 4480694 w 9274629"/>
                <a:gd name="connsiteY1704" fmla="*/ 1035255 h 1810296"/>
                <a:gd name="connsiteX1705" fmla="*/ 4480849 w 9274629"/>
                <a:gd name="connsiteY1705" fmla="*/ 1035607 h 1810296"/>
                <a:gd name="connsiteX1706" fmla="*/ 4480858 w 9274629"/>
                <a:gd name="connsiteY1706" fmla="*/ 1035831 h 1810296"/>
                <a:gd name="connsiteX1707" fmla="*/ 4481807 w 9274629"/>
                <a:gd name="connsiteY1707" fmla="*/ 1035587 h 1810296"/>
                <a:gd name="connsiteX1708" fmla="*/ 4482755 w 9274629"/>
                <a:gd name="connsiteY1708" fmla="*/ 1035353 h 1810296"/>
                <a:gd name="connsiteX1709" fmla="*/ 4482494 w 9274629"/>
                <a:gd name="connsiteY1709" fmla="*/ 1034494 h 1810296"/>
                <a:gd name="connsiteX1710" fmla="*/ 4482213 w 9274629"/>
                <a:gd name="connsiteY1710" fmla="*/ 1033206 h 1810296"/>
                <a:gd name="connsiteX1711" fmla="*/ 4482174 w 9274629"/>
                <a:gd name="connsiteY1711" fmla="*/ 1032327 h 1810296"/>
                <a:gd name="connsiteX1712" fmla="*/ 4482213 w 9274629"/>
                <a:gd name="connsiteY1712" fmla="*/ 1031898 h 1810296"/>
                <a:gd name="connsiteX1713" fmla="*/ 4482301 w 9274629"/>
                <a:gd name="connsiteY1713" fmla="*/ 1031449 h 1810296"/>
                <a:gd name="connsiteX1714" fmla="*/ 4482658 w 9274629"/>
                <a:gd name="connsiteY1714" fmla="*/ 1030629 h 1810296"/>
                <a:gd name="connsiteX1715" fmla="*/ 4483065 w 9274629"/>
                <a:gd name="connsiteY1715" fmla="*/ 1030092 h 1810296"/>
                <a:gd name="connsiteX1716" fmla="*/ 4483404 w 9274629"/>
                <a:gd name="connsiteY1716" fmla="*/ 1029819 h 1810296"/>
                <a:gd name="connsiteX1717" fmla="*/ 4483762 w 9274629"/>
                <a:gd name="connsiteY1717" fmla="*/ 1029604 h 1810296"/>
                <a:gd name="connsiteX1718" fmla="*/ 4484168 w 9274629"/>
                <a:gd name="connsiteY1718" fmla="*/ 1029467 h 1810296"/>
                <a:gd name="connsiteX1719" fmla="*/ 4484372 w 9274629"/>
                <a:gd name="connsiteY1719" fmla="*/ 1029438 h 1810296"/>
                <a:gd name="connsiteX1720" fmla="*/ 4484749 w 9274629"/>
                <a:gd name="connsiteY1720" fmla="*/ 1029409 h 1810296"/>
                <a:gd name="connsiteX1721" fmla="*/ 4485465 w 9274629"/>
                <a:gd name="connsiteY1721" fmla="*/ 1029575 h 1810296"/>
                <a:gd name="connsiteX1722" fmla="*/ 4486133 w 9274629"/>
                <a:gd name="connsiteY1722" fmla="*/ 1029897 h 1810296"/>
                <a:gd name="connsiteX1723" fmla="*/ 4486772 w 9274629"/>
                <a:gd name="connsiteY1723" fmla="*/ 1030317 h 1810296"/>
                <a:gd name="connsiteX1724" fmla="*/ 4487082 w 9274629"/>
                <a:gd name="connsiteY1724" fmla="*/ 1030541 h 1810296"/>
                <a:gd name="connsiteX1725" fmla="*/ 4488640 w 9274629"/>
                <a:gd name="connsiteY1725" fmla="*/ 1031722 h 1810296"/>
                <a:gd name="connsiteX1726" fmla="*/ 4490197 w 9274629"/>
                <a:gd name="connsiteY1726" fmla="*/ 1032903 h 1810296"/>
                <a:gd name="connsiteX1727" fmla="*/ 4490672 w 9274629"/>
                <a:gd name="connsiteY1727" fmla="*/ 1033254 h 1810296"/>
                <a:gd name="connsiteX1728" fmla="*/ 4491456 w 9274629"/>
                <a:gd name="connsiteY1728" fmla="*/ 1033684 h 1810296"/>
                <a:gd name="connsiteX1729" fmla="*/ 4492017 w 9274629"/>
                <a:gd name="connsiteY1729" fmla="*/ 1033821 h 1810296"/>
                <a:gd name="connsiteX1730" fmla="*/ 4492288 w 9274629"/>
                <a:gd name="connsiteY1730" fmla="*/ 1033821 h 1810296"/>
                <a:gd name="connsiteX1731" fmla="*/ 4492443 w 9274629"/>
                <a:gd name="connsiteY1731" fmla="*/ 1033811 h 1810296"/>
                <a:gd name="connsiteX1732" fmla="*/ 4492723 w 9274629"/>
                <a:gd name="connsiteY1732" fmla="*/ 1033703 h 1810296"/>
                <a:gd name="connsiteX1733" fmla="*/ 4493101 w 9274629"/>
                <a:gd name="connsiteY1733" fmla="*/ 1033469 h 1810296"/>
                <a:gd name="connsiteX1734" fmla="*/ 4493362 w 9274629"/>
                <a:gd name="connsiteY1734" fmla="*/ 1033118 h 1810296"/>
                <a:gd name="connsiteX1735" fmla="*/ 4493479 w 9274629"/>
                <a:gd name="connsiteY1735" fmla="*/ 1032864 h 1810296"/>
                <a:gd name="connsiteX1736" fmla="*/ 4493508 w 9274629"/>
                <a:gd name="connsiteY1736" fmla="*/ 1032600 h 1810296"/>
                <a:gd name="connsiteX1737" fmla="*/ 4493430 w 9274629"/>
                <a:gd name="connsiteY1737" fmla="*/ 1032327 h 1810296"/>
                <a:gd name="connsiteX1738" fmla="*/ 4493362 w 9274629"/>
                <a:gd name="connsiteY1738" fmla="*/ 1032200 h 1810296"/>
                <a:gd name="connsiteX1739" fmla="*/ 4493043 w 9274629"/>
                <a:gd name="connsiteY1739" fmla="*/ 1032132 h 1810296"/>
                <a:gd name="connsiteX1740" fmla="*/ 4492462 w 9274629"/>
                <a:gd name="connsiteY1740" fmla="*/ 1031868 h 1810296"/>
                <a:gd name="connsiteX1741" fmla="*/ 4491969 w 9274629"/>
                <a:gd name="connsiteY1741" fmla="*/ 1031459 h 1810296"/>
                <a:gd name="connsiteX1742" fmla="*/ 4491553 w 9274629"/>
                <a:gd name="connsiteY1742" fmla="*/ 1030951 h 1810296"/>
                <a:gd name="connsiteX1743" fmla="*/ 4491204 w 9274629"/>
                <a:gd name="connsiteY1743" fmla="*/ 1030346 h 1810296"/>
                <a:gd name="connsiteX1744" fmla="*/ 4490924 w 9274629"/>
                <a:gd name="connsiteY1744" fmla="*/ 1029702 h 1810296"/>
                <a:gd name="connsiteX1745" fmla="*/ 4490604 w 9274629"/>
                <a:gd name="connsiteY1745" fmla="*/ 1028677 h 1810296"/>
                <a:gd name="connsiteX1746" fmla="*/ 4490449 w 9274629"/>
                <a:gd name="connsiteY1746" fmla="*/ 1027984 h 1810296"/>
                <a:gd name="connsiteX1747" fmla="*/ 4490372 w 9274629"/>
                <a:gd name="connsiteY1747" fmla="*/ 1027583 h 1810296"/>
                <a:gd name="connsiteX1748" fmla="*/ 4490256 w 9274629"/>
                <a:gd name="connsiteY1748" fmla="*/ 1026754 h 1810296"/>
                <a:gd name="connsiteX1749" fmla="*/ 4490256 w 9274629"/>
                <a:gd name="connsiteY1749" fmla="*/ 1025934 h 1810296"/>
                <a:gd name="connsiteX1750" fmla="*/ 4490382 w 9274629"/>
                <a:gd name="connsiteY1750" fmla="*/ 1025358 h 1810296"/>
                <a:gd name="connsiteX1751" fmla="*/ 4490546 w 9274629"/>
                <a:gd name="connsiteY1751" fmla="*/ 1024997 h 1810296"/>
                <a:gd name="connsiteX1752" fmla="*/ 4490643 w 9274629"/>
                <a:gd name="connsiteY1752" fmla="*/ 1024821 h 1810296"/>
                <a:gd name="connsiteX1753" fmla="*/ 4490856 w 9274629"/>
                <a:gd name="connsiteY1753" fmla="*/ 1024548 h 1810296"/>
                <a:gd name="connsiteX1754" fmla="*/ 4491369 w 9274629"/>
                <a:gd name="connsiteY1754" fmla="*/ 1024109 h 1810296"/>
                <a:gd name="connsiteX1755" fmla="*/ 4492288 w 9274629"/>
                <a:gd name="connsiteY1755" fmla="*/ 1023650 h 1810296"/>
                <a:gd name="connsiteX1756" fmla="*/ 4492946 w 9274629"/>
                <a:gd name="connsiteY1756" fmla="*/ 1023425 h 1810296"/>
                <a:gd name="connsiteX1757" fmla="*/ 4498657 w 9274629"/>
                <a:gd name="connsiteY1757" fmla="*/ 1021493 h 1810296"/>
                <a:gd name="connsiteX1758" fmla="*/ 4504386 w 9274629"/>
                <a:gd name="connsiteY1758" fmla="*/ 1019560 h 1810296"/>
                <a:gd name="connsiteX1759" fmla="*/ 4504918 w 9274629"/>
                <a:gd name="connsiteY1759" fmla="*/ 1019375 h 1810296"/>
                <a:gd name="connsiteX1760" fmla="*/ 4505741 w 9274629"/>
                <a:gd name="connsiteY1760" fmla="*/ 1019229 h 1810296"/>
                <a:gd name="connsiteX1761" fmla="*/ 4506273 w 9274629"/>
                <a:gd name="connsiteY1761" fmla="*/ 1019287 h 1810296"/>
                <a:gd name="connsiteX1762" fmla="*/ 4506525 w 9274629"/>
                <a:gd name="connsiteY1762" fmla="*/ 1019375 h 1810296"/>
                <a:gd name="connsiteX1763" fmla="*/ 4506844 w 9274629"/>
                <a:gd name="connsiteY1763" fmla="*/ 1019541 h 1810296"/>
                <a:gd name="connsiteX1764" fmla="*/ 4507347 w 9274629"/>
                <a:gd name="connsiteY1764" fmla="*/ 1020049 h 1810296"/>
                <a:gd name="connsiteX1765" fmla="*/ 4507821 w 9274629"/>
                <a:gd name="connsiteY1765" fmla="*/ 1020615 h 1810296"/>
                <a:gd name="connsiteX1766" fmla="*/ 4508315 w 9274629"/>
                <a:gd name="connsiteY1766" fmla="*/ 1021112 h 1810296"/>
                <a:gd name="connsiteX1767" fmla="*/ 4508625 w 9274629"/>
                <a:gd name="connsiteY1767" fmla="*/ 1021288 h 1810296"/>
                <a:gd name="connsiteX1768" fmla="*/ 4509031 w 9274629"/>
                <a:gd name="connsiteY1768" fmla="*/ 1021434 h 1810296"/>
                <a:gd name="connsiteX1769" fmla="*/ 4509960 w 9274629"/>
                <a:gd name="connsiteY1769" fmla="*/ 1021591 h 1810296"/>
                <a:gd name="connsiteX1770" fmla="*/ 4510629 w 9274629"/>
                <a:gd name="connsiteY1770" fmla="*/ 1021737 h 1810296"/>
                <a:gd name="connsiteX1771" fmla="*/ 4510996 w 9274629"/>
                <a:gd name="connsiteY1771" fmla="*/ 1021874 h 1810296"/>
                <a:gd name="connsiteX1772" fmla="*/ 4511257 w 9274629"/>
                <a:gd name="connsiteY1772" fmla="*/ 1022088 h 1810296"/>
                <a:gd name="connsiteX1773" fmla="*/ 4511412 w 9274629"/>
                <a:gd name="connsiteY1773" fmla="*/ 1022381 h 1810296"/>
                <a:gd name="connsiteX1774" fmla="*/ 4511422 w 9274629"/>
                <a:gd name="connsiteY1774" fmla="*/ 1022576 h 1810296"/>
                <a:gd name="connsiteX1775" fmla="*/ 4512002 w 9274629"/>
                <a:gd name="connsiteY1775" fmla="*/ 1021610 h 1810296"/>
                <a:gd name="connsiteX1776" fmla="*/ 4512573 w 9274629"/>
                <a:gd name="connsiteY1776" fmla="*/ 1020634 h 1810296"/>
                <a:gd name="connsiteX1777" fmla="*/ 4513251 w 9274629"/>
                <a:gd name="connsiteY1777" fmla="*/ 1021620 h 1810296"/>
                <a:gd name="connsiteX1778" fmla="*/ 4513948 w 9274629"/>
                <a:gd name="connsiteY1778" fmla="*/ 1022606 h 1810296"/>
                <a:gd name="connsiteX1779" fmla="*/ 4514132 w 9274629"/>
                <a:gd name="connsiteY1779" fmla="*/ 1022088 h 1810296"/>
                <a:gd name="connsiteX1780" fmla="*/ 4514606 w 9274629"/>
                <a:gd name="connsiteY1780" fmla="*/ 1021073 h 1810296"/>
                <a:gd name="connsiteX1781" fmla="*/ 4515061 w 9274629"/>
                <a:gd name="connsiteY1781" fmla="*/ 1020400 h 1810296"/>
                <a:gd name="connsiteX1782" fmla="*/ 4515429 w 9274629"/>
                <a:gd name="connsiteY1782" fmla="*/ 1020039 h 1810296"/>
                <a:gd name="connsiteX1783" fmla="*/ 4515835 w 9274629"/>
                <a:gd name="connsiteY1783" fmla="*/ 1019756 h 1810296"/>
                <a:gd name="connsiteX1784" fmla="*/ 4516309 w 9274629"/>
                <a:gd name="connsiteY1784" fmla="*/ 1019580 h 1810296"/>
                <a:gd name="connsiteX1785" fmla="*/ 4516571 w 9274629"/>
                <a:gd name="connsiteY1785" fmla="*/ 1019560 h 1810296"/>
                <a:gd name="connsiteX1786" fmla="*/ 4516793 w 9274629"/>
                <a:gd name="connsiteY1786" fmla="*/ 1019560 h 1810296"/>
                <a:gd name="connsiteX1787" fmla="*/ 4517209 w 9274629"/>
                <a:gd name="connsiteY1787" fmla="*/ 1019609 h 1810296"/>
                <a:gd name="connsiteX1788" fmla="*/ 4517819 w 9274629"/>
                <a:gd name="connsiteY1788" fmla="*/ 1019834 h 1810296"/>
                <a:gd name="connsiteX1789" fmla="*/ 4518980 w 9274629"/>
                <a:gd name="connsiteY1789" fmla="*/ 1020556 h 1810296"/>
                <a:gd name="connsiteX1790" fmla="*/ 4519793 w 9274629"/>
                <a:gd name="connsiteY1790" fmla="*/ 1020985 h 1810296"/>
                <a:gd name="connsiteX1791" fmla="*/ 4519996 w 9274629"/>
                <a:gd name="connsiteY1791" fmla="*/ 1021073 h 1810296"/>
                <a:gd name="connsiteX1792" fmla="*/ 4520461 w 9274629"/>
                <a:gd name="connsiteY1792" fmla="*/ 1021142 h 1810296"/>
                <a:gd name="connsiteX1793" fmla="*/ 4520935 w 9274629"/>
                <a:gd name="connsiteY1793" fmla="*/ 1021103 h 1810296"/>
                <a:gd name="connsiteX1794" fmla="*/ 4521381 w 9274629"/>
                <a:gd name="connsiteY1794" fmla="*/ 1020976 h 1810296"/>
                <a:gd name="connsiteX1795" fmla="*/ 4521768 w 9274629"/>
                <a:gd name="connsiteY1795" fmla="*/ 1020761 h 1810296"/>
                <a:gd name="connsiteX1796" fmla="*/ 4522058 w 9274629"/>
                <a:gd name="connsiteY1796" fmla="*/ 1020488 h 1810296"/>
                <a:gd name="connsiteX1797" fmla="*/ 4522233 w 9274629"/>
                <a:gd name="connsiteY1797" fmla="*/ 1020156 h 1810296"/>
                <a:gd name="connsiteX1798" fmla="*/ 4522233 w 9274629"/>
                <a:gd name="connsiteY1798" fmla="*/ 1019785 h 1810296"/>
                <a:gd name="connsiteX1799" fmla="*/ 4522145 w 9274629"/>
                <a:gd name="connsiteY1799" fmla="*/ 1019580 h 1810296"/>
                <a:gd name="connsiteX1800" fmla="*/ 4522396 w 9274629"/>
                <a:gd name="connsiteY1800" fmla="*/ 1019443 h 1810296"/>
                <a:gd name="connsiteX1801" fmla="*/ 4522939 w 9274629"/>
                <a:gd name="connsiteY1801" fmla="*/ 1019258 h 1810296"/>
                <a:gd name="connsiteX1802" fmla="*/ 4523510 w 9274629"/>
                <a:gd name="connsiteY1802" fmla="*/ 1019219 h 1810296"/>
                <a:gd name="connsiteX1803" fmla="*/ 4524090 w 9274629"/>
                <a:gd name="connsiteY1803" fmla="*/ 1019277 h 1810296"/>
                <a:gd name="connsiteX1804" fmla="*/ 4524671 w 9274629"/>
                <a:gd name="connsiteY1804" fmla="*/ 1019443 h 1810296"/>
                <a:gd name="connsiteX1805" fmla="*/ 4525242 w 9274629"/>
                <a:gd name="connsiteY1805" fmla="*/ 1019687 h 1810296"/>
                <a:gd name="connsiteX1806" fmla="*/ 4526065 w 9274629"/>
                <a:gd name="connsiteY1806" fmla="*/ 1020146 h 1810296"/>
                <a:gd name="connsiteX1807" fmla="*/ 4526549 w 9274629"/>
                <a:gd name="connsiteY1807" fmla="*/ 1020507 h 1810296"/>
                <a:gd name="connsiteX1808" fmla="*/ 4527497 w 9274629"/>
                <a:gd name="connsiteY1808" fmla="*/ 1021298 h 1810296"/>
                <a:gd name="connsiteX1809" fmla="*/ 4528987 w 9274629"/>
                <a:gd name="connsiteY1809" fmla="*/ 1022352 h 1810296"/>
                <a:gd name="connsiteX1810" fmla="*/ 4529791 w 9274629"/>
                <a:gd name="connsiteY1810" fmla="*/ 1022703 h 1810296"/>
                <a:gd name="connsiteX1811" fmla="*/ 4530352 w 9274629"/>
                <a:gd name="connsiteY1811" fmla="*/ 1022860 h 1810296"/>
                <a:gd name="connsiteX1812" fmla="*/ 4530662 w 9274629"/>
                <a:gd name="connsiteY1812" fmla="*/ 1022889 h 1810296"/>
                <a:gd name="connsiteX1813" fmla="*/ 4531088 w 9274629"/>
                <a:gd name="connsiteY1813" fmla="*/ 1022899 h 1810296"/>
                <a:gd name="connsiteX1814" fmla="*/ 4531968 w 9274629"/>
                <a:gd name="connsiteY1814" fmla="*/ 1022791 h 1810296"/>
                <a:gd name="connsiteX1815" fmla="*/ 4532849 w 9274629"/>
                <a:gd name="connsiteY1815" fmla="*/ 1022635 h 1810296"/>
                <a:gd name="connsiteX1816" fmla="*/ 4533711 w 9274629"/>
                <a:gd name="connsiteY1816" fmla="*/ 1022576 h 1810296"/>
                <a:gd name="connsiteX1817" fmla="*/ 4534146 w 9274629"/>
                <a:gd name="connsiteY1817" fmla="*/ 1022635 h 1810296"/>
                <a:gd name="connsiteX1818" fmla="*/ 4534465 w 9274629"/>
                <a:gd name="connsiteY1818" fmla="*/ 1022694 h 1810296"/>
                <a:gd name="connsiteX1819" fmla="*/ 4535046 w 9274629"/>
                <a:gd name="connsiteY1819" fmla="*/ 1022947 h 1810296"/>
                <a:gd name="connsiteX1820" fmla="*/ 4535888 w 9274629"/>
                <a:gd name="connsiteY1820" fmla="*/ 1023445 h 1810296"/>
                <a:gd name="connsiteX1821" fmla="*/ 4536972 w 9274629"/>
                <a:gd name="connsiteY1821" fmla="*/ 1024246 h 1810296"/>
                <a:gd name="connsiteX1822" fmla="*/ 4537814 w 9274629"/>
                <a:gd name="connsiteY1822" fmla="*/ 1024743 h 1810296"/>
                <a:gd name="connsiteX1823" fmla="*/ 4538404 w 9274629"/>
                <a:gd name="connsiteY1823" fmla="*/ 1024948 h 1810296"/>
                <a:gd name="connsiteX1824" fmla="*/ 4538733 w 9274629"/>
                <a:gd name="connsiteY1824" fmla="*/ 1025007 h 1810296"/>
                <a:gd name="connsiteX1825" fmla="*/ 4538956 w 9274629"/>
                <a:gd name="connsiteY1825" fmla="*/ 1025036 h 1810296"/>
                <a:gd name="connsiteX1826" fmla="*/ 4539411 w 9274629"/>
                <a:gd name="connsiteY1826" fmla="*/ 1025026 h 1810296"/>
                <a:gd name="connsiteX1827" fmla="*/ 4540079 w 9274629"/>
                <a:gd name="connsiteY1827" fmla="*/ 1024880 h 1810296"/>
                <a:gd name="connsiteX1828" fmla="*/ 4541414 w 9274629"/>
                <a:gd name="connsiteY1828" fmla="*/ 1024392 h 1810296"/>
                <a:gd name="connsiteX1829" fmla="*/ 4542314 w 9274629"/>
                <a:gd name="connsiteY1829" fmla="*/ 1024079 h 1810296"/>
                <a:gd name="connsiteX1830" fmla="*/ 4542769 w 9274629"/>
                <a:gd name="connsiteY1830" fmla="*/ 1023972 h 1810296"/>
                <a:gd name="connsiteX1831" fmla="*/ 4543505 w 9274629"/>
                <a:gd name="connsiteY1831" fmla="*/ 1023943 h 1810296"/>
                <a:gd name="connsiteX1832" fmla="*/ 4543979 w 9274629"/>
                <a:gd name="connsiteY1832" fmla="*/ 1024011 h 1810296"/>
                <a:gd name="connsiteX1833" fmla="*/ 4544434 w 9274629"/>
                <a:gd name="connsiteY1833" fmla="*/ 1024138 h 1810296"/>
                <a:gd name="connsiteX1834" fmla="*/ 4544831 w 9274629"/>
                <a:gd name="connsiteY1834" fmla="*/ 1024353 h 1810296"/>
                <a:gd name="connsiteX1835" fmla="*/ 4545150 w 9274629"/>
                <a:gd name="connsiteY1835" fmla="*/ 1024646 h 1810296"/>
                <a:gd name="connsiteX1836" fmla="*/ 4545372 w 9274629"/>
                <a:gd name="connsiteY1836" fmla="*/ 1025007 h 1810296"/>
                <a:gd name="connsiteX1837" fmla="*/ 4545431 w 9274629"/>
                <a:gd name="connsiteY1837" fmla="*/ 1025231 h 1810296"/>
                <a:gd name="connsiteX1838" fmla="*/ 4545489 w 9274629"/>
                <a:gd name="connsiteY1838" fmla="*/ 1025651 h 1810296"/>
                <a:gd name="connsiteX1839" fmla="*/ 4545431 w 9274629"/>
                <a:gd name="connsiteY1839" fmla="*/ 1026510 h 1810296"/>
                <a:gd name="connsiteX1840" fmla="*/ 4545489 w 9274629"/>
                <a:gd name="connsiteY1840" fmla="*/ 1026929 h 1810296"/>
                <a:gd name="connsiteX1841" fmla="*/ 4545547 w 9274629"/>
                <a:gd name="connsiteY1841" fmla="*/ 1027144 h 1810296"/>
                <a:gd name="connsiteX1842" fmla="*/ 4545741 w 9274629"/>
                <a:gd name="connsiteY1842" fmla="*/ 1027496 h 1810296"/>
                <a:gd name="connsiteX1843" fmla="*/ 4545826 w 9274629"/>
                <a:gd name="connsiteY1843" fmla="*/ 1027584 h 1810296"/>
                <a:gd name="connsiteX1844" fmla="*/ 4546215 w 9274629"/>
                <a:gd name="connsiteY1844" fmla="*/ 1027004 h 1810296"/>
                <a:gd name="connsiteX1845" fmla="*/ 4546815 w 9274629"/>
                <a:gd name="connsiteY1845" fmla="*/ 1026522 h 1810296"/>
                <a:gd name="connsiteX1846" fmla="*/ 4547182 w 9274629"/>
                <a:gd name="connsiteY1846" fmla="*/ 1026347 h 1810296"/>
                <a:gd name="connsiteX1847" fmla="*/ 4547518 w 9274629"/>
                <a:gd name="connsiteY1847" fmla="*/ 1026245 h 1810296"/>
                <a:gd name="connsiteX1848" fmla="*/ 4548210 w 9274629"/>
                <a:gd name="connsiteY1848" fmla="*/ 1026142 h 1810296"/>
                <a:gd name="connsiteX1849" fmla="*/ 4549258 w 9274629"/>
                <a:gd name="connsiteY1849" fmla="*/ 1026122 h 1810296"/>
                <a:gd name="connsiteX1850" fmla="*/ 4549981 w 9274629"/>
                <a:gd name="connsiteY1850" fmla="*/ 1026111 h 1810296"/>
                <a:gd name="connsiteX1851" fmla="*/ 4550450 w 9274629"/>
                <a:gd name="connsiteY1851" fmla="*/ 1026049 h 1810296"/>
                <a:gd name="connsiteX1852" fmla="*/ 4551345 w 9274629"/>
                <a:gd name="connsiteY1852" fmla="*/ 1025793 h 1810296"/>
                <a:gd name="connsiteX1853" fmla="*/ 4552180 w 9274629"/>
                <a:gd name="connsiteY1853" fmla="*/ 1025372 h 1810296"/>
                <a:gd name="connsiteX1854" fmla="*/ 4552923 w 9274629"/>
                <a:gd name="connsiteY1854" fmla="*/ 1024807 h 1810296"/>
                <a:gd name="connsiteX1855" fmla="*/ 4553574 w 9274629"/>
                <a:gd name="connsiteY1855" fmla="*/ 1024109 h 1810296"/>
                <a:gd name="connsiteX1856" fmla="*/ 4554104 w 9274629"/>
                <a:gd name="connsiteY1856" fmla="*/ 1023329 h 1810296"/>
                <a:gd name="connsiteX1857" fmla="*/ 4554470 w 9274629"/>
                <a:gd name="connsiteY1857" fmla="*/ 1022467 h 1810296"/>
                <a:gd name="connsiteX1858" fmla="*/ 4554684 w 9274629"/>
                <a:gd name="connsiteY1858" fmla="*/ 1021553 h 1810296"/>
                <a:gd name="connsiteX1859" fmla="*/ 4554715 w 9274629"/>
                <a:gd name="connsiteY1859" fmla="*/ 1021081 h 1810296"/>
                <a:gd name="connsiteX1860" fmla="*/ 4554715 w 9274629"/>
                <a:gd name="connsiteY1860" fmla="*/ 1020568 h 1810296"/>
                <a:gd name="connsiteX1861" fmla="*/ 4554602 w 9274629"/>
                <a:gd name="connsiteY1861" fmla="*/ 1019531 h 1810296"/>
                <a:gd name="connsiteX1862" fmla="*/ 4554470 w 9274629"/>
                <a:gd name="connsiteY1862" fmla="*/ 1018515 h 1810296"/>
                <a:gd name="connsiteX1863" fmla="*/ 4554419 w 9274629"/>
                <a:gd name="connsiteY1863" fmla="*/ 1017478 h 1810296"/>
                <a:gd name="connsiteX1864" fmla="*/ 4554480 w 9274629"/>
                <a:gd name="connsiteY1864" fmla="*/ 1016975 h 1810296"/>
                <a:gd name="connsiteX1865" fmla="*/ 4554542 w 9274629"/>
                <a:gd name="connsiteY1865" fmla="*/ 1016708 h 1810296"/>
                <a:gd name="connsiteX1866" fmla="*/ 4554735 w 9274629"/>
                <a:gd name="connsiteY1866" fmla="*/ 1016215 h 1810296"/>
                <a:gd name="connsiteX1867" fmla="*/ 4555020 w 9274629"/>
                <a:gd name="connsiteY1867" fmla="*/ 1015764 h 1810296"/>
                <a:gd name="connsiteX1868" fmla="*/ 4555386 w 9274629"/>
                <a:gd name="connsiteY1868" fmla="*/ 1015373 h 1810296"/>
                <a:gd name="connsiteX1869" fmla="*/ 4555803 w 9274629"/>
                <a:gd name="connsiteY1869" fmla="*/ 1015086 h 1810296"/>
                <a:gd name="connsiteX1870" fmla="*/ 4556251 w 9274629"/>
                <a:gd name="connsiteY1870" fmla="*/ 1014891 h 1810296"/>
                <a:gd name="connsiteX1871" fmla="*/ 4556710 w 9274629"/>
                <a:gd name="connsiteY1871" fmla="*/ 1014850 h 1810296"/>
                <a:gd name="connsiteX1872" fmla="*/ 4557167 w 9274629"/>
                <a:gd name="connsiteY1872" fmla="*/ 1014953 h 1810296"/>
                <a:gd name="connsiteX1873" fmla="*/ 4557381 w 9274629"/>
                <a:gd name="connsiteY1873" fmla="*/ 1015086 h 1810296"/>
                <a:gd name="connsiteX1874" fmla="*/ 4557249 w 9274629"/>
                <a:gd name="connsiteY1874" fmla="*/ 1013207 h 1810296"/>
                <a:gd name="connsiteX1875" fmla="*/ 4557117 w 9274629"/>
                <a:gd name="connsiteY1875" fmla="*/ 1011339 h 1810296"/>
                <a:gd name="connsiteX1876" fmla="*/ 4558237 w 9274629"/>
                <a:gd name="connsiteY1876" fmla="*/ 1011031 h 1810296"/>
                <a:gd name="connsiteX1877" fmla="*/ 4559346 w 9274629"/>
                <a:gd name="connsiteY1877" fmla="*/ 1010723 h 1810296"/>
                <a:gd name="connsiteX1878" fmla="*/ 4559244 w 9274629"/>
                <a:gd name="connsiteY1878" fmla="*/ 1010251 h 1810296"/>
                <a:gd name="connsiteX1879" fmla="*/ 4558878 w 9274629"/>
                <a:gd name="connsiteY1879" fmla="*/ 1009388 h 1810296"/>
                <a:gd name="connsiteX1880" fmla="*/ 4558104 w 9274629"/>
                <a:gd name="connsiteY1880" fmla="*/ 1008198 h 1810296"/>
                <a:gd name="connsiteX1881" fmla="*/ 4557554 w 9274629"/>
                <a:gd name="connsiteY1881" fmla="*/ 1007397 h 1810296"/>
                <a:gd name="connsiteX1882" fmla="*/ 4557310 w 9274629"/>
                <a:gd name="connsiteY1882" fmla="*/ 1006997 h 1810296"/>
                <a:gd name="connsiteX1883" fmla="*/ 4556902 w 9274629"/>
                <a:gd name="connsiteY1883" fmla="*/ 1006093 h 1810296"/>
                <a:gd name="connsiteX1884" fmla="*/ 4556740 w 9274629"/>
                <a:gd name="connsiteY1884" fmla="*/ 1005395 h 1810296"/>
                <a:gd name="connsiteX1885" fmla="*/ 4556710 w 9274629"/>
                <a:gd name="connsiteY1885" fmla="*/ 1004923 h 1810296"/>
                <a:gd name="connsiteX1886" fmla="*/ 4556771 w 9274629"/>
                <a:gd name="connsiteY1886" fmla="*/ 1004482 h 1810296"/>
                <a:gd name="connsiteX1887" fmla="*/ 4556902 w 9274629"/>
                <a:gd name="connsiteY1887" fmla="*/ 1004040 h 1810296"/>
                <a:gd name="connsiteX1888" fmla="*/ 4557015 w 9274629"/>
                <a:gd name="connsiteY1888" fmla="*/ 1003835 h 1810296"/>
                <a:gd name="connsiteX1889" fmla="*/ 4557147 w 9274629"/>
                <a:gd name="connsiteY1889" fmla="*/ 1003640 h 1810296"/>
                <a:gd name="connsiteX1890" fmla="*/ 4557503 w 9274629"/>
                <a:gd name="connsiteY1890" fmla="*/ 1003342 h 1810296"/>
                <a:gd name="connsiteX1891" fmla="*/ 4557941 w 9274629"/>
                <a:gd name="connsiteY1891" fmla="*/ 1003168 h 1810296"/>
                <a:gd name="connsiteX1892" fmla="*/ 4558410 w 9274629"/>
                <a:gd name="connsiteY1892" fmla="*/ 1003106 h 1810296"/>
                <a:gd name="connsiteX1893" fmla="*/ 4558867 w 9274629"/>
                <a:gd name="connsiteY1893" fmla="*/ 1003168 h 1810296"/>
                <a:gd name="connsiteX1894" fmla="*/ 4559275 w 9274629"/>
                <a:gd name="connsiteY1894" fmla="*/ 1003332 h 1810296"/>
                <a:gd name="connsiteX1895" fmla="*/ 4559580 w 9274629"/>
                <a:gd name="connsiteY1895" fmla="*/ 1003599 h 1810296"/>
                <a:gd name="connsiteX1896" fmla="*/ 4559743 w 9274629"/>
                <a:gd name="connsiteY1896" fmla="*/ 1003968 h 1810296"/>
                <a:gd name="connsiteX1897" fmla="*/ 4559753 w 9274629"/>
                <a:gd name="connsiteY1897" fmla="*/ 1004204 h 1810296"/>
                <a:gd name="connsiteX1898" fmla="*/ 4560750 w 9274629"/>
                <a:gd name="connsiteY1898" fmla="*/ 1003948 h 1810296"/>
                <a:gd name="connsiteX1899" fmla="*/ 4561748 w 9274629"/>
                <a:gd name="connsiteY1899" fmla="*/ 1003701 h 1810296"/>
                <a:gd name="connsiteX1900" fmla="*/ 4561473 w 9274629"/>
                <a:gd name="connsiteY1900" fmla="*/ 1002798 h 1810296"/>
                <a:gd name="connsiteX1901" fmla="*/ 4561178 w 9274629"/>
                <a:gd name="connsiteY1901" fmla="*/ 1001443 h 1810296"/>
                <a:gd name="connsiteX1902" fmla="*/ 4561137 w 9274629"/>
                <a:gd name="connsiteY1902" fmla="*/ 1000519 h 1810296"/>
                <a:gd name="connsiteX1903" fmla="*/ 4561178 w 9274629"/>
                <a:gd name="connsiteY1903" fmla="*/ 1000067 h 1810296"/>
                <a:gd name="connsiteX1904" fmla="*/ 4561269 w 9274629"/>
                <a:gd name="connsiteY1904" fmla="*/ 999595 h 1810296"/>
                <a:gd name="connsiteX1905" fmla="*/ 4561646 w 9274629"/>
                <a:gd name="connsiteY1905" fmla="*/ 998733 h 1810296"/>
                <a:gd name="connsiteX1906" fmla="*/ 4562074 w 9274629"/>
                <a:gd name="connsiteY1906" fmla="*/ 998168 h 1810296"/>
                <a:gd name="connsiteX1907" fmla="*/ 4562430 w 9274629"/>
                <a:gd name="connsiteY1907" fmla="*/ 997881 h 1810296"/>
                <a:gd name="connsiteX1908" fmla="*/ 4562807 w 9274629"/>
                <a:gd name="connsiteY1908" fmla="*/ 997655 h 1810296"/>
                <a:gd name="connsiteX1909" fmla="*/ 4563234 w 9274629"/>
                <a:gd name="connsiteY1909" fmla="*/ 997511 h 1810296"/>
                <a:gd name="connsiteX1910" fmla="*/ 4563448 w 9274629"/>
                <a:gd name="connsiteY1910" fmla="*/ 997480 h 1810296"/>
                <a:gd name="connsiteX1911" fmla="*/ 4563845 w 9274629"/>
                <a:gd name="connsiteY1911" fmla="*/ 997450 h 1810296"/>
                <a:gd name="connsiteX1912" fmla="*/ 4564598 w 9274629"/>
                <a:gd name="connsiteY1912" fmla="*/ 997624 h 1810296"/>
                <a:gd name="connsiteX1913" fmla="*/ 4565301 w 9274629"/>
                <a:gd name="connsiteY1913" fmla="*/ 997963 h 1810296"/>
                <a:gd name="connsiteX1914" fmla="*/ 4565972 w 9274629"/>
                <a:gd name="connsiteY1914" fmla="*/ 998404 h 1810296"/>
                <a:gd name="connsiteX1915" fmla="*/ 4566298 w 9274629"/>
                <a:gd name="connsiteY1915" fmla="*/ 998640 h 1810296"/>
                <a:gd name="connsiteX1916" fmla="*/ 4567937 w 9274629"/>
                <a:gd name="connsiteY1916" fmla="*/ 999882 h 1810296"/>
                <a:gd name="connsiteX1917" fmla="*/ 4569576 w 9274629"/>
                <a:gd name="connsiteY1917" fmla="*/ 1001124 h 1810296"/>
                <a:gd name="connsiteX1918" fmla="*/ 4570075 w 9274629"/>
                <a:gd name="connsiteY1918" fmla="*/ 1001494 h 1810296"/>
                <a:gd name="connsiteX1919" fmla="*/ 4570899 w 9274629"/>
                <a:gd name="connsiteY1919" fmla="*/ 1001946 h 1810296"/>
                <a:gd name="connsiteX1920" fmla="*/ 4571489 w 9274629"/>
                <a:gd name="connsiteY1920" fmla="*/ 1002089 h 1810296"/>
                <a:gd name="connsiteX1921" fmla="*/ 4571775 w 9274629"/>
                <a:gd name="connsiteY1921" fmla="*/ 1002089 h 1810296"/>
                <a:gd name="connsiteX1922" fmla="*/ 4571937 w 9274629"/>
                <a:gd name="connsiteY1922" fmla="*/ 1002079 h 1810296"/>
                <a:gd name="connsiteX1923" fmla="*/ 4572233 w 9274629"/>
                <a:gd name="connsiteY1923" fmla="*/ 1001966 h 1810296"/>
                <a:gd name="connsiteX1924" fmla="*/ 4572629 w 9274629"/>
                <a:gd name="connsiteY1924" fmla="*/ 1001720 h 1810296"/>
                <a:gd name="connsiteX1925" fmla="*/ 4572904 w 9274629"/>
                <a:gd name="connsiteY1925" fmla="*/ 1001351 h 1810296"/>
                <a:gd name="connsiteX1926" fmla="*/ 4573027 w 9274629"/>
                <a:gd name="connsiteY1926" fmla="*/ 1001084 h 1810296"/>
                <a:gd name="connsiteX1927" fmla="*/ 4573057 w 9274629"/>
                <a:gd name="connsiteY1927" fmla="*/ 1000806 h 1810296"/>
                <a:gd name="connsiteX1928" fmla="*/ 4572975 w 9274629"/>
                <a:gd name="connsiteY1928" fmla="*/ 1000519 h 1810296"/>
                <a:gd name="connsiteX1929" fmla="*/ 4572904 w 9274629"/>
                <a:gd name="connsiteY1929" fmla="*/ 1000386 h 1810296"/>
                <a:gd name="connsiteX1930" fmla="*/ 4572569 w 9274629"/>
                <a:gd name="connsiteY1930" fmla="*/ 1000313 h 1810296"/>
                <a:gd name="connsiteX1931" fmla="*/ 4571957 w 9274629"/>
                <a:gd name="connsiteY1931" fmla="*/ 1000036 h 1810296"/>
                <a:gd name="connsiteX1932" fmla="*/ 4571438 w 9274629"/>
                <a:gd name="connsiteY1932" fmla="*/ 999605 h 1810296"/>
                <a:gd name="connsiteX1933" fmla="*/ 4571001 w 9274629"/>
                <a:gd name="connsiteY1933" fmla="*/ 999072 h 1810296"/>
                <a:gd name="connsiteX1934" fmla="*/ 4570635 w 9274629"/>
                <a:gd name="connsiteY1934" fmla="*/ 998435 h 1810296"/>
                <a:gd name="connsiteX1935" fmla="*/ 4570339 w 9274629"/>
                <a:gd name="connsiteY1935" fmla="*/ 997757 h 1810296"/>
                <a:gd name="connsiteX1936" fmla="*/ 4570003 w 9274629"/>
                <a:gd name="connsiteY1936" fmla="*/ 996680 h 1810296"/>
                <a:gd name="connsiteX1937" fmla="*/ 4569841 w 9274629"/>
                <a:gd name="connsiteY1937" fmla="*/ 995951 h 1810296"/>
                <a:gd name="connsiteX1938" fmla="*/ 4569759 w 9274629"/>
                <a:gd name="connsiteY1938" fmla="*/ 995530 h 1810296"/>
                <a:gd name="connsiteX1939" fmla="*/ 4569637 w 9274629"/>
                <a:gd name="connsiteY1939" fmla="*/ 994657 h 1810296"/>
                <a:gd name="connsiteX1940" fmla="*/ 4569637 w 9274629"/>
                <a:gd name="connsiteY1940" fmla="*/ 993795 h 1810296"/>
                <a:gd name="connsiteX1941" fmla="*/ 4569769 w 9274629"/>
                <a:gd name="connsiteY1941" fmla="*/ 993189 h 1810296"/>
                <a:gd name="connsiteX1942" fmla="*/ 4569942 w 9274629"/>
                <a:gd name="connsiteY1942" fmla="*/ 992810 h 1810296"/>
                <a:gd name="connsiteX1943" fmla="*/ 4570044 w 9274629"/>
                <a:gd name="connsiteY1943" fmla="*/ 992625 h 1810296"/>
                <a:gd name="connsiteX1944" fmla="*/ 4570268 w 9274629"/>
                <a:gd name="connsiteY1944" fmla="*/ 992337 h 1810296"/>
                <a:gd name="connsiteX1945" fmla="*/ 4570808 w 9274629"/>
                <a:gd name="connsiteY1945" fmla="*/ 991875 h 1810296"/>
                <a:gd name="connsiteX1946" fmla="*/ 4571775 w 9274629"/>
                <a:gd name="connsiteY1946" fmla="*/ 991393 h 1810296"/>
                <a:gd name="connsiteX1947" fmla="*/ 4572466 w 9274629"/>
                <a:gd name="connsiteY1947" fmla="*/ 991157 h 1810296"/>
                <a:gd name="connsiteX1948" fmla="*/ 4578473 w 9274629"/>
                <a:gd name="connsiteY1948" fmla="*/ 989124 h 1810296"/>
                <a:gd name="connsiteX1949" fmla="*/ 4584498 w 9274629"/>
                <a:gd name="connsiteY1949" fmla="*/ 987092 h 1810296"/>
                <a:gd name="connsiteX1950" fmla="*/ 4585058 w 9274629"/>
                <a:gd name="connsiteY1950" fmla="*/ 986896 h 1810296"/>
                <a:gd name="connsiteX1951" fmla="*/ 4585923 w 9274629"/>
                <a:gd name="connsiteY1951" fmla="*/ 986742 h 1810296"/>
                <a:gd name="connsiteX1952" fmla="*/ 4586483 w 9274629"/>
                <a:gd name="connsiteY1952" fmla="*/ 986804 h 1810296"/>
                <a:gd name="connsiteX1953" fmla="*/ 4586748 w 9274629"/>
                <a:gd name="connsiteY1953" fmla="*/ 986896 h 1810296"/>
                <a:gd name="connsiteX1954" fmla="*/ 4587084 w 9274629"/>
                <a:gd name="connsiteY1954" fmla="*/ 987071 h 1810296"/>
                <a:gd name="connsiteX1955" fmla="*/ 4587613 w 9274629"/>
                <a:gd name="connsiteY1955" fmla="*/ 987605 h 1810296"/>
                <a:gd name="connsiteX1956" fmla="*/ 4588112 w 9274629"/>
                <a:gd name="connsiteY1956" fmla="*/ 988200 h 1810296"/>
                <a:gd name="connsiteX1957" fmla="*/ 4588631 w 9274629"/>
                <a:gd name="connsiteY1957" fmla="*/ 988724 h 1810296"/>
                <a:gd name="connsiteX1958" fmla="*/ 4588957 w 9274629"/>
                <a:gd name="connsiteY1958" fmla="*/ 988909 h 1810296"/>
                <a:gd name="connsiteX1959" fmla="*/ 4589384 w 9274629"/>
                <a:gd name="connsiteY1959" fmla="*/ 989063 h 1810296"/>
                <a:gd name="connsiteX1960" fmla="*/ 4590362 w 9274629"/>
                <a:gd name="connsiteY1960" fmla="*/ 989227 h 1810296"/>
                <a:gd name="connsiteX1961" fmla="*/ 4591064 w 9274629"/>
                <a:gd name="connsiteY1961" fmla="*/ 989381 h 1810296"/>
                <a:gd name="connsiteX1962" fmla="*/ 4591451 w 9274629"/>
                <a:gd name="connsiteY1962" fmla="*/ 989524 h 1810296"/>
                <a:gd name="connsiteX1963" fmla="*/ 4591726 w 9274629"/>
                <a:gd name="connsiteY1963" fmla="*/ 989750 h 1810296"/>
                <a:gd name="connsiteX1964" fmla="*/ 4591888 w 9274629"/>
                <a:gd name="connsiteY1964" fmla="*/ 990058 h 1810296"/>
                <a:gd name="connsiteX1965" fmla="*/ 4591899 w 9274629"/>
                <a:gd name="connsiteY1965" fmla="*/ 990263 h 1810296"/>
                <a:gd name="connsiteX1966" fmla="*/ 4592509 w 9274629"/>
                <a:gd name="connsiteY1966" fmla="*/ 989247 h 1810296"/>
                <a:gd name="connsiteX1967" fmla="*/ 4593110 w 9274629"/>
                <a:gd name="connsiteY1967" fmla="*/ 988221 h 1810296"/>
                <a:gd name="connsiteX1968" fmla="*/ 4593823 w 9274629"/>
                <a:gd name="connsiteY1968" fmla="*/ 989258 h 1810296"/>
                <a:gd name="connsiteX1969" fmla="*/ 4594555 w 9274629"/>
                <a:gd name="connsiteY1969" fmla="*/ 990294 h 1810296"/>
                <a:gd name="connsiteX1970" fmla="*/ 4594749 w 9274629"/>
                <a:gd name="connsiteY1970" fmla="*/ 989750 h 1810296"/>
                <a:gd name="connsiteX1971" fmla="*/ 4595248 w 9274629"/>
                <a:gd name="connsiteY1971" fmla="*/ 988683 h 1810296"/>
                <a:gd name="connsiteX1972" fmla="*/ 4595726 w 9274629"/>
                <a:gd name="connsiteY1972" fmla="*/ 987974 h 1810296"/>
                <a:gd name="connsiteX1973" fmla="*/ 4596113 w 9274629"/>
                <a:gd name="connsiteY1973" fmla="*/ 987595 h 1810296"/>
                <a:gd name="connsiteX1974" fmla="*/ 4596540 w 9274629"/>
                <a:gd name="connsiteY1974" fmla="*/ 987297 h 1810296"/>
                <a:gd name="connsiteX1975" fmla="*/ 4597039 w 9274629"/>
                <a:gd name="connsiteY1975" fmla="*/ 987112 h 1810296"/>
                <a:gd name="connsiteX1976" fmla="*/ 4597314 w 9274629"/>
                <a:gd name="connsiteY1976" fmla="*/ 987092 h 1810296"/>
                <a:gd name="connsiteX1977" fmla="*/ 4597548 w 9274629"/>
                <a:gd name="connsiteY1977" fmla="*/ 987092 h 1810296"/>
                <a:gd name="connsiteX1978" fmla="*/ 4597985 w 9274629"/>
                <a:gd name="connsiteY1978" fmla="*/ 987143 h 1810296"/>
                <a:gd name="connsiteX1979" fmla="*/ 4598627 w 9274629"/>
                <a:gd name="connsiteY1979" fmla="*/ 987379 h 1810296"/>
                <a:gd name="connsiteX1980" fmla="*/ 4599848 w 9274629"/>
                <a:gd name="connsiteY1980" fmla="*/ 988139 h 1810296"/>
                <a:gd name="connsiteX1981" fmla="*/ 4600704 w 9274629"/>
                <a:gd name="connsiteY1981" fmla="*/ 988590 h 1810296"/>
                <a:gd name="connsiteX1982" fmla="*/ 4600917 w 9274629"/>
                <a:gd name="connsiteY1982" fmla="*/ 988683 h 1810296"/>
                <a:gd name="connsiteX1983" fmla="*/ 4601406 w 9274629"/>
                <a:gd name="connsiteY1983" fmla="*/ 988755 h 1810296"/>
                <a:gd name="connsiteX1984" fmla="*/ 4601904 w 9274629"/>
                <a:gd name="connsiteY1984" fmla="*/ 988713 h 1810296"/>
                <a:gd name="connsiteX1985" fmla="*/ 4602373 w 9274629"/>
                <a:gd name="connsiteY1985" fmla="*/ 988580 h 1810296"/>
                <a:gd name="connsiteX1986" fmla="*/ 4602780 w 9274629"/>
                <a:gd name="connsiteY1986" fmla="*/ 988354 h 1810296"/>
                <a:gd name="connsiteX1987" fmla="*/ 4603086 w 9274629"/>
                <a:gd name="connsiteY1987" fmla="*/ 988067 h 1810296"/>
                <a:gd name="connsiteX1988" fmla="*/ 4603268 w 9274629"/>
                <a:gd name="connsiteY1988" fmla="*/ 987718 h 1810296"/>
                <a:gd name="connsiteX1989" fmla="*/ 4603268 w 9274629"/>
                <a:gd name="connsiteY1989" fmla="*/ 987328 h 1810296"/>
                <a:gd name="connsiteX1990" fmla="*/ 4603177 w 9274629"/>
                <a:gd name="connsiteY1990" fmla="*/ 987112 h 1810296"/>
                <a:gd name="connsiteX1991" fmla="*/ 4603441 w 9274629"/>
                <a:gd name="connsiteY1991" fmla="*/ 986968 h 1810296"/>
                <a:gd name="connsiteX1992" fmla="*/ 4604011 w 9274629"/>
                <a:gd name="connsiteY1992" fmla="*/ 986773 h 1810296"/>
                <a:gd name="connsiteX1993" fmla="*/ 4604612 w 9274629"/>
                <a:gd name="connsiteY1993" fmla="*/ 986732 h 1810296"/>
                <a:gd name="connsiteX1994" fmla="*/ 4605223 w 9274629"/>
                <a:gd name="connsiteY1994" fmla="*/ 986794 h 1810296"/>
                <a:gd name="connsiteX1995" fmla="*/ 4605834 w 9274629"/>
                <a:gd name="connsiteY1995" fmla="*/ 986968 h 1810296"/>
                <a:gd name="connsiteX1996" fmla="*/ 4606434 w 9274629"/>
                <a:gd name="connsiteY1996" fmla="*/ 987225 h 1810296"/>
                <a:gd name="connsiteX1997" fmla="*/ 4607299 w 9274629"/>
                <a:gd name="connsiteY1997" fmla="*/ 987707 h 1810296"/>
                <a:gd name="connsiteX1998" fmla="*/ 4607808 w 9274629"/>
                <a:gd name="connsiteY1998" fmla="*/ 988087 h 1810296"/>
                <a:gd name="connsiteX1999" fmla="*/ 4608806 w 9274629"/>
                <a:gd name="connsiteY1999" fmla="*/ 988919 h 1810296"/>
                <a:gd name="connsiteX2000" fmla="*/ 4610373 w 9274629"/>
                <a:gd name="connsiteY2000" fmla="*/ 990028 h 1810296"/>
                <a:gd name="connsiteX2001" fmla="*/ 4611219 w 9274629"/>
                <a:gd name="connsiteY2001" fmla="*/ 990397 h 1810296"/>
                <a:gd name="connsiteX2002" fmla="*/ 4611809 w 9274629"/>
                <a:gd name="connsiteY2002" fmla="*/ 990561 h 1810296"/>
                <a:gd name="connsiteX2003" fmla="*/ 4612134 w 9274629"/>
                <a:gd name="connsiteY2003" fmla="*/ 990592 h 1810296"/>
                <a:gd name="connsiteX2004" fmla="*/ 4612582 w 9274629"/>
                <a:gd name="connsiteY2004" fmla="*/ 990602 h 1810296"/>
                <a:gd name="connsiteX2005" fmla="*/ 4613508 w 9274629"/>
                <a:gd name="connsiteY2005" fmla="*/ 990489 h 1810296"/>
                <a:gd name="connsiteX2006" fmla="*/ 4614435 w 9274629"/>
                <a:gd name="connsiteY2006" fmla="*/ 990325 h 1810296"/>
                <a:gd name="connsiteX2007" fmla="*/ 4615341 w 9274629"/>
                <a:gd name="connsiteY2007" fmla="*/ 990263 h 1810296"/>
                <a:gd name="connsiteX2008" fmla="*/ 4615799 w 9274629"/>
                <a:gd name="connsiteY2008" fmla="*/ 990325 h 1810296"/>
                <a:gd name="connsiteX2009" fmla="*/ 4616135 w 9274629"/>
                <a:gd name="connsiteY2009" fmla="*/ 990387 h 1810296"/>
                <a:gd name="connsiteX2010" fmla="*/ 4616746 w 9274629"/>
                <a:gd name="connsiteY2010" fmla="*/ 990654 h 1810296"/>
                <a:gd name="connsiteX2011" fmla="*/ 4617631 w 9274629"/>
                <a:gd name="connsiteY2011" fmla="*/ 991177 h 1810296"/>
                <a:gd name="connsiteX2012" fmla="*/ 4618771 w 9274629"/>
                <a:gd name="connsiteY2012" fmla="*/ 992019 h 1810296"/>
                <a:gd name="connsiteX2013" fmla="*/ 4619656 w 9274629"/>
                <a:gd name="connsiteY2013" fmla="*/ 992542 h 1810296"/>
                <a:gd name="connsiteX2014" fmla="*/ 4620278 w 9274629"/>
                <a:gd name="connsiteY2014" fmla="*/ 992758 h 1810296"/>
                <a:gd name="connsiteX2015" fmla="*/ 4620624 w 9274629"/>
                <a:gd name="connsiteY2015" fmla="*/ 992820 h 1810296"/>
                <a:gd name="connsiteX2016" fmla="*/ 4620858 w 9274629"/>
                <a:gd name="connsiteY2016" fmla="*/ 992850 h 1810296"/>
                <a:gd name="connsiteX2017" fmla="*/ 4621336 w 9274629"/>
                <a:gd name="connsiteY2017" fmla="*/ 992840 h 1810296"/>
                <a:gd name="connsiteX2018" fmla="*/ 4622039 w 9274629"/>
                <a:gd name="connsiteY2018" fmla="*/ 992686 h 1810296"/>
                <a:gd name="connsiteX2019" fmla="*/ 4623444 w 9274629"/>
                <a:gd name="connsiteY2019" fmla="*/ 992173 h 1810296"/>
                <a:gd name="connsiteX2020" fmla="*/ 4624390 w 9274629"/>
                <a:gd name="connsiteY2020" fmla="*/ 991845 h 1810296"/>
                <a:gd name="connsiteX2021" fmla="*/ 4624868 w 9274629"/>
                <a:gd name="connsiteY2021" fmla="*/ 991731 h 1810296"/>
                <a:gd name="connsiteX2022" fmla="*/ 4625642 w 9274629"/>
                <a:gd name="connsiteY2022" fmla="*/ 991701 h 1810296"/>
                <a:gd name="connsiteX2023" fmla="*/ 4626141 w 9274629"/>
                <a:gd name="connsiteY2023" fmla="*/ 991773 h 1810296"/>
                <a:gd name="connsiteX2024" fmla="*/ 4626619 w 9274629"/>
                <a:gd name="connsiteY2024" fmla="*/ 991906 h 1810296"/>
                <a:gd name="connsiteX2025" fmla="*/ 4627037 w 9274629"/>
                <a:gd name="connsiteY2025" fmla="*/ 992132 h 1810296"/>
                <a:gd name="connsiteX2026" fmla="*/ 4627373 w 9274629"/>
                <a:gd name="connsiteY2026" fmla="*/ 992440 h 1810296"/>
                <a:gd name="connsiteX2027" fmla="*/ 4627606 w 9274629"/>
                <a:gd name="connsiteY2027" fmla="*/ 992820 h 1810296"/>
                <a:gd name="connsiteX2028" fmla="*/ 4627668 w 9274629"/>
                <a:gd name="connsiteY2028" fmla="*/ 993056 h 1810296"/>
                <a:gd name="connsiteX2029" fmla="*/ 4627729 w 9274629"/>
                <a:gd name="connsiteY2029" fmla="*/ 993497 h 1810296"/>
                <a:gd name="connsiteX2030" fmla="*/ 4627668 w 9274629"/>
                <a:gd name="connsiteY2030" fmla="*/ 994401 h 1810296"/>
                <a:gd name="connsiteX2031" fmla="*/ 4627704 w 9274629"/>
                <a:gd name="connsiteY2031" fmla="*/ 994663 h 1810296"/>
                <a:gd name="connsiteX2032" fmla="*/ 4628441 w 9274629"/>
                <a:gd name="connsiteY2032" fmla="*/ 994104 h 1810296"/>
                <a:gd name="connsiteX2033" fmla="*/ 4629293 w 9274629"/>
                <a:gd name="connsiteY2033" fmla="*/ 993191 h 1810296"/>
                <a:gd name="connsiteX2034" fmla="*/ 4629985 w 9274629"/>
                <a:gd name="connsiteY2034" fmla="*/ 992171 h 1810296"/>
                <a:gd name="connsiteX2035" fmla="*/ 4630464 w 9274629"/>
                <a:gd name="connsiteY2035" fmla="*/ 991043 h 1810296"/>
                <a:gd name="connsiteX2036" fmla="*/ 4630743 w 9274629"/>
                <a:gd name="connsiteY2036" fmla="*/ 989849 h 1810296"/>
                <a:gd name="connsiteX2037" fmla="*/ 4630783 w 9274629"/>
                <a:gd name="connsiteY2037" fmla="*/ 989232 h 1810296"/>
                <a:gd name="connsiteX2038" fmla="*/ 4630783 w 9274629"/>
                <a:gd name="connsiteY2038" fmla="*/ 988561 h 1810296"/>
                <a:gd name="connsiteX2039" fmla="*/ 4630637 w 9274629"/>
                <a:gd name="connsiteY2039" fmla="*/ 987205 h 1810296"/>
                <a:gd name="connsiteX2040" fmla="*/ 4630464 w 9274629"/>
                <a:gd name="connsiteY2040" fmla="*/ 985876 h 1810296"/>
                <a:gd name="connsiteX2041" fmla="*/ 4630397 w 9274629"/>
                <a:gd name="connsiteY2041" fmla="*/ 984521 h 1810296"/>
                <a:gd name="connsiteX2042" fmla="*/ 4630477 w 9274629"/>
                <a:gd name="connsiteY2042" fmla="*/ 983863 h 1810296"/>
                <a:gd name="connsiteX2043" fmla="*/ 4630557 w 9274629"/>
                <a:gd name="connsiteY2043" fmla="*/ 983514 h 1810296"/>
                <a:gd name="connsiteX2044" fmla="*/ 4630810 w 9274629"/>
                <a:gd name="connsiteY2044" fmla="*/ 982870 h 1810296"/>
                <a:gd name="connsiteX2045" fmla="*/ 4631182 w 9274629"/>
                <a:gd name="connsiteY2045" fmla="*/ 982280 h 1810296"/>
                <a:gd name="connsiteX2046" fmla="*/ 4631662 w 9274629"/>
                <a:gd name="connsiteY2046" fmla="*/ 981770 h 1810296"/>
                <a:gd name="connsiteX2047" fmla="*/ 4632207 w 9274629"/>
                <a:gd name="connsiteY2047" fmla="*/ 981394 h 1810296"/>
                <a:gd name="connsiteX2048" fmla="*/ 4632793 w 9274629"/>
                <a:gd name="connsiteY2048" fmla="*/ 981139 h 1810296"/>
                <a:gd name="connsiteX2049" fmla="*/ 4633391 w 9274629"/>
                <a:gd name="connsiteY2049" fmla="*/ 981085 h 1810296"/>
                <a:gd name="connsiteX2050" fmla="*/ 4633990 w 9274629"/>
                <a:gd name="connsiteY2050" fmla="*/ 981219 h 1810296"/>
                <a:gd name="connsiteX2051" fmla="*/ 4634270 w 9274629"/>
                <a:gd name="connsiteY2051" fmla="*/ 981394 h 1810296"/>
                <a:gd name="connsiteX2052" fmla="*/ 4634097 w 9274629"/>
                <a:gd name="connsiteY2052" fmla="*/ 978938 h 1810296"/>
                <a:gd name="connsiteX2053" fmla="*/ 4633924 w 9274629"/>
                <a:gd name="connsiteY2053" fmla="*/ 976495 h 1810296"/>
                <a:gd name="connsiteX2054" fmla="*/ 4635388 w 9274629"/>
                <a:gd name="connsiteY2054" fmla="*/ 976092 h 1810296"/>
                <a:gd name="connsiteX2055" fmla="*/ 4636838 w 9274629"/>
                <a:gd name="connsiteY2055" fmla="*/ 975690 h 1810296"/>
                <a:gd name="connsiteX2056" fmla="*/ 4636705 w 9274629"/>
                <a:gd name="connsiteY2056" fmla="*/ 975072 h 1810296"/>
                <a:gd name="connsiteX2057" fmla="*/ 4636226 w 9274629"/>
                <a:gd name="connsiteY2057" fmla="*/ 973945 h 1810296"/>
                <a:gd name="connsiteX2058" fmla="*/ 4635215 w 9274629"/>
                <a:gd name="connsiteY2058" fmla="*/ 972388 h 1810296"/>
                <a:gd name="connsiteX2059" fmla="*/ 4634496 w 9274629"/>
                <a:gd name="connsiteY2059" fmla="*/ 971341 h 1810296"/>
                <a:gd name="connsiteX2060" fmla="*/ 4634177 w 9274629"/>
                <a:gd name="connsiteY2060" fmla="*/ 970818 h 1810296"/>
                <a:gd name="connsiteX2061" fmla="*/ 4633644 w 9274629"/>
                <a:gd name="connsiteY2061" fmla="*/ 969637 h 1810296"/>
                <a:gd name="connsiteX2062" fmla="*/ 4633431 w 9274629"/>
                <a:gd name="connsiteY2062" fmla="*/ 968724 h 1810296"/>
                <a:gd name="connsiteX2063" fmla="*/ 4633391 w 9274629"/>
                <a:gd name="connsiteY2063" fmla="*/ 968107 h 1810296"/>
                <a:gd name="connsiteX2064" fmla="*/ 4633471 w 9274629"/>
                <a:gd name="connsiteY2064" fmla="*/ 967530 h 1810296"/>
                <a:gd name="connsiteX2065" fmla="*/ 4633644 w 9274629"/>
                <a:gd name="connsiteY2065" fmla="*/ 966953 h 1810296"/>
                <a:gd name="connsiteX2066" fmla="*/ 4633790 w 9274629"/>
                <a:gd name="connsiteY2066" fmla="*/ 966684 h 1810296"/>
                <a:gd name="connsiteX2067" fmla="*/ 4633963 w 9274629"/>
                <a:gd name="connsiteY2067" fmla="*/ 966430 h 1810296"/>
                <a:gd name="connsiteX2068" fmla="*/ 4634429 w 9274629"/>
                <a:gd name="connsiteY2068" fmla="*/ 966040 h 1810296"/>
                <a:gd name="connsiteX2069" fmla="*/ 4635002 w 9274629"/>
                <a:gd name="connsiteY2069" fmla="*/ 965812 h 1810296"/>
                <a:gd name="connsiteX2070" fmla="*/ 4635614 w 9274629"/>
                <a:gd name="connsiteY2070" fmla="*/ 965731 h 1810296"/>
                <a:gd name="connsiteX2071" fmla="*/ 4636213 w 9274629"/>
                <a:gd name="connsiteY2071" fmla="*/ 965812 h 1810296"/>
                <a:gd name="connsiteX2072" fmla="*/ 4636745 w 9274629"/>
                <a:gd name="connsiteY2072" fmla="*/ 966027 h 1810296"/>
                <a:gd name="connsiteX2073" fmla="*/ 4637144 w 9274629"/>
                <a:gd name="connsiteY2073" fmla="*/ 966376 h 1810296"/>
                <a:gd name="connsiteX2074" fmla="*/ 4637357 w 9274629"/>
                <a:gd name="connsiteY2074" fmla="*/ 966859 h 1810296"/>
                <a:gd name="connsiteX2075" fmla="*/ 4637371 w 9274629"/>
                <a:gd name="connsiteY2075" fmla="*/ 967167 h 1810296"/>
                <a:gd name="connsiteX2076" fmla="*/ 4638675 w 9274629"/>
                <a:gd name="connsiteY2076" fmla="*/ 966832 h 1810296"/>
                <a:gd name="connsiteX2077" fmla="*/ 4639979 w 9274629"/>
                <a:gd name="connsiteY2077" fmla="*/ 966510 h 1810296"/>
                <a:gd name="connsiteX2078" fmla="*/ 4639620 w 9274629"/>
                <a:gd name="connsiteY2078" fmla="*/ 965329 h 1810296"/>
                <a:gd name="connsiteX2079" fmla="*/ 4639234 w 9274629"/>
                <a:gd name="connsiteY2079" fmla="*/ 963557 h 1810296"/>
                <a:gd name="connsiteX2080" fmla="*/ 4639180 w 9274629"/>
                <a:gd name="connsiteY2080" fmla="*/ 962349 h 1810296"/>
                <a:gd name="connsiteX2081" fmla="*/ 4639234 w 9274629"/>
                <a:gd name="connsiteY2081" fmla="*/ 961759 h 1810296"/>
                <a:gd name="connsiteX2082" fmla="*/ 4639354 w 9274629"/>
                <a:gd name="connsiteY2082" fmla="*/ 961141 h 1810296"/>
                <a:gd name="connsiteX2083" fmla="*/ 4639846 w 9274629"/>
                <a:gd name="connsiteY2083" fmla="*/ 960014 h 1810296"/>
                <a:gd name="connsiteX2084" fmla="*/ 4640404 w 9274629"/>
                <a:gd name="connsiteY2084" fmla="*/ 959276 h 1810296"/>
                <a:gd name="connsiteX2085" fmla="*/ 4640870 w 9274629"/>
                <a:gd name="connsiteY2085" fmla="*/ 958900 h 1810296"/>
                <a:gd name="connsiteX2086" fmla="*/ 4641363 w 9274629"/>
                <a:gd name="connsiteY2086" fmla="*/ 958605 h 1810296"/>
                <a:gd name="connsiteX2087" fmla="*/ 4641922 w 9274629"/>
                <a:gd name="connsiteY2087" fmla="*/ 958417 h 1810296"/>
                <a:gd name="connsiteX2088" fmla="*/ 4642201 w 9274629"/>
                <a:gd name="connsiteY2088" fmla="*/ 958377 h 1810296"/>
                <a:gd name="connsiteX2089" fmla="*/ 4642720 w 9274629"/>
                <a:gd name="connsiteY2089" fmla="*/ 958337 h 1810296"/>
                <a:gd name="connsiteX2090" fmla="*/ 4643705 w 9274629"/>
                <a:gd name="connsiteY2090" fmla="*/ 958565 h 1810296"/>
                <a:gd name="connsiteX2091" fmla="*/ 4644623 w 9274629"/>
                <a:gd name="connsiteY2091" fmla="*/ 959008 h 1810296"/>
                <a:gd name="connsiteX2092" fmla="*/ 4645502 w 9274629"/>
                <a:gd name="connsiteY2092" fmla="*/ 959585 h 1810296"/>
                <a:gd name="connsiteX2093" fmla="*/ 4645927 w 9274629"/>
                <a:gd name="connsiteY2093" fmla="*/ 959893 h 1810296"/>
                <a:gd name="connsiteX2094" fmla="*/ 4648070 w 9274629"/>
                <a:gd name="connsiteY2094" fmla="*/ 961517 h 1810296"/>
                <a:gd name="connsiteX2095" fmla="*/ 4650212 w 9274629"/>
                <a:gd name="connsiteY2095" fmla="*/ 963141 h 1810296"/>
                <a:gd name="connsiteX2096" fmla="*/ 4650864 w 9274629"/>
                <a:gd name="connsiteY2096" fmla="*/ 963624 h 1810296"/>
                <a:gd name="connsiteX2097" fmla="*/ 4651943 w 9274629"/>
                <a:gd name="connsiteY2097" fmla="*/ 964215 h 1810296"/>
                <a:gd name="connsiteX2098" fmla="*/ 4652715 w 9274629"/>
                <a:gd name="connsiteY2098" fmla="*/ 964403 h 1810296"/>
                <a:gd name="connsiteX2099" fmla="*/ 4653087 w 9274629"/>
                <a:gd name="connsiteY2099" fmla="*/ 964403 h 1810296"/>
                <a:gd name="connsiteX2100" fmla="*/ 4653300 w 9274629"/>
                <a:gd name="connsiteY2100" fmla="*/ 964389 h 1810296"/>
                <a:gd name="connsiteX2101" fmla="*/ 4653686 w 9274629"/>
                <a:gd name="connsiteY2101" fmla="*/ 964242 h 1810296"/>
                <a:gd name="connsiteX2102" fmla="*/ 4654205 w 9274629"/>
                <a:gd name="connsiteY2102" fmla="*/ 963920 h 1810296"/>
                <a:gd name="connsiteX2103" fmla="*/ 4654564 w 9274629"/>
                <a:gd name="connsiteY2103" fmla="*/ 963436 h 1810296"/>
                <a:gd name="connsiteX2104" fmla="*/ 4654724 w 9274629"/>
                <a:gd name="connsiteY2104" fmla="*/ 963088 h 1810296"/>
                <a:gd name="connsiteX2105" fmla="*/ 4654764 w 9274629"/>
                <a:gd name="connsiteY2105" fmla="*/ 962725 h 1810296"/>
                <a:gd name="connsiteX2106" fmla="*/ 4654658 w 9274629"/>
                <a:gd name="connsiteY2106" fmla="*/ 962349 h 1810296"/>
                <a:gd name="connsiteX2107" fmla="*/ 4654564 w 9274629"/>
                <a:gd name="connsiteY2107" fmla="*/ 962175 h 1810296"/>
                <a:gd name="connsiteX2108" fmla="*/ 4654125 w 9274629"/>
                <a:gd name="connsiteY2108" fmla="*/ 962081 h 1810296"/>
                <a:gd name="connsiteX2109" fmla="*/ 4653326 w 9274629"/>
                <a:gd name="connsiteY2109" fmla="*/ 961719 h 1810296"/>
                <a:gd name="connsiteX2110" fmla="*/ 4652648 w 9274629"/>
                <a:gd name="connsiteY2110" fmla="*/ 961155 h 1810296"/>
                <a:gd name="connsiteX2111" fmla="*/ 4652076 w 9274629"/>
                <a:gd name="connsiteY2111" fmla="*/ 960457 h 1810296"/>
                <a:gd name="connsiteX2112" fmla="*/ 4651597 w 9274629"/>
                <a:gd name="connsiteY2112" fmla="*/ 959625 h 1810296"/>
                <a:gd name="connsiteX2113" fmla="*/ 4651210 w 9274629"/>
                <a:gd name="connsiteY2113" fmla="*/ 958739 h 1810296"/>
                <a:gd name="connsiteX2114" fmla="*/ 4650772 w 9274629"/>
                <a:gd name="connsiteY2114" fmla="*/ 957330 h 1810296"/>
                <a:gd name="connsiteX2115" fmla="*/ 4650559 w 9274629"/>
                <a:gd name="connsiteY2115" fmla="*/ 956377 h 1810296"/>
                <a:gd name="connsiteX2116" fmla="*/ 4650452 w 9274629"/>
                <a:gd name="connsiteY2116" fmla="*/ 955827 h 1810296"/>
                <a:gd name="connsiteX2117" fmla="*/ 4650292 w 9274629"/>
                <a:gd name="connsiteY2117" fmla="*/ 954686 h 1810296"/>
                <a:gd name="connsiteX2118" fmla="*/ 4650292 w 9274629"/>
                <a:gd name="connsiteY2118" fmla="*/ 953559 h 1810296"/>
                <a:gd name="connsiteX2119" fmla="*/ 4650465 w 9274629"/>
                <a:gd name="connsiteY2119" fmla="*/ 952767 h 1810296"/>
                <a:gd name="connsiteX2120" fmla="*/ 4650691 w 9274629"/>
                <a:gd name="connsiteY2120" fmla="*/ 952270 h 1810296"/>
                <a:gd name="connsiteX2121" fmla="*/ 4650825 w 9274629"/>
                <a:gd name="connsiteY2121" fmla="*/ 952029 h 1810296"/>
                <a:gd name="connsiteX2122" fmla="*/ 4651118 w 9274629"/>
                <a:gd name="connsiteY2122" fmla="*/ 951653 h 1810296"/>
                <a:gd name="connsiteX2123" fmla="*/ 4651823 w 9274629"/>
                <a:gd name="connsiteY2123" fmla="*/ 951049 h 1810296"/>
                <a:gd name="connsiteX2124" fmla="*/ 4653087 w 9274629"/>
                <a:gd name="connsiteY2124" fmla="*/ 950418 h 1810296"/>
                <a:gd name="connsiteX2125" fmla="*/ 4653992 w 9274629"/>
                <a:gd name="connsiteY2125" fmla="*/ 950109 h 1810296"/>
                <a:gd name="connsiteX2126" fmla="*/ 4661844 w 9274629"/>
                <a:gd name="connsiteY2126" fmla="*/ 947452 h 1810296"/>
                <a:gd name="connsiteX2127" fmla="*/ 4669722 w 9274629"/>
                <a:gd name="connsiteY2127" fmla="*/ 944795 h 1810296"/>
                <a:gd name="connsiteX2128" fmla="*/ 4670454 w 9274629"/>
                <a:gd name="connsiteY2128" fmla="*/ 944540 h 1810296"/>
                <a:gd name="connsiteX2129" fmla="*/ 4671585 w 9274629"/>
                <a:gd name="connsiteY2129" fmla="*/ 944338 h 1810296"/>
                <a:gd name="connsiteX2130" fmla="*/ 4672317 w 9274629"/>
                <a:gd name="connsiteY2130" fmla="*/ 944419 h 1810296"/>
                <a:gd name="connsiteX2131" fmla="*/ 4672663 w 9274629"/>
                <a:gd name="connsiteY2131" fmla="*/ 944540 h 1810296"/>
                <a:gd name="connsiteX2132" fmla="*/ 4673102 w 9274629"/>
                <a:gd name="connsiteY2132" fmla="*/ 944768 h 1810296"/>
                <a:gd name="connsiteX2133" fmla="*/ 4673794 w 9274629"/>
                <a:gd name="connsiteY2133" fmla="*/ 945466 h 1810296"/>
                <a:gd name="connsiteX2134" fmla="*/ 4674446 w 9274629"/>
                <a:gd name="connsiteY2134" fmla="*/ 946244 h 1810296"/>
                <a:gd name="connsiteX2135" fmla="*/ 4675125 w 9274629"/>
                <a:gd name="connsiteY2135" fmla="*/ 946929 h 1810296"/>
                <a:gd name="connsiteX2136" fmla="*/ 4675550 w 9274629"/>
                <a:gd name="connsiteY2136" fmla="*/ 947170 h 1810296"/>
                <a:gd name="connsiteX2137" fmla="*/ 4676110 w 9274629"/>
                <a:gd name="connsiteY2137" fmla="*/ 947371 h 1810296"/>
                <a:gd name="connsiteX2138" fmla="*/ 4677387 w 9274629"/>
                <a:gd name="connsiteY2138" fmla="*/ 947586 h 1810296"/>
                <a:gd name="connsiteX2139" fmla="*/ 4678305 w 9274629"/>
                <a:gd name="connsiteY2139" fmla="*/ 947788 h 1810296"/>
                <a:gd name="connsiteX2140" fmla="*/ 4678811 w 9274629"/>
                <a:gd name="connsiteY2140" fmla="*/ 947975 h 1810296"/>
                <a:gd name="connsiteX2141" fmla="*/ 4679170 w 9274629"/>
                <a:gd name="connsiteY2141" fmla="*/ 948271 h 1810296"/>
                <a:gd name="connsiteX2142" fmla="*/ 4679384 w 9274629"/>
                <a:gd name="connsiteY2142" fmla="*/ 948673 h 1810296"/>
                <a:gd name="connsiteX2143" fmla="*/ 4679397 w 9274629"/>
                <a:gd name="connsiteY2143" fmla="*/ 948942 h 1810296"/>
                <a:gd name="connsiteX2144" fmla="*/ 4680195 w 9274629"/>
                <a:gd name="connsiteY2144" fmla="*/ 947613 h 1810296"/>
                <a:gd name="connsiteX2145" fmla="*/ 4680980 w 9274629"/>
                <a:gd name="connsiteY2145" fmla="*/ 946271 h 1810296"/>
                <a:gd name="connsiteX2146" fmla="*/ 4681912 w 9274629"/>
                <a:gd name="connsiteY2146" fmla="*/ 947626 h 1810296"/>
                <a:gd name="connsiteX2147" fmla="*/ 4682870 w 9274629"/>
                <a:gd name="connsiteY2147" fmla="*/ 948982 h 1810296"/>
                <a:gd name="connsiteX2148" fmla="*/ 4683123 w 9274629"/>
                <a:gd name="connsiteY2148" fmla="*/ 948271 h 1810296"/>
                <a:gd name="connsiteX2149" fmla="*/ 4683775 w 9274629"/>
                <a:gd name="connsiteY2149" fmla="*/ 946875 h 1810296"/>
                <a:gd name="connsiteX2150" fmla="*/ 4684400 w 9274629"/>
                <a:gd name="connsiteY2150" fmla="*/ 945949 h 1810296"/>
                <a:gd name="connsiteX2151" fmla="*/ 4684906 w 9274629"/>
                <a:gd name="connsiteY2151" fmla="*/ 945452 h 1810296"/>
                <a:gd name="connsiteX2152" fmla="*/ 4685465 w 9274629"/>
                <a:gd name="connsiteY2152" fmla="*/ 945063 h 1810296"/>
                <a:gd name="connsiteX2153" fmla="*/ 4686117 w 9274629"/>
                <a:gd name="connsiteY2153" fmla="*/ 944822 h 1810296"/>
                <a:gd name="connsiteX2154" fmla="*/ 4686476 w 9274629"/>
                <a:gd name="connsiteY2154" fmla="*/ 944795 h 1810296"/>
                <a:gd name="connsiteX2155" fmla="*/ 4686782 w 9274629"/>
                <a:gd name="connsiteY2155" fmla="*/ 944795 h 1810296"/>
                <a:gd name="connsiteX2156" fmla="*/ 4687354 w 9274629"/>
                <a:gd name="connsiteY2156" fmla="*/ 944862 h 1810296"/>
                <a:gd name="connsiteX2157" fmla="*/ 4688193 w 9274629"/>
                <a:gd name="connsiteY2157" fmla="*/ 945170 h 1810296"/>
                <a:gd name="connsiteX2158" fmla="*/ 4689790 w 9274629"/>
                <a:gd name="connsiteY2158" fmla="*/ 946163 h 1810296"/>
                <a:gd name="connsiteX2159" fmla="*/ 4690908 w 9274629"/>
                <a:gd name="connsiteY2159" fmla="*/ 946754 h 1810296"/>
                <a:gd name="connsiteX2160" fmla="*/ 4691187 w 9274629"/>
                <a:gd name="connsiteY2160" fmla="*/ 946875 h 1810296"/>
                <a:gd name="connsiteX2161" fmla="*/ 4691826 w 9274629"/>
                <a:gd name="connsiteY2161" fmla="*/ 946969 h 1810296"/>
                <a:gd name="connsiteX2162" fmla="*/ 4692478 w 9274629"/>
                <a:gd name="connsiteY2162" fmla="*/ 946915 h 1810296"/>
                <a:gd name="connsiteX2163" fmla="*/ 4693090 w 9274629"/>
                <a:gd name="connsiteY2163" fmla="*/ 946741 h 1810296"/>
                <a:gd name="connsiteX2164" fmla="*/ 4693623 w 9274629"/>
                <a:gd name="connsiteY2164" fmla="*/ 946446 h 1810296"/>
                <a:gd name="connsiteX2165" fmla="*/ 4694022 w 9274629"/>
                <a:gd name="connsiteY2165" fmla="*/ 946070 h 1810296"/>
                <a:gd name="connsiteX2166" fmla="*/ 4694261 w 9274629"/>
                <a:gd name="connsiteY2166" fmla="*/ 945613 h 1810296"/>
                <a:gd name="connsiteX2167" fmla="*/ 4694261 w 9274629"/>
                <a:gd name="connsiteY2167" fmla="*/ 945103 h 1810296"/>
                <a:gd name="connsiteX2168" fmla="*/ 4694142 w 9274629"/>
                <a:gd name="connsiteY2168" fmla="*/ 944822 h 1810296"/>
                <a:gd name="connsiteX2169" fmla="*/ 4694488 w 9274629"/>
                <a:gd name="connsiteY2169" fmla="*/ 944634 h 1810296"/>
                <a:gd name="connsiteX2170" fmla="*/ 4695233 w 9274629"/>
                <a:gd name="connsiteY2170" fmla="*/ 944379 h 1810296"/>
                <a:gd name="connsiteX2171" fmla="*/ 4696018 w 9274629"/>
                <a:gd name="connsiteY2171" fmla="*/ 944325 h 1810296"/>
                <a:gd name="connsiteX2172" fmla="*/ 4696816 w 9274629"/>
                <a:gd name="connsiteY2172" fmla="*/ 944406 h 1810296"/>
                <a:gd name="connsiteX2173" fmla="*/ 4697615 w 9274629"/>
                <a:gd name="connsiteY2173" fmla="*/ 944634 h 1810296"/>
                <a:gd name="connsiteX2174" fmla="*/ 4698400 w 9274629"/>
                <a:gd name="connsiteY2174" fmla="*/ 944969 h 1810296"/>
                <a:gd name="connsiteX2175" fmla="*/ 4699531 w 9274629"/>
                <a:gd name="connsiteY2175" fmla="*/ 945600 h 1810296"/>
                <a:gd name="connsiteX2176" fmla="*/ 4700197 w 9274629"/>
                <a:gd name="connsiteY2176" fmla="*/ 946097 h 1810296"/>
                <a:gd name="connsiteX2177" fmla="*/ 4701501 w 9274629"/>
                <a:gd name="connsiteY2177" fmla="*/ 947184 h 1810296"/>
                <a:gd name="connsiteX2178" fmla="*/ 4703550 w 9274629"/>
                <a:gd name="connsiteY2178" fmla="*/ 948633 h 1810296"/>
                <a:gd name="connsiteX2179" fmla="*/ 4704655 w 9274629"/>
                <a:gd name="connsiteY2179" fmla="*/ 949116 h 1810296"/>
                <a:gd name="connsiteX2180" fmla="*/ 4705427 w 9274629"/>
                <a:gd name="connsiteY2180" fmla="*/ 949331 h 1810296"/>
                <a:gd name="connsiteX2181" fmla="*/ 4705853 w 9274629"/>
                <a:gd name="connsiteY2181" fmla="*/ 949371 h 1810296"/>
                <a:gd name="connsiteX2182" fmla="*/ 4706438 w 9274629"/>
                <a:gd name="connsiteY2182" fmla="*/ 949385 h 1810296"/>
                <a:gd name="connsiteX2183" fmla="*/ 4707649 w 9274629"/>
                <a:gd name="connsiteY2183" fmla="*/ 949237 h 1810296"/>
                <a:gd name="connsiteX2184" fmla="*/ 4708860 w 9274629"/>
                <a:gd name="connsiteY2184" fmla="*/ 949022 h 1810296"/>
                <a:gd name="connsiteX2185" fmla="*/ 4710044 w 9274629"/>
                <a:gd name="connsiteY2185" fmla="*/ 948942 h 1810296"/>
                <a:gd name="connsiteX2186" fmla="*/ 4710643 w 9274629"/>
                <a:gd name="connsiteY2186" fmla="*/ 949022 h 1810296"/>
                <a:gd name="connsiteX2187" fmla="*/ 4711083 w 9274629"/>
                <a:gd name="connsiteY2187" fmla="*/ 949103 h 1810296"/>
                <a:gd name="connsiteX2188" fmla="*/ 4711881 w 9274629"/>
                <a:gd name="connsiteY2188" fmla="*/ 949452 h 1810296"/>
                <a:gd name="connsiteX2189" fmla="*/ 4713039 w 9274629"/>
                <a:gd name="connsiteY2189" fmla="*/ 950136 h 1810296"/>
                <a:gd name="connsiteX2190" fmla="*/ 4714529 w 9274629"/>
                <a:gd name="connsiteY2190" fmla="*/ 951237 h 1810296"/>
                <a:gd name="connsiteX2191" fmla="*/ 4715687 w 9274629"/>
                <a:gd name="connsiteY2191" fmla="*/ 951921 h 1810296"/>
                <a:gd name="connsiteX2192" fmla="*/ 4716499 w 9274629"/>
                <a:gd name="connsiteY2192" fmla="*/ 952203 h 1810296"/>
                <a:gd name="connsiteX2193" fmla="*/ 4716951 w 9274629"/>
                <a:gd name="connsiteY2193" fmla="*/ 952284 h 1810296"/>
                <a:gd name="connsiteX2194" fmla="*/ 4717258 w 9274629"/>
                <a:gd name="connsiteY2194" fmla="*/ 952324 h 1810296"/>
                <a:gd name="connsiteX2195" fmla="*/ 4717883 w 9274629"/>
                <a:gd name="connsiteY2195" fmla="*/ 952311 h 1810296"/>
                <a:gd name="connsiteX2196" fmla="*/ 4718801 w 9274629"/>
                <a:gd name="connsiteY2196" fmla="*/ 952109 h 1810296"/>
                <a:gd name="connsiteX2197" fmla="*/ 4720637 w 9274629"/>
                <a:gd name="connsiteY2197" fmla="*/ 951438 h 1810296"/>
                <a:gd name="connsiteX2198" fmla="*/ 4721875 w 9274629"/>
                <a:gd name="connsiteY2198" fmla="*/ 951009 h 1810296"/>
                <a:gd name="connsiteX2199" fmla="*/ 4722501 w 9274629"/>
                <a:gd name="connsiteY2199" fmla="*/ 950861 h 1810296"/>
                <a:gd name="connsiteX2200" fmla="*/ 4723512 w 9274629"/>
                <a:gd name="connsiteY2200" fmla="*/ 950821 h 1810296"/>
                <a:gd name="connsiteX2201" fmla="*/ 4724164 w 9274629"/>
                <a:gd name="connsiteY2201" fmla="*/ 950915 h 1810296"/>
                <a:gd name="connsiteX2202" fmla="*/ 4724790 w 9274629"/>
                <a:gd name="connsiteY2202" fmla="*/ 951089 h 1810296"/>
                <a:gd name="connsiteX2203" fmla="*/ 4725335 w 9274629"/>
                <a:gd name="connsiteY2203" fmla="*/ 951384 h 1810296"/>
                <a:gd name="connsiteX2204" fmla="*/ 4725775 w 9274629"/>
                <a:gd name="connsiteY2204" fmla="*/ 951787 h 1810296"/>
                <a:gd name="connsiteX2205" fmla="*/ 4726080 w 9274629"/>
                <a:gd name="connsiteY2205" fmla="*/ 952284 h 1810296"/>
                <a:gd name="connsiteX2206" fmla="*/ 4726160 w 9274629"/>
                <a:gd name="connsiteY2206" fmla="*/ 952592 h 1810296"/>
                <a:gd name="connsiteX2207" fmla="*/ 4726240 w 9274629"/>
                <a:gd name="connsiteY2207" fmla="*/ 953169 h 1810296"/>
                <a:gd name="connsiteX2208" fmla="*/ 4726160 w 9274629"/>
                <a:gd name="connsiteY2208" fmla="*/ 954351 h 1810296"/>
                <a:gd name="connsiteX2209" fmla="*/ 4726240 w 9274629"/>
                <a:gd name="connsiteY2209" fmla="*/ 954927 h 1810296"/>
                <a:gd name="connsiteX2210" fmla="*/ 4726320 w 9274629"/>
                <a:gd name="connsiteY2210" fmla="*/ 955223 h 1810296"/>
                <a:gd name="connsiteX2211" fmla="*/ 4726586 w 9274629"/>
                <a:gd name="connsiteY2211" fmla="*/ 955706 h 1810296"/>
                <a:gd name="connsiteX2212" fmla="*/ 4726972 w 9274629"/>
                <a:gd name="connsiteY2212" fmla="*/ 956109 h 1810296"/>
                <a:gd name="connsiteX2213" fmla="*/ 4727451 w 9274629"/>
                <a:gd name="connsiteY2213" fmla="*/ 956458 h 1810296"/>
                <a:gd name="connsiteX2214" fmla="*/ 4728822 w 9274629"/>
                <a:gd name="connsiteY2214" fmla="*/ 957115 h 1810296"/>
                <a:gd name="connsiteX2215" fmla="*/ 4729993 w 9274629"/>
                <a:gd name="connsiteY2215" fmla="*/ 957585 h 1810296"/>
                <a:gd name="connsiteX2216" fmla="*/ 4730259 w 9274629"/>
                <a:gd name="connsiteY2216" fmla="*/ 957719 h 1810296"/>
                <a:gd name="connsiteX2217" fmla="*/ 4730764 w 9274629"/>
                <a:gd name="connsiteY2217" fmla="*/ 958108 h 1810296"/>
                <a:gd name="connsiteX2218" fmla="*/ 4731204 w 9274629"/>
                <a:gd name="connsiteY2218" fmla="*/ 958565 h 1810296"/>
                <a:gd name="connsiteX2219" fmla="*/ 4731550 w 9274629"/>
                <a:gd name="connsiteY2219" fmla="*/ 959101 h 1810296"/>
                <a:gd name="connsiteX2220" fmla="*/ 4731776 w 9274629"/>
                <a:gd name="connsiteY2220" fmla="*/ 959652 h 1810296"/>
                <a:gd name="connsiteX2221" fmla="*/ 4731856 w 9274629"/>
                <a:gd name="connsiteY2221" fmla="*/ 960189 h 1810296"/>
                <a:gd name="connsiteX2222" fmla="*/ 4731763 w 9274629"/>
                <a:gd name="connsiteY2222" fmla="*/ 960699 h 1810296"/>
                <a:gd name="connsiteX2223" fmla="*/ 4731457 w 9274629"/>
                <a:gd name="connsiteY2223" fmla="*/ 961101 h 1810296"/>
                <a:gd name="connsiteX2224" fmla="*/ 4731204 w 9274629"/>
                <a:gd name="connsiteY2224" fmla="*/ 961249 h 1810296"/>
                <a:gd name="connsiteX2225" fmla="*/ 4731603 w 9274629"/>
                <a:gd name="connsiteY2225" fmla="*/ 961195 h 1810296"/>
                <a:gd name="connsiteX2226" fmla="*/ 4732415 w 9274629"/>
                <a:gd name="connsiteY2226" fmla="*/ 961195 h 1810296"/>
                <a:gd name="connsiteX2227" fmla="*/ 4733200 w 9274629"/>
                <a:gd name="connsiteY2227" fmla="*/ 961370 h 1810296"/>
                <a:gd name="connsiteX2228" fmla="*/ 4733945 w 9274629"/>
                <a:gd name="connsiteY2228" fmla="*/ 961665 h 1810296"/>
                <a:gd name="connsiteX2229" fmla="*/ 4734637 w 9274629"/>
                <a:gd name="connsiteY2229" fmla="*/ 962081 h 1810296"/>
                <a:gd name="connsiteX2230" fmla="*/ 4735223 w 9274629"/>
                <a:gd name="connsiteY2230" fmla="*/ 962631 h 1810296"/>
                <a:gd name="connsiteX2231" fmla="*/ 4735742 w 9274629"/>
                <a:gd name="connsiteY2231" fmla="*/ 963249 h 1810296"/>
                <a:gd name="connsiteX2232" fmla="*/ 4736128 w 9274629"/>
                <a:gd name="connsiteY2232" fmla="*/ 963960 h 1810296"/>
                <a:gd name="connsiteX2233" fmla="*/ 4736248 w 9274629"/>
                <a:gd name="connsiteY2233" fmla="*/ 964349 h 1810296"/>
                <a:gd name="connsiteX2234" fmla="*/ 4736354 w 9274629"/>
                <a:gd name="connsiteY2234" fmla="*/ 964792 h 1810296"/>
                <a:gd name="connsiteX2235" fmla="*/ 4736474 w 9274629"/>
                <a:gd name="connsiteY2235" fmla="*/ 965718 h 1810296"/>
                <a:gd name="connsiteX2236" fmla="*/ 4736487 w 9274629"/>
                <a:gd name="connsiteY2236" fmla="*/ 967141 h 1810296"/>
                <a:gd name="connsiteX2237" fmla="*/ 4736487 w 9274629"/>
                <a:gd name="connsiteY2237" fmla="*/ 968563 h 1810296"/>
                <a:gd name="connsiteX2238" fmla="*/ 4736594 w 9274629"/>
                <a:gd name="connsiteY2238" fmla="*/ 969449 h 1810296"/>
                <a:gd name="connsiteX2239" fmla="*/ 4736793 w 9274629"/>
                <a:gd name="connsiteY2239" fmla="*/ 970281 h 1810296"/>
                <a:gd name="connsiteX2240" fmla="*/ 4737179 w 9274629"/>
                <a:gd name="connsiteY2240" fmla="*/ 971046 h 1810296"/>
                <a:gd name="connsiteX2241" fmla="*/ 4737485 w 9274629"/>
                <a:gd name="connsiteY2241" fmla="*/ 971382 h 1810296"/>
                <a:gd name="connsiteX2242" fmla="*/ 4737738 w 9274629"/>
                <a:gd name="connsiteY2242" fmla="*/ 971610 h 1810296"/>
                <a:gd name="connsiteX2243" fmla="*/ 4738297 w 9274629"/>
                <a:gd name="connsiteY2243" fmla="*/ 971999 h 1810296"/>
                <a:gd name="connsiteX2244" fmla="*/ 4739255 w 9274629"/>
                <a:gd name="connsiteY2244" fmla="*/ 972402 h 1810296"/>
                <a:gd name="connsiteX2245" fmla="*/ 4740573 w 9274629"/>
                <a:gd name="connsiteY2245" fmla="*/ 972872 h 1810296"/>
                <a:gd name="connsiteX2246" fmla="*/ 4741490 w 9274629"/>
                <a:gd name="connsiteY2246" fmla="*/ 973314 h 1810296"/>
                <a:gd name="connsiteX2247" fmla="*/ 4742037 w 9274629"/>
                <a:gd name="connsiteY2247" fmla="*/ 973704 h 1810296"/>
                <a:gd name="connsiteX2248" fmla="*/ 4742263 w 9274629"/>
                <a:gd name="connsiteY2248" fmla="*/ 973972 h 1810296"/>
                <a:gd name="connsiteX2249" fmla="*/ 4742476 w 9274629"/>
                <a:gd name="connsiteY2249" fmla="*/ 974240 h 1810296"/>
                <a:gd name="connsiteX2250" fmla="*/ 4742782 w 9274629"/>
                <a:gd name="connsiteY2250" fmla="*/ 974831 h 1810296"/>
                <a:gd name="connsiteX2251" fmla="*/ 4742928 w 9274629"/>
                <a:gd name="connsiteY2251" fmla="*/ 975488 h 1810296"/>
                <a:gd name="connsiteX2252" fmla="*/ 4742995 w 9274629"/>
                <a:gd name="connsiteY2252" fmla="*/ 976173 h 1810296"/>
                <a:gd name="connsiteX2253" fmla="*/ 4742835 w 9274629"/>
                <a:gd name="connsiteY2253" fmla="*/ 977985 h 1810296"/>
                <a:gd name="connsiteX2254" fmla="*/ 4742622 w 9274629"/>
                <a:gd name="connsiteY2254" fmla="*/ 979434 h 1810296"/>
                <a:gd name="connsiteX2255" fmla="*/ 4742609 w 9274629"/>
                <a:gd name="connsiteY2255" fmla="*/ 979783 h 1810296"/>
                <a:gd name="connsiteX2256" fmla="*/ 4742648 w 9274629"/>
                <a:gd name="connsiteY2256" fmla="*/ 980535 h 1810296"/>
                <a:gd name="connsiteX2257" fmla="*/ 4742795 w 9274629"/>
                <a:gd name="connsiteY2257" fmla="*/ 981273 h 1810296"/>
                <a:gd name="connsiteX2258" fmla="*/ 4743061 w 9274629"/>
                <a:gd name="connsiteY2258" fmla="*/ 981971 h 1810296"/>
                <a:gd name="connsiteX2259" fmla="*/ 4743434 w 9274629"/>
                <a:gd name="connsiteY2259" fmla="*/ 982588 h 1810296"/>
                <a:gd name="connsiteX2260" fmla="*/ 4743873 w 9274629"/>
                <a:gd name="connsiteY2260" fmla="*/ 983045 h 1810296"/>
                <a:gd name="connsiteX2261" fmla="*/ 4744405 w 9274629"/>
                <a:gd name="connsiteY2261" fmla="*/ 983353 h 1810296"/>
                <a:gd name="connsiteX2262" fmla="*/ 4745017 w 9274629"/>
                <a:gd name="connsiteY2262" fmla="*/ 983434 h 1810296"/>
                <a:gd name="connsiteX2263" fmla="*/ 4745364 w 9274629"/>
                <a:gd name="connsiteY2263" fmla="*/ 983380 h 1810296"/>
                <a:gd name="connsiteX2264" fmla="*/ 4745869 w 9274629"/>
                <a:gd name="connsiteY2264" fmla="*/ 983206 h 1810296"/>
                <a:gd name="connsiteX2265" fmla="*/ 4746614 w 9274629"/>
                <a:gd name="connsiteY2265" fmla="*/ 982870 h 1810296"/>
                <a:gd name="connsiteX2266" fmla="*/ 4747107 w 9274629"/>
                <a:gd name="connsiteY2266" fmla="*/ 982803 h 1810296"/>
                <a:gd name="connsiteX2267" fmla="*/ 4747360 w 9274629"/>
                <a:gd name="connsiteY2267" fmla="*/ 982870 h 1810296"/>
                <a:gd name="connsiteX2268" fmla="*/ 4747532 w 9274629"/>
                <a:gd name="connsiteY2268" fmla="*/ 982951 h 1810296"/>
                <a:gd name="connsiteX2269" fmla="*/ 4747785 w 9274629"/>
                <a:gd name="connsiteY2269" fmla="*/ 983206 h 1810296"/>
                <a:gd name="connsiteX2270" fmla="*/ 4748065 w 9274629"/>
                <a:gd name="connsiteY2270" fmla="*/ 983702 h 1810296"/>
                <a:gd name="connsiteX2271" fmla="*/ 4748185 w 9274629"/>
                <a:gd name="connsiteY2271" fmla="*/ 984051 h 1810296"/>
                <a:gd name="connsiteX2272" fmla="*/ 4748398 w 9274629"/>
                <a:gd name="connsiteY2272" fmla="*/ 984829 h 1810296"/>
                <a:gd name="connsiteX2273" fmla="*/ 4748677 w 9274629"/>
                <a:gd name="connsiteY2273" fmla="*/ 986360 h 1810296"/>
                <a:gd name="connsiteX2274" fmla="*/ 4748837 w 9274629"/>
                <a:gd name="connsiteY2274" fmla="*/ 987916 h 1810296"/>
                <a:gd name="connsiteX2275" fmla="*/ 4748850 w 9274629"/>
                <a:gd name="connsiteY2275" fmla="*/ 989487 h 1810296"/>
                <a:gd name="connsiteX2276" fmla="*/ 4748770 w 9274629"/>
                <a:gd name="connsiteY2276" fmla="*/ 990278 h 1810296"/>
                <a:gd name="connsiteX2277" fmla="*/ 4749489 w 9274629"/>
                <a:gd name="connsiteY2277" fmla="*/ 990104 h 1810296"/>
                <a:gd name="connsiteX2278" fmla="*/ 4750806 w 9274629"/>
                <a:gd name="connsiteY2278" fmla="*/ 989527 h 1810296"/>
                <a:gd name="connsiteX2279" fmla="*/ 4751405 w 9274629"/>
                <a:gd name="connsiteY2279" fmla="*/ 989111 h 1810296"/>
                <a:gd name="connsiteX2280" fmla="*/ 4751498 w 9274629"/>
                <a:gd name="connsiteY2280" fmla="*/ 989809 h 1810296"/>
                <a:gd name="connsiteX2281" fmla="*/ 4751618 w 9274629"/>
                <a:gd name="connsiteY2281" fmla="*/ 991218 h 1810296"/>
                <a:gd name="connsiteX2282" fmla="*/ 4751645 w 9274629"/>
                <a:gd name="connsiteY2282" fmla="*/ 993325 h 1810296"/>
                <a:gd name="connsiteX2283" fmla="*/ 4751419 w 9274629"/>
                <a:gd name="connsiteY2283" fmla="*/ 996157 h 1810296"/>
                <a:gd name="connsiteX2284" fmla="*/ 4751006 w 9274629"/>
                <a:gd name="connsiteY2284" fmla="*/ 998975 h 1810296"/>
                <a:gd name="connsiteX2285" fmla="*/ 4750101 w 9274629"/>
                <a:gd name="connsiteY2285" fmla="*/ 1003190 h 1810296"/>
                <a:gd name="connsiteX2286" fmla="*/ 4749116 w 9274629"/>
                <a:gd name="connsiteY2286" fmla="*/ 1007404 h 1810296"/>
                <a:gd name="connsiteX2287" fmla="*/ 4748544 w 9274629"/>
                <a:gd name="connsiteY2287" fmla="*/ 1010222 h 1810296"/>
                <a:gd name="connsiteX2288" fmla="*/ 4748507 w 9274629"/>
                <a:gd name="connsiteY2288" fmla="*/ 1010467 h 1810296"/>
                <a:gd name="connsiteX2289" fmla="*/ 4755481 w 9274629"/>
                <a:gd name="connsiteY2289" fmla="*/ 1003408 h 1810296"/>
                <a:gd name="connsiteX2290" fmla="*/ 4793681 w 9274629"/>
                <a:gd name="connsiteY2290" fmla="*/ 948047 h 1810296"/>
                <a:gd name="connsiteX2291" fmla="*/ 4811757 w 9274629"/>
                <a:gd name="connsiteY2291" fmla="*/ 982623 h 1810296"/>
                <a:gd name="connsiteX2292" fmla="*/ 4825159 w 9274629"/>
                <a:gd name="connsiteY2292" fmla="*/ 969058 h 1810296"/>
                <a:gd name="connsiteX2293" fmla="*/ 4833070 w 9274629"/>
                <a:gd name="connsiteY2293" fmla="*/ 960623 h 1810296"/>
                <a:gd name="connsiteX2294" fmla="*/ 4817889 w 9274629"/>
                <a:gd name="connsiteY2294" fmla="*/ 960623 h 1810296"/>
                <a:gd name="connsiteX2295" fmla="*/ 4871260 w 9274629"/>
                <a:gd name="connsiteY2295" fmla="*/ 889904 h 1810296"/>
                <a:gd name="connsiteX2296" fmla="*/ 4924632 w 9274629"/>
                <a:gd name="connsiteY2296" fmla="*/ 960623 h 1810296"/>
                <a:gd name="connsiteX2297" fmla="*/ 4898862 w 9274629"/>
                <a:gd name="connsiteY2297" fmla="*/ 960623 h 1810296"/>
                <a:gd name="connsiteX2298" fmla="*/ 4923269 w 9274629"/>
                <a:gd name="connsiteY2298" fmla="*/ 984641 h 1810296"/>
                <a:gd name="connsiteX2299" fmla="*/ 4934999 w 9274629"/>
                <a:gd name="connsiteY2299" fmla="*/ 972767 h 1810296"/>
                <a:gd name="connsiteX2300" fmla="*/ 4938972 w 9274629"/>
                <a:gd name="connsiteY2300" fmla="*/ 968531 h 1810296"/>
                <a:gd name="connsiteX2301" fmla="*/ 4921316 w 9274629"/>
                <a:gd name="connsiteY2301" fmla="*/ 968531 h 1810296"/>
                <a:gd name="connsiteX2302" fmla="*/ 4942409 w 9274629"/>
                <a:gd name="connsiteY2302" fmla="*/ 947179 h 1810296"/>
                <a:gd name="connsiteX2303" fmla="*/ 4945404 w 9274629"/>
                <a:gd name="connsiteY2303" fmla="*/ 943985 h 1810296"/>
                <a:gd name="connsiteX2304" fmla="*/ 4929798 w 9274629"/>
                <a:gd name="connsiteY2304" fmla="*/ 943985 h 1810296"/>
                <a:gd name="connsiteX2305" fmla="*/ 4947371 w 9274629"/>
                <a:gd name="connsiteY2305" fmla="*/ 926197 h 1810296"/>
                <a:gd name="connsiteX2306" fmla="*/ 4951846 w 9274629"/>
                <a:gd name="connsiteY2306" fmla="*/ 921425 h 1810296"/>
                <a:gd name="connsiteX2307" fmla="*/ 4938244 w 9274629"/>
                <a:gd name="connsiteY2307" fmla="*/ 921425 h 1810296"/>
                <a:gd name="connsiteX2308" fmla="*/ 4953415 w 9274629"/>
                <a:gd name="connsiteY2308" fmla="*/ 906068 h 1810296"/>
                <a:gd name="connsiteX2309" fmla="*/ 4957209 w 9274629"/>
                <a:gd name="connsiteY2309" fmla="*/ 902023 h 1810296"/>
                <a:gd name="connsiteX2310" fmla="*/ 4933811 w 9274629"/>
                <a:gd name="connsiteY2310" fmla="*/ 902023 h 1810296"/>
                <a:gd name="connsiteX2311" fmla="*/ 4950243 w 9274629"/>
                <a:gd name="connsiteY2311" fmla="*/ 885390 h 1810296"/>
                <a:gd name="connsiteX2312" fmla="*/ 4958154 w 9274629"/>
                <a:gd name="connsiteY2312" fmla="*/ 876955 h 1810296"/>
                <a:gd name="connsiteX2313" fmla="*/ 4942973 w 9274629"/>
                <a:gd name="connsiteY2313" fmla="*/ 876955 h 1810296"/>
                <a:gd name="connsiteX2314" fmla="*/ 4996345 w 9274629"/>
                <a:gd name="connsiteY2314" fmla="*/ 806236 h 1810296"/>
                <a:gd name="connsiteX2315" fmla="*/ 5049717 w 9274629"/>
                <a:gd name="connsiteY2315" fmla="*/ 876955 h 1810296"/>
                <a:gd name="connsiteX2316" fmla="*/ 5023947 w 9274629"/>
                <a:gd name="connsiteY2316" fmla="*/ 876955 h 1810296"/>
                <a:gd name="connsiteX2317" fmla="*/ 5049420 w 9274629"/>
                <a:gd name="connsiteY2317" fmla="*/ 902023 h 1810296"/>
                <a:gd name="connsiteX2318" fmla="*/ 5025272 w 9274629"/>
                <a:gd name="connsiteY2318" fmla="*/ 902023 h 1810296"/>
                <a:gd name="connsiteX2319" fmla="*/ 5044988 w 9274629"/>
                <a:gd name="connsiteY2319" fmla="*/ 921425 h 1810296"/>
                <a:gd name="connsiteX2320" fmla="*/ 5030509 w 9274629"/>
                <a:gd name="connsiteY2320" fmla="*/ 921425 h 1810296"/>
                <a:gd name="connsiteX2321" fmla="*/ 5053434 w 9274629"/>
                <a:gd name="connsiteY2321" fmla="*/ 943985 h 1810296"/>
                <a:gd name="connsiteX2322" fmla="*/ 5040923 w 9274629"/>
                <a:gd name="connsiteY2322" fmla="*/ 943985 h 1810296"/>
                <a:gd name="connsiteX2323" fmla="*/ 5042390 w 9274629"/>
                <a:gd name="connsiteY2323" fmla="*/ 945735 h 1810296"/>
                <a:gd name="connsiteX2324" fmla="*/ 5062194 w 9274629"/>
                <a:gd name="connsiteY2324" fmla="*/ 962251 h 1810296"/>
                <a:gd name="connsiteX2325" fmla="*/ 5071378 w 9274629"/>
                <a:gd name="connsiteY2325" fmla="*/ 952954 h 1810296"/>
                <a:gd name="connsiteX2326" fmla="*/ 5075171 w 9274629"/>
                <a:gd name="connsiteY2326" fmla="*/ 948910 h 1810296"/>
                <a:gd name="connsiteX2327" fmla="*/ 5051774 w 9274629"/>
                <a:gd name="connsiteY2327" fmla="*/ 948910 h 1810296"/>
                <a:gd name="connsiteX2328" fmla="*/ 5068206 w 9274629"/>
                <a:gd name="connsiteY2328" fmla="*/ 932277 h 1810296"/>
                <a:gd name="connsiteX2329" fmla="*/ 5076117 w 9274629"/>
                <a:gd name="connsiteY2329" fmla="*/ 923841 h 1810296"/>
                <a:gd name="connsiteX2330" fmla="*/ 5060936 w 9274629"/>
                <a:gd name="connsiteY2330" fmla="*/ 923841 h 1810296"/>
                <a:gd name="connsiteX2331" fmla="*/ 5114308 w 9274629"/>
                <a:gd name="connsiteY2331" fmla="*/ 853123 h 1810296"/>
                <a:gd name="connsiteX2332" fmla="*/ 5167680 w 9274629"/>
                <a:gd name="connsiteY2332" fmla="*/ 923841 h 1810296"/>
                <a:gd name="connsiteX2333" fmla="*/ 5141910 w 9274629"/>
                <a:gd name="connsiteY2333" fmla="*/ 923841 h 1810296"/>
                <a:gd name="connsiteX2334" fmla="*/ 5160324 w 9274629"/>
                <a:gd name="connsiteY2334" fmla="*/ 941963 h 1810296"/>
                <a:gd name="connsiteX2335" fmla="*/ 5178598 w 9274629"/>
                <a:gd name="connsiteY2335" fmla="*/ 923465 h 1810296"/>
                <a:gd name="connsiteX2336" fmla="*/ 5181593 w 9274629"/>
                <a:gd name="connsiteY2336" fmla="*/ 920271 h 1810296"/>
                <a:gd name="connsiteX2337" fmla="*/ 5165988 w 9274629"/>
                <a:gd name="connsiteY2337" fmla="*/ 920271 h 1810296"/>
                <a:gd name="connsiteX2338" fmla="*/ 5183560 w 9274629"/>
                <a:gd name="connsiteY2338" fmla="*/ 902483 h 1810296"/>
                <a:gd name="connsiteX2339" fmla="*/ 5188035 w 9274629"/>
                <a:gd name="connsiteY2339" fmla="*/ 897712 h 1810296"/>
                <a:gd name="connsiteX2340" fmla="*/ 5174433 w 9274629"/>
                <a:gd name="connsiteY2340" fmla="*/ 897712 h 1810296"/>
                <a:gd name="connsiteX2341" fmla="*/ 5189605 w 9274629"/>
                <a:gd name="connsiteY2341" fmla="*/ 882354 h 1810296"/>
                <a:gd name="connsiteX2342" fmla="*/ 5193398 w 9274629"/>
                <a:gd name="connsiteY2342" fmla="*/ 878310 h 1810296"/>
                <a:gd name="connsiteX2343" fmla="*/ 5170001 w 9274629"/>
                <a:gd name="connsiteY2343" fmla="*/ 878310 h 1810296"/>
                <a:gd name="connsiteX2344" fmla="*/ 5186432 w 9274629"/>
                <a:gd name="connsiteY2344" fmla="*/ 861676 h 1810296"/>
                <a:gd name="connsiteX2345" fmla="*/ 5194343 w 9274629"/>
                <a:gd name="connsiteY2345" fmla="*/ 853241 h 1810296"/>
                <a:gd name="connsiteX2346" fmla="*/ 5179162 w 9274629"/>
                <a:gd name="connsiteY2346" fmla="*/ 853241 h 1810296"/>
                <a:gd name="connsiteX2347" fmla="*/ 5232534 w 9274629"/>
                <a:gd name="connsiteY2347" fmla="*/ 782523 h 1810296"/>
                <a:gd name="connsiteX2348" fmla="*/ 5285906 w 9274629"/>
                <a:gd name="connsiteY2348" fmla="*/ 853241 h 1810296"/>
                <a:gd name="connsiteX2349" fmla="*/ 5260136 w 9274629"/>
                <a:gd name="connsiteY2349" fmla="*/ 853241 h 1810296"/>
                <a:gd name="connsiteX2350" fmla="*/ 5279277 w 9274629"/>
                <a:gd name="connsiteY2350" fmla="*/ 872077 h 1810296"/>
                <a:gd name="connsiteX2351" fmla="*/ 5295496 w 9274629"/>
                <a:gd name="connsiteY2351" fmla="*/ 837415 h 1810296"/>
                <a:gd name="connsiteX2352" fmla="*/ 5303407 w 9274629"/>
                <a:gd name="connsiteY2352" fmla="*/ 819607 h 1810296"/>
                <a:gd name="connsiteX2353" fmla="*/ 5288226 w 9274629"/>
                <a:gd name="connsiteY2353" fmla="*/ 819607 h 1810296"/>
                <a:gd name="connsiteX2354" fmla="*/ 5341598 w 9274629"/>
                <a:gd name="connsiteY2354" fmla="*/ 670309 h 1810296"/>
                <a:gd name="connsiteX2355" fmla="*/ 5394970 w 9274629"/>
                <a:gd name="connsiteY2355" fmla="*/ 819607 h 1810296"/>
                <a:gd name="connsiteX2356" fmla="*/ 5369200 w 9274629"/>
                <a:gd name="connsiteY2356" fmla="*/ 819607 h 1810296"/>
                <a:gd name="connsiteX2357" fmla="*/ 5394674 w 9274629"/>
                <a:gd name="connsiteY2357" fmla="*/ 872530 h 1810296"/>
                <a:gd name="connsiteX2358" fmla="*/ 5370525 w 9274629"/>
                <a:gd name="connsiteY2358" fmla="*/ 872530 h 1810296"/>
                <a:gd name="connsiteX2359" fmla="*/ 5390241 w 9274629"/>
                <a:gd name="connsiteY2359" fmla="*/ 913492 h 1810296"/>
                <a:gd name="connsiteX2360" fmla="*/ 5372925 w 9274629"/>
                <a:gd name="connsiteY2360" fmla="*/ 913492 h 1810296"/>
                <a:gd name="connsiteX2361" fmla="*/ 5375917 w 9274629"/>
                <a:gd name="connsiteY2361" fmla="*/ 921025 h 1810296"/>
                <a:gd name="connsiteX2362" fmla="*/ 5398687 w 9274629"/>
                <a:gd name="connsiteY2362" fmla="*/ 961118 h 1810296"/>
                <a:gd name="connsiteX2363" fmla="*/ 5386177 w 9274629"/>
                <a:gd name="connsiteY2363" fmla="*/ 961118 h 1810296"/>
                <a:gd name="connsiteX2364" fmla="*/ 5387643 w 9274629"/>
                <a:gd name="connsiteY2364" fmla="*/ 964812 h 1810296"/>
                <a:gd name="connsiteX2365" fmla="*/ 5396307 w 9274629"/>
                <a:gd name="connsiteY2365" fmla="*/ 980066 h 1810296"/>
                <a:gd name="connsiteX2366" fmla="*/ 5420330 w 9274629"/>
                <a:gd name="connsiteY2366" fmla="*/ 975286 h 1810296"/>
                <a:gd name="connsiteX2367" fmla="*/ 5423605 w 9274629"/>
                <a:gd name="connsiteY2367" fmla="*/ 970495 h 1810296"/>
                <a:gd name="connsiteX2368" fmla="*/ 5402414 w 9274629"/>
                <a:gd name="connsiteY2368" fmla="*/ 970495 h 1810296"/>
                <a:gd name="connsiteX2369" fmla="*/ 5426276 w 9274629"/>
                <a:gd name="connsiteY2369" fmla="*/ 937362 h 1810296"/>
                <a:gd name="connsiteX2370" fmla="*/ 5432352 w 9274629"/>
                <a:gd name="connsiteY2370" fmla="*/ 928474 h 1810296"/>
                <a:gd name="connsiteX2371" fmla="*/ 5413883 w 9274629"/>
                <a:gd name="connsiteY2371" fmla="*/ 928474 h 1810296"/>
                <a:gd name="connsiteX2372" fmla="*/ 5434484 w 9274629"/>
                <a:gd name="connsiteY2372" fmla="*/ 899869 h 1810296"/>
                <a:gd name="connsiteX2373" fmla="*/ 5439635 w 9274629"/>
                <a:gd name="connsiteY2373" fmla="*/ 892335 h 1810296"/>
                <a:gd name="connsiteX2374" fmla="*/ 5407864 w 9274629"/>
                <a:gd name="connsiteY2374" fmla="*/ 892335 h 1810296"/>
                <a:gd name="connsiteX2375" fmla="*/ 5430176 w 9274629"/>
                <a:gd name="connsiteY2375" fmla="*/ 861353 h 1810296"/>
                <a:gd name="connsiteX2376" fmla="*/ 5440918 w 9274629"/>
                <a:gd name="connsiteY2376" fmla="*/ 845642 h 1810296"/>
                <a:gd name="connsiteX2377" fmla="*/ 5420303 w 9274629"/>
                <a:gd name="connsiteY2377" fmla="*/ 845642 h 1810296"/>
                <a:gd name="connsiteX2378" fmla="*/ 5492776 w 9274629"/>
                <a:gd name="connsiteY2378" fmla="*/ 713918 h 1810296"/>
                <a:gd name="connsiteX2379" fmla="*/ 5565250 w 9274629"/>
                <a:gd name="connsiteY2379" fmla="*/ 845642 h 1810296"/>
                <a:gd name="connsiteX2380" fmla="*/ 5527616 w 9274629"/>
                <a:gd name="connsiteY2380" fmla="*/ 845642 h 1810296"/>
                <a:gd name="connsiteX2381" fmla="*/ 5535935 w 9274629"/>
                <a:gd name="connsiteY2381" fmla="*/ 859258 h 1810296"/>
                <a:gd name="connsiteX2382" fmla="*/ 5564811 w 9274629"/>
                <a:gd name="connsiteY2382" fmla="*/ 892293 h 1810296"/>
                <a:gd name="connsiteX2383" fmla="*/ 5581495 w 9274629"/>
                <a:gd name="connsiteY2383" fmla="*/ 869128 h 1810296"/>
                <a:gd name="connsiteX2384" fmla="*/ 5586646 w 9274629"/>
                <a:gd name="connsiteY2384" fmla="*/ 861594 h 1810296"/>
                <a:gd name="connsiteX2385" fmla="*/ 5554875 w 9274629"/>
                <a:gd name="connsiteY2385" fmla="*/ 861594 h 1810296"/>
                <a:gd name="connsiteX2386" fmla="*/ 5577187 w 9274629"/>
                <a:gd name="connsiteY2386" fmla="*/ 830613 h 1810296"/>
                <a:gd name="connsiteX2387" fmla="*/ 5587930 w 9274629"/>
                <a:gd name="connsiteY2387" fmla="*/ 814901 h 1810296"/>
                <a:gd name="connsiteX2388" fmla="*/ 5567315 w 9274629"/>
                <a:gd name="connsiteY2388" fmla="*/ 814901 h 1810296"/>
                <a:gd name="connsiteX2389" fmla="*/ 5639789 w 9274629"/>
                <a:gd name="connsiteY2389" fmla="*/ 683177 h 1810296"/>
                <a:gd name="connsiteX2390" fmla="*/ 5685566 w 9274629"/>
                <a:gd name="connsiteY2390" fmla="*/ 784360 h 1810296"/>
                <a:gd name="connsiteX2391" fmla="*/ 5694742 w 9274629"/>
                <a:gd name="connsiteY2391" fmla="*/ 794860 h 1810296"/>
                <a:gd name="connsiteX2392" fmla="*/ 5705510 w 9274629"/>
                <a:gd name="connsiteY2392" fmla="*/ 778471 h 1810296"/>
                <a:gd name="connsiteX2393" fmla="*/ 5714136 w 9274629"/>
                <a:gd name="connsiteY2393" fmla="*/ 764638 h 1810296"/>
                <a:gd name="connsiteX2394" fmla="*/ 5697581 w 9274629"/>
                <a:gd name="connsiteY2394" fmla="*/ 764638 h 1810296"/>
                <a:gd name="connsiteX2395" fmla="*/ 5755787 w 9274629"/>
                <a:gd name="connsiteY2395" fmla="*/ 648670 h 1810296"/>
                <a:gd name="connsiteX2396" fmla="*/ 5777155 w 9274629"/>
                <a:gd name="connsiteY2396" fmla="*/ 710128 h 1810296"/>
                <a:gd name="connsiteX2397" fmla="*/ 5789428 w 9274629"/>
                <a:gd name="connsiteY2397" fmla="*/ 732144 h 1810296"/>
                <a:gd name="connsiteX2398" fmla="*/ 5804952 w 9274629"/>
                <a:gd name="connsiteY2398" fmla="*/ 715848 h 1810296"/>
                <a:gd name="connsiteX2399" fmla="*/ 5817455 w 9274629"/>
                <a:gd name="connsiteY2399" fmla="*/ 702016 h 1810296"/>
                <a:gd name="connsiteX2400" fmla="*/ 5793454 w 9274629"/>
                <a:gd name="connsiteY2400" fmla="*/ 702016 h 1810296"/>
                <a:gd name="connsiteX2401" fmla="*/ 5877853 w 9274629"/>
                <a:gd name="connsiteY2401" fmla="*/ 586048 h 1810296"/>
                <a:gd name="connsiteX2402" fmla="*/ 5931167 w 9274629"/>
                <a:gd name="connsiteY2402" fmla="*/ 675128 h 1810296"/>
                <a:gd name="connsiteX2403" fmla="*/ 5957760 w 9274629"/>
                <a:gd name="connsiteY2403" fmla="*/ 698125 h 1810296"/>
                <a:gd name="connsiteX2404" fmla="*/ 5962831 w 9274629"/>
                <a:gd name="connsiteY2404" fmla="*/ 692803 h 1810296"/>
                <a:gd name="connsiteX2405" fmla="*/ 6023244 w 9274629"/>
                <a:gd name="connsiteY2405" fmla="*/ 602019 h 1810296"/>
                <a:gd name="connsiteX2406" fmla="*/ 6045364 w 9274629"/>
                <a:gd name="connsiteY2406" fmla="*/ 649077 h 1810296"/>
                <a:gd name="connsiteX2407" fmla="*/ 6074881 w 9274629"/>
                <a:gd name="connsiteY2407" fmla="*/ 688844 h 1810296"/>
                <a:gd name="connsiteX2408" fmla="*/ 6078888 w 9274629"/>
                <a:gd name="connsiteY2408" fmla="*/ 683367 h 1810296"/>
                <a:gd name="connsiteX2409" fmla="*/ 6090070 w 9274629"/>
                <a:gd name="connsiteY2409" fmla="*/ 660676 h 1810296"/>
                <a:gd name="connsiteX2410" fmla="*/ 6097661 w 9274629"/>
                <a:gd name="connsiteY2410" fmla="*/ 675196 h 1810296"/>
                <a:gd name="connsiteX2411" fmla="*/ 6114989 w 9274629"/>
                <a:gd name="connsiteY2411" fmla="*/ 645824 h 1810296"/>
                <a:gd name="connsiteX2412" fmla="*/ 6133974 w 9274629"/>
                <a:gd name="connsiteY2412" fmla="*/ 593442 h 1810296"/>
                <a:gd name="connsiteX2413" fmla="*/ 6143806 w 9274629"/>
                <a:gd name="connsiteY2413" fmla="*/ 625540 h 1810296"/>
                <a:gd name="connsiteX2414" fmla="*/ 6154411 w 9274629"/>
                <a:gd name="connsiteY2414" fmla="*/ 652555 h 1810296"/>
                <a:gd name="connsiteX2415" fmla="*/ 6173631 w 9274629"/>
                <a:gd name="connsiteY2415" fmla="*/ 632380 h 1810296"/>
                <a:gd name="connsiteX2416" fmla="*/ 6186141 w 9274629"/>
                <a:gd name="connsiteY2416" fmla="*/ 618548 h 1810296"/>
                <a:gd name="connsiteX2417" fmla="*/ 6162132 w 9274629"/>
                <a:gd name="connsiteY2417" fmla="*/ 618548 h 1810296"/>
                <a:gd name="connsiteX2418" fmla="*/ 6246538 w 9274629"/>
                <a:gd name="connsiteY2418" fmla="*/ 502581 h 1810296"/>
                <a:gd name="connsiteX2419" fmla="*/ 6277524 w 9274629"/>
                <a:gd name="connsiteY2419" fmla="*/ 564040 h 1810296"/>
                <a:gd name="connsiteX2420" fmla="*/ 6297440 w 9274629"/>
                <a:gd name="connsiteY2420" fmla="*/ 588678 h 1810296"/>
                <a:gd name="connsiteX2421" fmla="*/ 6305439 w 9274629"/>
                <a:gd name="connsiteY2421" fmla="*/ 579836 h 1810296"/>
                <a:gd name="connsiteX2422" fmla="*/ 6343435 w 9274629"/>
                <a:gd name="connsiteY2422" fmla="*/ 513835 h 1810296"/>
                <a:gd name="connsiteX2423" fmla="*/ 6357701 w 9274629"/>
                <a:gd name="connsiteY2423" fmla="*/ 545934 h 1810296"/>
                <a:gd name="connsiteX2424" fmla="*/ 6369398 w 9274629"/>
                <a:gd name="connsiteY2424" fmla="*/ 566474 h 1810296"/>
                <a:gd name="connsiteX2425" fmla="*/ 6372635 w 9274629"/>
                <a:gd name="connsiteY2425" fmla="*/ 562592 h 1810296"/>
                <a:gd name="connsiteX2426" fmla="*/ 6383588 w 9274629"/>
                <a:gd name="connsiteY2426" fmla="*/ 548759 h 1810296"/>
                <a:gd name="connsiteX2427" fmla="*/ 6362569 w 9274629"/>
                <a:gd name="connsiteY2427" fmla="*/ 548759 h 1810296"/>
                <a:gd name="connsiteX2428" fmla="*/ 6436465 w 9274629"/>
                <a:gd name="connsiteY2428" fmla="*/ 432790 h 1810296"/>
                <a:gd name="connsiteX2429" fmla="*/ 6483141 w 9274629"/>
                <a:gd name="connsiteY2429" fmla="*/ 521872 h 1810296"/>
                <a:gd name="connsiteX2430" fmla="*/ 6496818 w 9274629"/>
                <a:gd name="connsiteY2430" fmla="*/ 535382 h 1810296"/>
                <a:gd name="connsiteX2431" fmla="*/ 6507168 w 9274629"/>
                <a:gd name="connsiteY2431" fmla="*/ 518626 h 1810296"/>
                <a:gd name="connsiteX2432" fmla="*/ 6522650 w 9274629"/>
                <a:gd name="connsiteY2432" fmla="*/ 481417 h 1810296"/>
                <a:gd name="connsiteX2433" fmla="*/ 6539007 w 9274629"/>
                <a:gd name="connsiteY2433" fmla="*/ 518475 h 1810296"/>
                <a:gd name="connsiteX2434" fmla="*/ 6549226 w 9274629"/>
                <a:gd name="connsiteY2434" fmla="*/ 488984 h 1810296"/>
                <a:gd name="connsiteX2435" fmla="*/ 6560408 w 9274629"/>
                <a:gd name="connsiteY2435" fmla="*/ 441081 h 1810296"/>
                <a:gd name="connsiteX2436" fmla="*/ 6570161 w 9274629"/>
                <a:gd name="connsiteY2436" fmla="*/ 480465 h 1810296"/>
                <a:gd name="connsiteX2437" fmla="*/ 6582846 w 9274629"/>
                <a:gd name="connsiteY2437" fmla="*/ 465257 h 1810296"/>
                <a:gd name="connsiteX2438" fmla="*/ 6593799 w 9274629"/>
                <a:gd name="connsiteY2438" fmla="*/ 451425 h 1810296"/>
                <a:gd name="connsiteX2439" fmla="*/ 6572780 w 9274629"/>
                <a:gd name="connsiteY2439" fmla="*/ 451425 h 1810296"/>
                <a:gd name="connsiteX2440" fmla="*/ 6646676 w 9274629"/>
                <a:gd name="connsiteY2440" fmla="*/ 335456 h 1810296"/>
                <a:gd name="connsiteX2441" fmla="*/ 6720574 w 9274629"/>
                <a:gd name="connsiteY2441" fmla="*/ 451425 h 1810296"/>
                <a:gd name="connsiteX2442" fmla="*/ 6682200 w 9274629"/>
                <a:gd name="connsiteY2442" fmla="*/ 451425 h 1810296"/>
                <a:gd name="connsiteX2443" fmla="*/ 6690683 w 9274629"/>
                <a:gd name="connsiteY2443" fmla="*/ 463411 h 1810296"/>
                <a:gd name="connsiteX2444" fmla="*/ 6702052 w 9274629"/>
                <a:gd name="connsiteY2444" fmla="*/ 474642 h 1810296"/>
                <a:gd name="connsiteX2445" fmla="*/ 6721861 w 9274629"/>
                <a:gd name="connsiteY2445" fmla="*/ 450894 h 1810296"/>
                <a:gd name="connsiteX2446" fmla="*/ 6774752 w 9274629"/>
                <a:gd name="connsiteY2446" fmla="*/ 360110 h 1810296"/>
                <a:gd name="connsiteX2447" fmla="*/ 6801880 w 9274629"/>
                <a:gd name="connsiteY2447" fmla="*/ 421568 h 1810296"/>
                <a:gd name="connsiteX2448" fmla="*/ 6819852 w 9274629"/>
                <a:gd name="connsiteY2448" fmla="*/ 446964 h 1810296"/>
                <a:gd name="connsiteX2449" fmla="*/ 6834866 w 9274629"/>
                <a:gd name="connsiteY2449" fmla="*/ 428964 h 1810296"/>
                <a:gd name="connsiteX2450" fmla="*/ 6845819 w 9274629"/>
                <a:gd name="connsiteY2450" fmla="*/ 415132 h 1810296"/>
                <a:gd name="connsiteX2451" fmla="*/ 6824799 w 9274629"/>
                <a:gd name="connsiteY2451" fmla="*/ 415132 h 1810296"/>
                <a:gd name="connsiteX2452" fmla="*/ 6898697 w 9274629"/>
                <a:gd name="connsiteY2452" fmla="*/ 299163 h 1810296"/>
                <a:gd name="connsiteX2453" fmla="*/ 6972594 w 9274629"/>
                <a:gd name="connsiteY2453" fmla="*/ 415132 h 1810296"/>
                <a:gd name="connsiteX2454" fmla="*/ 6934220 w 9274629"/>
                <a:gd name="connsiteY2454" fmla="*/ 415132 h 1810296"/>
                <a:gd name="connsiteX2455" fmla="*/ 6942703 w 9274629"/>
                <a:gd name="connsiteY2455" fmla="*/ 427119 h 1810296"/>
                <a:gd name="connsiteX2456" fmla="*/ 6964896 w 9274629"/>
                <a:gd name="connsiteY2456" fmla="*/ 449041 h 1810296"/>
                <a:gd name="connsiteX2457" fmla="*/ 6974597 w 9274629"/>
                <a:gd name="connsiteY2457" fmla="*/ 419442 h 1810296"/>
                <a:gd name="connsiteX2458" fmla="*/ 6985980 w 9274629"/>
                <a:gd name="connsiteY2458" fmla="*/ 452182 h 1810296"/>
                <a:gd name="connsiteX2459" fmla="*/ 7017816 w 9274629"/>
                <a:gd name="connsiteY2459" fmla="*/ 415094 h 1810296"/>
                <a:gd name="connsiteX2460" fmla="*/ 7047070 w 9274629"/>
                <a:gd name="connsiteY2460" fmla="*/ 360110 h 1810296"/>
                <a:gd name="connsiteX2461" fmla="*/ 7069280 w 9274629"/>
                <a:gd name="connsiteY2461" fmla="*/ 407777 h 1810296"/>
                <a:gd name="connsiteX2462" fmla="*/ 7078979 w 9274629"/>
                <a:gd name="connsiteY2462" fmla="*/ 394029 h 1810296"/>
                <a:gd name="connsiteX2463" fmla="*/ 7096663 w 9274629"/>
                <a:gd name="connsiteY2463" fmla="*/ 356820 h 1810296"/>
                <a:gd name="connsiteX2464" fmla="*/ 7118785 w 9274629"/>
                <a:gd name="connsiteY2464" fmla="*/ 403878 h 1810296"/>
                <a:gd name="connsiteX2465" fmla="*/ 7139311 w 9274629"/>
                <a:gd name="connsiteY2465" fmla="*/ 431531 h 1810296"/>
                <a:gd name="connsiteX2466" fmla="*/ 7156928 w 9274629"/>
                <a:gd name="connsiteY2466" fmla="*/ 398469 h 1810296"/>
                <a:gd name="connsiteX2467" fmla="*/ 7157726 w 9274629"/>
                <a:gd name="connsiteY2467" fmla="*/ 396498 h 1810296"/>
                <a:gd name="connsiteX2468" fmla="*/ 7138332 w 9274629"/>
                <a:gd name="connsiteY2468" fmla="*/ 396498 h 1810296"/>
                <a:gd name="connsiteX2469" fmla="*/ 7182402 w 9274629"/>
                <a:gd name="connsiteY2469" fmla="*/ 299936 h 1810296"/>
                <a:gd name="connsiteX2470" fmla="*/ 7226473 w 9274629"/>
                <a:gd name="connsiteY2470" fmla="*/ 396498 h 1810296"/>
                <a:gd name="connsiteX2471" fmla="*/ 7206624 w 9274629"/>
                <a:gd name="connsiteY2471" fmla="*/ 396498 h 1810296"/>
                <a:gd name="connsiteX2472" fmla="*/ 7212204 w 9274629"/>
                <a:gd name="connsiteY2472" fmla="*/ 412237 h 1810296"/>
                <a:gd name="connsiteX2473" fmla="*/ 7216657 w 9274629"/>
                <a:gd name="connsiteY2473" fmla="*/ 421086 h 1810296"/>
                <a:gd name="connsiteX2474" fmla="*/ 7242054 w 9274629"/>
                <a:gd name="connsiteY2474" fmla="*/ 372791 h 1810296"/>
                <a:gd name="connsiteX2475" fmla="*/ 7251233 w 9274629"/>
                <a:gd name="connsiteY2475" fmla="*/ 392319 h 1810296"/>
                <a:gd name="connsiteX2476" fmla="*/ 7284436 w 9274629"/>
                <a:gd name="connsiteY2476" fmla="*/ 358958 h 1810296"/>
                <a:gd name="connsiteX2477" fmla="*/ 7317568 w 9274629"/>
                <a:gd name="connsiteY2477" fmla="*/ 305251 h 1810296"/>
                <a:gd name="connsiteX2478" fmla="*/ 7318036 w 9274629"/>
                <a:gd name="connsiteY2478" fmla="*/ 306235 h 1810296"/>
                <a:gd name="connsiteX2479" fmla="*/ 7324692 w 9274629"/>
                <a:gd name="connsiteY2479" fmla="*/ 281110 h 1810296"/>
                <a:gd name="connsiteX2480" fmla="*/ 7337132 w 9274629"/>
                <a:gd name="connsiteY2480" fmla="*/ 326067 h 1810296"/>
                <a:gd name="connsiteX2481" fmla="*/ 7349216 w 9274629"/>
                <a:gd name="connsiteY2481" fmla="*/ 360149 h 1810296"/>
                <a:gd name="connsiteX2482" fmla="*/ 7352483 w 9274629"/>
                <a:gd name="connsiteY2482" fmla="*/ 365045 h 1810296"/>
                <a:gd name="connsiteX2483" fmla="*/ 7352784 w 9274629"/>
                <a:gd name="connsiteY2483" fmla="*/ 364214 h 1810296"/>
                <a:gd name="connsiteX2484" fmla="*/ 7353510 w 9274629"/>
                <a:gd name="connsiteY2484" fmla="*/ 366584 h 1810296"/>
                <a:gd name="connsiteX2485" fmla="*/ 7353538 w 9274629"/>
                <a:gd name="connsiteY2485" fmla="*/ 366626 h 1810296"/>
                <a:gd name="connsiteX2486" fmla="*/ 7391168 w 9274629"/>
                <a:gd name="connsiteY2486" fmla="*/ 399619 h 1810296"/>
                <a:gd name="connsiteX2487" fmla="*/ 7368032 w 9274629"/>
                <a:gd name="connsiteY2487" fmla="*/ 399619 h 1810296"/>
                <a:gd name="connsiteX2488" fmla="*/ 7371180 w 9274629"/>
                <a:gd name="connsiteY2488" fmla="*/ 405875 h 1810296"/>
                <a:gd name="connsiteX2489" fmla="*/ 7379215 w 9274629"/>
                <a:gd name="connsiteY2489" fmla="*/ 417036 h 1810296"/>
                <a:gd name="connsiteX2490" fmla="*/ 7392441 w 9274629"/>
                <a:gd name="connsiteY2490" fmla="*/ 403152 h 1810296"/>
                <a:gd name="connsiteX2491" fmla="*/ 7404951 w 9274629"/>
                <a:gd name="connsiteY2491" fmla="*/ 389320 h 1810296"/>
                <a:gd name="connsiteX2492" fmla="*/ 7380942 w 9274629"/>
                <a:gd name="connsiteY2492" fmla="*/ 389320 h 1810296"/>
                <a:gd name="connsiteX2493" fmla="*/ 7397255 w 9274629"/>
                <a:gd name="connsiteY2493" fmla="*/ 371757 h 1810296"/>
                <a:gd name="connsiteX2494" fmla="*/ 7368959 w 9274629"/>
                <a:gd name="connsiteY2494" fmla="*/ 371757 h 1810296"/>
                <a:gd name="connsiteX2495" fmla="*/ 7416445 w 9274629"/>
                <a:gd name="connsiteY2495" fmla="*/ 348464 h 1810296"/>
                <a:gd name="connsiteX2496" fmla="*/ 7422555 w 9274629"/>
                <a:gd name="connsiteY2496" fmla="*/ 344519 h 1810296"/>
                <a:gd name="connsiteX2497" fmla="*/ 7427352 w 9274629"/>
                <a:gd name="connsiteY2497" fmla="*/ 339354 h 1810296"/>
                <a:gd name="connsiteX2498" fmla="*/ 7428974 w 9274629"/>
                <a:gd name="connsiteY2498" fmla="*/ 337054 h 1810296"/>
                <a:gd name="connsiteX2499" fmla="*/ 7415374 w 9274629"/>
                <a:gd name="connsiteY2499" fmla="*/ 337054 h 1810296"/>
                <a:gd name="connsiteX2500" fmla="*/ 7428982 w 9274629"/>
                <a:gd name="connsiteY2500" fmla="*/ 313322 h 1810296"/>
                <a:gd name="connsiteX2501" fmla="*/ 7435991 w 9274629"/>
                <a:gd name="connsiteY2501" fmla="*/ 300447 h 1810296"/>
                <a:gd name="connsiteX2502" fmla="*/ 7419776 w 9274629"/>
                <a:gd name="connsiteY2502" fmla="*/ 300447 h 1810296"/>
                <a:gd name="connsiteX2503" fmla="*/ 7454613 w 9274629"/>
                <a:gd name="connsiteY2503" fmla="*/ 234867 h 1810296"/>
                <a:gd name="connsiteX2504" fmla="*/ 7456496 w 9274629"/>
                <a:gd name="connsiteY2504" fmla="*/ 229228 h 1810296"/>
                <a:gd name="connsiteX2505" fmla="*/ 7470910 w 9274629"/>
                <a:gd name="connsiteY2505" fmla="*/ 229228 h 1810296"/>
                <a:gd name="connsiteX2506" fmla="*/ 7471295 w 9274629"/>
                <a:gd name="connsiteY2506" fmla="*/ 230612 h 1810296"/>
                <a:gd name="connsiteX2507" fmla="*/ 7507917 w 9274629"/>
                <a:gd name="connsiteY2507" fmla="*/ 300447 h 1810296"/>
                <a:gd name="connsiteX2508" fmla="*/ 7489528 w 9274629"/>
                <a:gd name="connsiteY2508" fmla="*/ 300447 h 1810296"/>
                <a:gd name="connsiteX2509" fmla="*/ 7511121 w 9274629"/>
                <a:gd name="connsiteY2509" fmla="*/ 337054 h 1810296"/>
                <a:gd name="connsiteX2510" fmla="*/ 7498146 w 9274629"/>
                <a:gd name="connsiteY2510" fmla="*/ 337054 h 1810296"/>
                <a:gd name="connsiteX2511" fmla="*/ 7516250 w 9274629"/>
                <a:gd name="connsiteY2511" fmla="*/ 359450 h 1810296"/>
                <a:gd name="connsiteX2512" fmla="*/ 7524249 w 9274629"/>
                <a:gd name="connsiteY2512" fmla="*/ 350608 h 1810296"/>
                <a:gd name="connsiteX2513" fmla="*/ 7562245 w 9274629"/>
                <a:gd name="connsiteY2513" fmla="*/ 284607 h 1810296"/>
                <a:gd name="connsiteX2514" fmla="*/ 7563049 w 9274629"/>
                <a:gd name="connsiteY2514" fmla="*/ 286417 h 1810296"/>
                <a:gd name="connsiteX2515" fmla="*/ 7570620 w 9274629"/>
                <a:gd name="connsiteY2515" fmla="*/ 268516 h 1810296"/>
                <a:gd name="connsiteX2516" fmla="*/ 7587202 w 9274629"/>
                <a:gd name="connsiteY2516" fmla="*/ 312370 h 1810296"/>
                <a:gd name="connsiteX2517" fmla="*/ 7622010 w 9274629"/>
                <a:gd name="connsiteY2517" fmla="*/ 269564 h 1810296"/>
                <a:gd name="connsiteX2518" fmla="*/ 7655275 w 9274629"/>
                <a:gd name="connsiteY2518" fmla="*/ 203562 h 1810296"/>
                <a:gd name="connsiteX2519" fmla="*/ 7674643 w 9274629"/>
                <a:gd name="connsiteY2519" fmla="*/ 250621 h 1810296"/>
                <a:gd name="connsiteX2520" fmla="*/ 7693450 w 9274629"/>
                <a:gd name="connsiteY2520" fmla="*/ 279563 h 1810296"/>
                <a:gd name="connsiteX2521" fmla="*/ 7700506 w 9274629"/>
                <a:gd name="connsiteY2521" fmla="*/ 262880 h 1810296"/>
                <a:gd name="connsiteX2522" fmla="*/ 7716398 w 9274629"/>
                <a:gd name="connsiteY2522" fmla="*/ 304908 h 1810296"/>
                <a:gd name="connsiteX2523" fmla="*/ 7725978 w 9274629"/>
                <a:gd name="connsiteY2523" fmla="*/ 289398 h 1810296"/>
                <a:gd name="connsiteX2524" fmla="*/ 7741460 w 9274629"/>
                <a:gd name="connsiteY2524" fmla="*/ 252189 h 1810296"/>
                <a:gd name="connsiteX2525" fmla="*/ 7767887 w 9274629"/>
                <a:gd name="connsiteY2525" fmla="*/ 312060 h 1810296"/>
                <a:gd name="connsiteX2526" fmla="*/ 7782361 w 9274629"/>
                <a:gd name="connsiteY2526" fmla="*/ 292553 h 1810296"/>
                <a:gd name="connsiteX2527" fmla="*/ 7794177 w 9274629"/>
                <a:gd name="connsiteY2527" fmla="*/ 271589 h 1810296"/>
                <a:gd name="connsiteX2528" fmla="*/ 7797323 w 9274629"/>
                <a:gd name="connsiteY2528" fmla="*/ 263305 h 1810296"/>
                <a:gd name="connsiteX2529" fmla="*/ 7778905 w 9274629"/>
                <a:gd name="connsiteY2529" fmla="*/ 263305 h 1810296"/>
                <a:gd name="connsiteX2530" fmla="*/ 7801656 w 9274629"/>
                <a:gd name="connsiteY2530" fmla="*/ 236029 h 1810296"/>
                <a:gd name="connsiteX2531" fmla="*/ 7812609 w 9274629"/>
                <a:gd name="connsiteY2531" fmla="*/ 222197 h 1810296"/>
                <a:gd name="connsiteX2532" fmla="*/ 7791590 w 9274629"/>
                <a:gd name="connsiteY2532" fmla="*/ 222197 h 1810296"/>
                <a:gd name="connsiteX2533" fmla="*/ 7865486 w 9274629"/>
                <a:gd name="connsiteY2533" fmla="*/ 106228 h 1810296"/>
                <a:gd name="connsiteX2534" fmla="*/ 7939384 w 9274629"/>
                <a:gd name="connsiteY2534" fmla="*/ 222197 h 1810296"/>
                <a:gd name="connsiteX2535" fmla="*/ 7901010 w 9274629"/>
                <a:gd name="connsiteY2535" fmla="*/ 222197 h 1810296"/>
                <a:gd name="connsiteX2536" fmla="*/ 7905986 w 9274629"/>
                <a:gd name="connsiteY2536" fmla="*/ 229228 h 1810296"/>
                <a:gd name="connsiteX2537" fmla="*/ 7909548 w 9274629"/>
                <a:gd name="connsiteY2537" fmla="*/ 229228 h 1810296"/>
                <a:gd name="connsiteX2538" fmla="*/ 7912288 w 9274629"/>
                <a:gd name="connsiteY2538" fmla="*/ 236944 h 1810296"/>
                <a:gd name="connsiteX2539" fmla="*/ 7920862 w 9274629"/>
                <a:gd name="connsiteY2539" fmla="*/ 245414 h 1810296"/>
                <a:gd name="connsiteX2540" fmla="*/ 7940671 w 9274629"/>
                <a:gd name="connsiteY2540" fmla="*/ 221666 h 1810296"/>
                <a:gd name="connsiteX2541" fmla="*/ 7993562 w 9274629"/>
                <a:gd name="connsiteY2541" fmla="*/ 130882 h 1810296"/>
                <a:gd name="connsiteX2542" fmla="*/ 8020690 w 9274629"/>
                <a:gd name="connsiteY2542" fmla="*/ 192340 h 1810296"/>
                <a:gd name="connsiteX2543" fmla="*/ 8038662 w 9274629"/>
                <a:gd name="connsiteY2543" fmla="*/ 217736 h 1810296"/>
                <a:gd name="connsiteX2544" fmla="*/ 8053676 w 9274629"/>
                <a:gd name="connsiteY2544" fmla="*/ 199736 h 1810296"/>
                <a:gd name="connsiteX2545" fmla="*/ 8064629 w 9274629"/>
                <a:gd name="connsiteY2545" fmla="*/ 185904 h 1810296"/>
                <a:gd name="connsiteX2546" fmla="*/ 8043609 w 9274629"/>
                <a:gd name="connsiteY2546" fmla="*/ 185904 h 1810296"/>
                <a:gd name="connsiteX2547" fmla="*/ 8117507 w 9274629"/>
                <a:gd name="connsiteY2547" fmla="*/ 69935 h 1810296"/>
                <a:gd name="connsiteX2548" fmla="*/ 8191404 w 9274629"/>
                <a:gd name="connsiteY2548" fmla="*/ 185904 h 1810296"/>
                <a:gd name="connsiteX2549" fmla="*/ 8153030 w 9274629"/>
                <a:gd name="connsiteY2549" fmla="*/ 185904 h 1810296"/>
                <a:gd name="connsiteX2550" fmla="*/ 8161513 w 9274629"/>
                <a:gd name="connsiteY2550" fmla="*/ 197891 h 1810296"/>
                <a:gd name="connsiteX2551" fmla="*/ 8190994 w 9274629"/>
                <a:gd name="connsiteY2551" fmla="*/ 227012 h 1810296"/>
                <a:gd name="connsiteX2552" fmla="*/ 8154148 w 9274629"/>
                <a:gd name="connsiteY2552" fmla="*/ 227012 h 1810296"/>
                <a:gd name="connsiteX2553" fmla="*/ 8157636 w 9274629"/>
                <a:gd name="connsiteY2553" fmla="*/ 231941 h 1810296"/>
                <a:gd name="connsiteX2554" fmla="*/ 8184856 w 9274629"/>
                <a:gd name="connsiteY2554" fmla="*/ 258829 h 1810296"/>
                <a:gd name="connsiteX2555" fmla="*/ 8160881 w 9274629"/>
                <a:gd name="connsiteY2555" fmla="*/ 258829 h 1810296"/>
                <a:gd name="connsiteX2556" fmla="*/ 8165022 w 9274629"/>
                <a:gd name="connsiteY2556" fmla="*/ 264681 h 1810296"/>
                <a:gd name="connsiteX2557" fmla="*/ 8196550 w 9274629"/>
                <a:gd name="connsiteY2557" fmla="*/ 295823 h 1810296"/>
                <a:gd name="connsiteX2558" fmla="*/ 8179229 w 9274629"/>
                <a:gd name="connsiteY2558" fmla="*/ 295823 h 1810296"/>
                <a:gd name="connsiteX2559" fmla="*/ 8181260 w 9274629"/>
                <a:gd name="connsiteY2559" fmla="*/ 298692 h 1810296"/>
                <a:gd name="connsiteX2560" fmla="*/ 8192775 w 9274629"/>
                <a:gd name="connsiteY2560" fmla="*/ 310067 h 1810296"/>
                <a:gd name="connsiteX2561" fmla="*/ 8206250 w 9274629"/>
                <a:gd name="connsiteY2561" fmla="*/ 294763 h 1810296"/>
                <a:gd name="connsiteX2562" fmla="*/ 8211699 w 9274629"/>
                <a:gd name="connsiteY2562" fmla="*/ 288244 h 1810296"/>
                <a:gd name="connsiteX2563" fmla="*/ 8195138 w 9274629"/>
                <a:gd name="connsiteY2563" fmla="*/ 288244 h 1810296"/>
                <a:gd name="connsiteX2564" fmla="*/ 8213610 w 9274629"/>
                <a:gd name="connsiteY2564" fmla="*/ 267264 h 1810296"/>
                <a:gd name="connsiteX2565" fmla="*/ 8218229 w 9274629"/>
                <a:gd name="connsiteY2565" fmla="*/ 261739 h 1810296"/>
                <a:gd name="connsiteX2566" fmla="*/ 8189740 w 9274629"/>
                <a:gd name="connsiteY2566" fmla="*/ 261739 h 1810296"/>
                <a:gd name="connsiteX2567" fmla="*/ 8209747 w 9274629"/>
                <a:gd name="connsiteY2567" fmla="*/ 239016 h 1810296"/>
                <a:gd name="connsiteX2568" fmla="*/ 8219380 w 9274629"/>
                <a:gd name="connsiteY2568" fmla="*/ 227492 h 1810296"/>
                <a:gd name="connsiteX2569" fmla="*/ 8200895 w 9274629"/>
                <a:gd name="connsiteY2569" fmla="*/ 227492 h 1810296"/>
                <a:gd name="connsiteX2570" fmla="*/ 8265880 w 9274629"/>
                <a:gd name="connsiteY2570" fmla="*/ 130882 h 1810296"/>
                <a:gd name="connsiteX2571" fmla="*/ 8330865 w 9274629"/>
                <a:gd name="connsiteY2571" fmla="*/ 227492 h 1810296"/>
                <a:gd name="connsiteX2572" fmla="*/ 8297118 w 9274629"/>
                <a:gd name="connsiteY2572" fmla="*/ 227492 h 1810296"/>
                <a:gd name="connsiteX2573" fmla="*/ 8304579 w 9274629"/>
                <a:gd name="connsiteY2573" fmla="*/ 237479 h 1810296"/>
                <a:gd name="connsiteX2574" fmla="*/ 8326570 w 9274629"/>
                <a:gd name="connsiteY2574" fmla="*/ 258057 h 1810296"/>
                <a:gd name="connsiteX2575" fmla="*/ 8344698 w 9274629"/>
                <a:gd name="connsiteY2575" fmla="*/ 227494 h 1810296"/>
                <a:gd name="connsiteX2576" fmla="*/ 8375738 w 9274629"/>
                <a:gd name="connsiteY2576" fmla="*/ 169241 h 1810296"/>
                <a:gd name="connsiteX2577" fmla="*/ 8376536 w 9274629"/>
                <a:gd name="connsiteY2577" fmla="*/ 167270 h 1810296"/>
                <a:gd name="connsiteX2578" fmla="*/ 8357142 w 9274629"/>
                <a:gd name="connsiteY2578" fmla="*/ 167270 h 1810296"/>
                <a:gd name="connsiteX2579" fmla="*/ 8401212 w 9274629"/>
                <a:gd name="connsiteY2579" fmla="*/ 70708 h 1810296"/>
                <a:gd name="connsiteX2580" fmla="*/ 8445283 w 9274629"/>
                <a:gd name="connsiteY2580" fmla="*/ 167270 h 1810296"/>
                <a:gd name="connsiteX2581" fmla="*/ 8425434 w 9274629"/>
                <a:gd name="connsiteY2581" fmla="*/ 167270 h 1810296"/>
                <a:gd name="connsiteX2582" fmla="*/ 8431014 w 9274629"/>
                <a:gd name="connsiteY2582" fmla="*/ 183009 h 1810296"/>
                <a:gd name="connsiteX2583" fmla="*/ 8452101 w 9274629"/>
                <a:gd name="connsiteY2583" fmla="*/ 224910 h 1810296"/>
                <a:gd name="connsiteX2584" fmla="*/ 8465713 w 9274629"/>
                <a:gd name="connsiteY2584" fmla="*/ 243818 h 1810296"/>
                <a:gd name="connsiteX2585" fmla="*/ 8481280 w 9274629"/>
                <a:gd name="connsiteY2585" fmla="*/ 217572 h 1810296"/>
                <a:gd name="connsiteX2586" fmla="*/ 8483120 w 9274629"/>
                <a:gd name="connsiteY2586" fmla="*/ 214305 h 1810296"/>
                <a:gd name="connsiteX2587" fmla="*/ 8469902 w 9274629"/>
                <a:gd name="connsiteY2587" fmla="*/ 214305 h 1810296"/>
                <a:gd name="connsiteX2588" fmla="*/ 8490824 w 9274629"/>
                <a:gd name="connsiteY2588" fmla="*/ 179032 h 1810296"/>
                <a:gd name="connsiteX2589" fmla="*/ 8495690 w 9274629"/>
                <a:gd name="connsiteY2589" fmla="*/ 170391 h 1810296"/>
                <a:gd name="connsiteX2590" fmla="*/ 8462778 w 9274629"/>
                <a:gd name="connsiteY2590" fmla="*/ 170391 h 1810296"/>
                <a:gd name="connsiteX2591" fmla="*/ 8536378 w 9274629"/>
                <a:gd name="connsiteY2591" fmla="*/ 76023 h 1810296"/>
                <a:gd name="connsiteX2592" fmla="*/ 8536846 w 9274629"/>
                <a:gd name="connsiteY2592" fmla="*/ 77007 h 1810296"/>
                <a:gd name="connsiteX2593" fmla="*/ 8543502 w 9274629"/>
                <a:gd name="connsiteY2593" fmla="*/ 51882 h 1810296"/>
                <a:gd name="connsiteX2594" fmla="*/ 8555942 w 9274629"/>
                <a:gd name="connsiteY2594" fmla="*/ 96839 h 1810296"/>
                <a:gd name="connsiteX2595" fmla="*/ 8568026 w 9274629"/>
                <a:gd name="connsiteY2595" fmla="*/ 130921 h 1810296"/>
                <a:gd name="connsiteX2596" fmla="*/ 8572348 w 9274629"/>
                <a:gd name="connsiteY2596" fmla="*/ 137398 h 1810296"/>
                <a:gd name="connsiteX2597" fmla="*/ 8609978 w 9274629"/>
                <a:gd name="connsiteY2597" fmla="*/ 170391 h 1810296"/>
                <a:gd name="connsiteX2598" fmla="*/ 8586842 w 9274629"/>
                <a:gd name="connsiteY2598" fmla="*/ 170391 h 1810296"/>
                <a:gd name="connsiteX2599" fmla="*/ 8589990 w 9274629"/>
                <a:gd name="connsiteY2599" fmla="*/ 176647 h 1810296"/>
                <a:gd name="connsiteX2600" fmla="*/ 8616591 w 9274629"/>
                <a:gd name="connsiteY2600" fmla="*/ 213596 h 1810296"/>
                <a:gd name="connsiteX2601" fmla="*/ 8629437 w 9274629"/>
                <a:gd name="connsiteY2601" fmla="*/ 186709 h 1810296"/>
                <a:gd name="connsiteX2602" fmla="*/ 8609977 w 9274629"/>
                <a:gd name="connsiteY2602" fmla="*/ 186709 h 1810296"/>
                <a:gd name="connsiteX2603" fmla="*/ 8630899 w 9274629"/>
                <a:gd name="connsiteY2603" fmla="*/ 151437 h 1810296"/>
                <a:gd name="connsiteX2604" fmla="*/ 8635915 w 9274629"/>
                <a:gd name="connsiteY2604" fmla="*/ 142529 h 1810296"/>
                <a:gd name="connsiteX2605" fmla="*/ 8587769 w 9274629"/>
                <a:gd name="connsiteY2605" fmla="*/ 142529 h 1810296"/>
                <a:gd name="connsiteX2606" fmla="*/ 8635255 w 9274629"/>
                <a:gd name="connsiteY2606" fmla="*/ 119236 h 1810296"/>
                <a:gd name="connsiteX2607" fmla="*/ 8652923 w 9274629"/>
                <a:gd name="connsiteY2607" fmla="*/ 107826 h 1810296"/>
                <a:gd name="connsiteX2608" fmla="*/ 8634184 w 9274629"/>
                <a:gd name="connsiteY2608" fmla="*/ 107826 h 1810296"/>
                <a:gd name="connsiteX2609" fmla="*/ 8647792 w 9274629"/>
                <a:gd name="connsiteY2609" fmla="*/ 84094 h 1810296"/>
                <a:gd name="connsiteX2610" fmla="*/ 8654801 w 9274629"/>
                <a:gd name="connsiteY2610" fmla="*/ 71219 h 1810296"/>
                <a:gd name="connsiteX2611" fmla="*/ 8638586 w 9274629"/>
                <a:gd name="connsiteY2611" fmla="*/ 71219 h 1810296"/>
                <a:gd name="connsiteX2612" fmla="*/ 8673423 w 9274629"/>
                <a:gd name="connsiteY2612" fmla="*/ 5639 h 18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</a:cxnLst>
              <a:rect l="l" t="t" r="r" b="b"/>
              <a:pathLst>
                <a:path w="9274629" h="1810296">
                  <a:moveTo>
                    <a:pt x="4441158" y="1125882"/>
                  </a:moveTo>
                  <a:lnTo>
                    <a:pt x="4440368" y="1126339"/>
                  </a:lnTo>
                  <a:lnTo>
                    <a:pt x="4438868" y="1126866"/>
                  </a:lnTo>
                  <a:lnTo>
                    <a:pt x="4438050" y="1127094"/>
                  </a:lnTo>
                  <a:lnTo>
                    <a:pt x="4439096" y="1130253"/>
                  </a:lnTo>
                  <a:lnTo>
                    <a:pt x="4439232" y="1130390"/>
                  </a:lnTo>
                  <a:lnTo>
                    <a:pt x="4439551" y="1130575"/>
                  </a:lnTo>
                  <a:lnTo>
                    <a:pt x="4439900" y="1130643"/>
                  </a:lnTo>
                  <a:lnTo>
                    <a:pt x="4440238" y="1130614"/>
                  </a:lnTo>
                  <a:lnTo>
                    <a:pt x="4440558" y="1130487"/>
                  </a:lnTo>
                  <a:lnTo>
                    <a:pt x="4440838" y="1130282"/>
                  </a:lnTo>
                  <a:lnTo>
                    <a:pt x="4441032" y="1129980"/>
                  </a:lnTo>
                  <a:lnTo>
                    <a:pt x="4441148" y="1129628"/>
                  </a:lnTo>
                  <a:lnTo>
                    <a:pt x="4441158" y="1129433"/>
                  </a:lnTo>
                  <a:close/>
                  <a:moveTo>
                    <a:pt x="4450283" y="1123246"/>
                  </a:moveTo>
                  <a:lnTo>
                    <a:pt x="4450283" y="1127872"/>
                  </a:lnTo>
                  <a:lnTo>
                    <a:pt x="4450303" y="1128067"/>
                  </a:lnTo>
                  <a:lnTo>
                    <a:pt x="4450409" y="1128418"/>
                  </a:lnTo>
                  <a:lnTo>
                    <a:pt x="4450602" y="1128701"/>
                  </a:lnTo>
                  <a:lnTo>
                    <a:pt x="4450883" y="1128916"/>
                  </a:lnTo>
                  <a:lnTo>
                    <a:pt x="4451193" y="1129043"/>
                  </a:lnTo>
                  <a:lnTo>
                    <a:pt x="4451541" y="1129082"/>
                  </a:lnTo>
                  <a:lnTo>
                    <a:pt x="4451870" y="1129014"/>
                  </a:lnTo>
                  <a:lnTo>
                    <a:pt x="4452199" y="1128828"/>
                  </a:lnTo>
                  <a:lnTo>
                    <a:pt x="4452335" y="1128692"/>
                  </a:lnTo>
                  <a:lnTo>
                    <a:pt x="4455617" y="1124803"/>
                  </a:lnTo>
                  <a:lnTo>
                    <a:pt x="4454382" y="1124270"/>
                  </a:lnTo>
                  <a:lnTo>
                    <a:pt x="4452862" y="1123762"/>
                  </a:lnTo>
                  <a:lnTo>
                    <a:pt x="4451285" y="1123401"/>
                  </a:lnTo>
                  <a:close/>
                  <a:moveTo>
                    <a:pt x="4458654" y="1121206"/>
                  </a:moveTo>
                  <a:lnTo>
                    <a:pt x="4458312" y="1121215"/>
                  </a:lnTo>
                  <a:lnTo>
                    <a:pt x="4458224" y="1121420"/>
                  </a:lnTo>
                  <a:lnTo>
                    <a:pt x="4458191" y="1121754"/>
                  </a:lnTo>
                  <a:close/>
                  <a:moveTo>
                    <a:pt x="4507585" y="1090101"/>
                  </a:moveTo>
                  <a:lnTo>
                    <a:pt x="4506796" y="1090558"/>
                  </a:lnTo>
                  <a:lnTo>
                    <a:pt x="4505295" y="1091085"/>
                  </a:lnTo>
                  <a:lnTo>
                    <a:pt x="4504477" y="1091313"/>
                  </a:lnTo>
                  <a:lnTo>
                    <a:pt x="4505524" y="1094472"/>
                  </a:lnTo>
                  <a:lnTo>
                    <a:pt x="4505659" y="1094608"/>
                  </a:lnTo>
                  <a:lnTo>
                    <a:pt x="4505978" y="1094794"/>
                  </a:lnTo>
                  <a:lnTo>
                    <a:pt x="4506327" y="1094862"/>
                  </a:lnTo>
                  <a:lnTo>
                    <a:pt x="4506665" y="1094833"/>
                  </a:lnTo>
                  <a:lnTo>
                    <a:pt x="4506985" y="1094706"/>
                  </a:lnTo>
                  <a:lnTo>
                    <a:pt x="4507266" y="1094501"/>
                  </a:lnTo>
                  <a:lnTo>
                    <a:pt x="4507459" y="1094198"/>
                  </a:lnTo>
                  <a:lnTo>
                    <a:pt x="4507575" y="1093847"/>
                  </a:lnTo>
                  <a:lnTo>
                    <a:pt x="4507585" y="1093652"/>
                  </a:lnTo>
                  <a:close/>
                  <a:moveTo>
                    <a:pt x="4516711" y="1087465"/>
                  </a:moveTo>
                  <a:lnTo>
                    <a:pt x="4516711" y="1092090"/>
                  </a:lnTo>
                  <a:lnTo>
                    <a:pt x="4516730" y="1092286"/>
                  </a:lnTo>
                  <a:lnTo>
                    <a:pt x="4516836" y="1092637"/>
                  </a:lnTo>
                  <a:lnTo>
                    <a:pt x="4517030" y="1092920"/>
                  </a:lnTo>
                  <a:lnTo>
                    <a:pt x="4517311" y="1093135"/>
                  </a:lnTo>
                  <a:lnTo>
                    <a:pt x="4517620" y="1093262"/>
                  </a:lnTo>
                  <a:lnTo>
                    <a:pt x="4517969" y="1093301"/>
                  </a:lnTo>
                  <a:lnTo>
                    <a:pt x="4518297" y="1093232"/>
                  </a:lnTo>
                  <a:lnTo>
                    <a:pt x="4518627" y="1093047"/>
                  </a:lnTo>
                  <a:lnTo>
                    <a:pt x="4518762" y="1092910"/>
                  </a:lnTo>
                  <a:lnTo>
                    <a:pt x="4522045" y="1089021"/>
                  </a:lnTo>
                  <a:lnTo>
                    <a:pt x="4520809" y="1088489"/>
                  </a:lnTo>
                  <a:lnTo>
                    <a:pt x="4519290" y="1087981"/>
                  </a:lnTo>
                  <a:lnTo>
                    <a:pt x="4517712" y="1087620"/>
                  </a:lnTo>
                  <a:close/>
                  <a:moveTo>
                    <a:pt x="4525082" y="1085424"/>
                  </a:moveTo>
                  <a:lnTo>
                    <a:pt x="4524739" y="1085434"/>
                  </a:lnTo>
                  <a:lnTo>
                    <a:pt x="4524652" y="1085639"/>
                  </a:lnTo>
                  <a:lnTo>
                    <a:pt x="4524618" y="1085973"/>
                  </a:lnTo>
                  <a:close/>
                  <a:moveTo>
                    <a:pt x="4587863" y="1061283"/>
                  </a:moveTo>
                  <a:lnTo>
                    <a:pt x="4587033" y="1061764"/>
                  </a:lnTo>
                  <a:lnTo>
                    <a:pt x="4585455" y="1062318"/>
                  </a:lnTo>
                  <a:lnTo>
                    <a:pt x="4584594" y="1062558"/>
                  </a:lnTo>
                  <a:lnTo>
                    <a:pt x="4585695" y="1065880"/>
                  </a:lnTo>
                  <a:lnTo>
                    <a:pt x="4585838" y="1066024"/>
                  </a:lnTo>
                  <a:lnTo>
                    <a:pt x="4586174" y="1066219"/>
                  </a:lnTo>
                  <a:lnTo>
                    <a:pt x="4586540" y="1066291"/>
                  </a:lnTo>
                  <a:lnTo>
                    <a:pt x="4586896" y="1066260"/>
                  </a:lnTo>
                  <a:lnTo>
                    <a:pt x="4587232" y="1066127"/>
                  </a:lnTo>
                  <a:lnTo>
                    <a:pt x="4587527" y="1065911"/>
                  </a:lnTo>
                  <a:lnTo>
                    <a:pt x="4587731" y="1065593"/>
                  </a:lnTo>
                  <a:lnTo>
                    <a:pt x="4587853" y="1065224"/>
                  </a:lnTo>
                  <a:lnTo>
                    <a:pt x="4587863" y="1065018"/>
                  </a:lnTo>
                  <a:close/>
                  <a:moveTo>
                    <a:pt x="4597461" y="1058511"/>
                  </a:moveTo>
                  <a:lnTo>
                    <a:pt x="4597461" y="1063376"/>
                  </a:lnTo>
                  <a:lnTo>
                    <a:pt x="4597481" y="1063581"/>
                  </a:lnTo>
                  <a:lnTo>
                    <a:pt x="4597594" y="1063951"/>
                  </a:lnTo>
                  <a:lnTo>
                    <a:pt x="4597797" y="1064248"/>
                  </a:lnTo>
                  <a:lnTo>
                    <a:pt x="4598092" y="1064474"/>
                  </a:lnTo>
                  <a:lnTo>
                    <a:pt x="4598418" y="1064608"/>
                  </a:lnTo>
                  <a:lnTo>
                    <a:pt x="4598784" y="1064648"/>
                  </a:lnTo>
                  <a:lnTo>
                    <a:pt x="4599131" y="1064577"/>
                  </a:lnTo>
                  <a:lnTo>
                    <a:pt x="4599477" y="1064382"/>
                  </a:lnTo>
                  <a:lnTo>
                    <a:pt x="4599619" y="1064238"/>
                  </a:lnTo>
                  <a:lnTo>
                    <a:pt x="4603072" y="1060148"/>
                  </a:lnTo>
                  <a:lnTo>
                    <a:pt x="4601772" y="1059587"/>
                  </a:lnTo>
                  <a:lnTo>
                    <a:pt x="4600174" y="1059054"/>
                  </a:lnTo>
                  <a:lnTo>
                    <a:pt x="4598515" y="1058674"/>
                  </a:lnTo>
                  <a:close/>
                  <a:moveTo>
                    <a:pt x="4606266" y="1056365"/>
                  </a:moveTo>
                  <a:lnTo>
                    <a:pt x="4605905" y="1056374"/>
                  </a:lnTo>
                  <a:lnTo>
                    <a:pt x="4605813" y="1056590"/>
                  </a:lnTo>
                  <a:lnTo>
                    <a:pt x="4605778" y="1056942"/>
                  </a:lnTo>
                  <a:close/>
                  <a:moveTo>
                    <a:pt x="4674121" y="1041790"/>
                  </a:moveTo>
                  <a:lnTo>
                    <a:pt x="4673036" y="1042419"/>
                  </a:lnTo>
                  <a:lnTo>
                    <a:pt x="4670973" y="1043144"/>
                  </a:lnTo>
                  <a:lnTo>
                    <a:pt x="4669847" y="1043457"/>
                  </a:lnTo>
                  <a:lnTo>
                    <a:pt x="4671286" y="1047801"/>
                  </a:lnTo>
                  <a:lnTo>
                    <a:pt x="4671473" y="1047989"/>
                  </a:lnTo>
                  <a:lnTo>
                    <a:pt x="4671912" y="1048244"/>
                  </a:lnTo>
                  <a:lnTo>
                    <a:pt x="4672391" y="1048338"/>
                  </a:lnTo>
                  <a:lnTo>
                    <a:pt x="4672857" y="1048297"/>
                  </a:lnTo>
                  <a:lnTo>
                    <a:pt x="4673296" y="1048123"/>
                  </a:lnTo>
                  <a:lnTo>
                    <a:pt x="4673682" y="1047841"/>
                  </a:lnTo>
                  <a:lnTo>
                    <a:pt x="4673948" y="1047425"/>
                  </a:lnTo>
                  <a:lnTo>
                    <a:pt x="4674108" y="1046942"/>
                  </a:lnTo>
                  <a:lnTo>
                    <a:pt x="4674121" y="1046674"/>
                  </a:lnTo>
                  <a:close/>
                  <a:moveTo>
                    <a:pt x="4929927" y="1039929"/>
                  </a:moveTo>
                  <a:lnTo>
                    <a:pt x="4944639" y="1052198"/>
                  </a:lnTo>
                  <a:lnTo>
                    <a:pt x="4915960" y="1052198"/>
                  </a:lnTo>
                  <a:lnTo>
                    <a:pt x="4918200" y="1054870"/>
                  </a:lnTo>
                  <a:lnTo>
                    <a:pt x="4933783" y="1067866"/>
                  </a:lnTo>
                  <a:lnTo>
                    <a:pt x="5048105" y="1046166"/>
                  </a:lnTo>
                  <a:lnTo>
                    <a:pt x="5051451" y="1042779"/>
                  </a:lnTo>
                  <a:lnTo>
                    <a:pt x="5030116" y="1042779"/>
                  </a:lnTo>
                  <a:lnTo>
                    <a:pt x="5032932" y="1039929"/>
                  </a:lnTo>
                  <a:close/>
                  <a:moveTo>
                    <a:pt x="4686669" y="1038166"/>
                  </a:moveTo>
                  <a:lnTo>
                    <a:pt x="4686669" y="1044527"/>
                  </a:lnTo>
                  <a:lnTo>
                    <a:pt x="4686696" y="1044795"/>
                  </a:lnTo>
                  <a:lnTo>
                    <a:pt x="4686842" y="1045278"/>
                  </a:lnTo>
                  <a:lnTo>
                    <a:pt x="4687108" y="1045667"/>
                  </a:lnTo>
                  <a:lnTo>
                    <a:pt x="4687494" y="1045962"/>
                  </a:lnTo>
                  <a:lnTo>
                    <a:pt x="4687920" y="1046137"/>
                  </a:lnTo>
                  <a:lnTo>
                    <a:pt x="4688399" y="1046190"/>
                  </a:lnTo>
                  <a:lnTo>
                    <a:pt x="4688851" y="1046097"/>
                  </a:lnTo>
                  <a:lnTo>
                    <a:pt x="4689304" y="1045842"/>
                  </a:lnTo>
                  <a:lnTo>
                    <a:pt x="4689490" y="1045654"/>
                  </a:lnTo>
                  <a:lnTo>
                    <a:pt x="4694004" y="1040307"/>
                  </a:lnTo>
                  <a:lnTo>
                    <a:pt x="4692305" y="1039574"/>
                  </a:lnTo>
                  <a:lnTo>
                    <a:pt x="4690216" y="1038876"/>
                  </a:lnTo>
                  <a:lnTo>
                    <a:pt x="4688047" y="1038380"/>
                  </a:lnTo>
                  <a:close/>
                  <a:moveTo>
                    <a:pt x="4702243" y="1035776"/>
                  </a:moveTo>
                  <a:lnTo>
                    <a:pt x="4702823" y="1038407"/>
                  </a:lnTo>
                  <a:lnTo>
                    <a:pt x="4702863" y="1038636"/>
                  </a:lnTo>
                  <a:lnTo>
                    <a:pt x="4702849" y="1039118"/>
                  </a:lnTo>
                  <a:lnTo>
                    <a:pt x="4702677" y="1039561"/>
                  </a:lnTo>
                  <a:lnTo>
                    <a:pt x="4702410" y="1039937"/>
                  </a:lnTo>
                  <a:lnTo>
                    <a:pt x="4702319" y="1040005"/>
                  </a:lnTo>
                  <a:lnTo>
                    <a:pt x="4702552" y="1040191"/>
                  </a:lnTo>
                  <a:lnTo>
                    <a:pt x="4702938" y="1040621"/>
                  </a:lnTo>
                  <a:lnTo>
                    <a:pt x="4703191" y="1041104"/>
                  </a:lnTo>
                  <a:lnTo>
                    <a:pt x="4703284" y="1041614"/>
                  </a:lnTo>
                  <a:lnTo>
                    <a:pt x="4703258" y="1041909"/>
                  </a:lnTo>
                  <a:lnTo>
                    <a:pt x="4703217" y="1042137"/>
                  </a:lnTo>
                  <a:lnTo>
                    <a:pt x="4703058" y="1042553"/>
                  </a:lnTo>
                  <a:lnTo>
                    <a:pt x="4702805" y="1042902"/>
                  </a:lnTo>
                  <a:lnTo>
                    <a:pt x="4702459" y="1043184"/>
                  </a:lnTo>
                  <a:lnTo>
                    <a:pt x="4701860" y="1043520"/>
                  </a:lnTo>
                  <a:lnTo>
                    <a:pt x="4700942" y="1043694"/>
                  </a:lnTo>
                  <a:lnTo>
                    <a:pt x="4700489" y="1043654"/>
                  </a:lnTo>
                  <a:lnTo>
                    <a:pt x="4700024" y="1043574"/>
                  </a:lnTo>
                  <a:lnTo>
                    <a:pt x="4699185" y="1043265"/>
                  </a:lnTo>
                  <a:lnTo>
                    <a:pt x="4699024" y="1043171"/>
                  </a:lnTo>
                  <a:lnTo>
                    <a:pt x="4698472" y="1043802"/>
                  </a:lnTo>
                  <a:lnTo>
                    <a:pt x="4697062" y="1045600"/>
                  </a:lnTo>
                  <a:lnTo>
                    <a:pt x="4695598" y="1047680"/>
                  </a:lnTo>
                  <a:lnTo>
                    <a:pt x="4694107" y="1050095"/>
                  </a:lnTo>
                  <a:lnTo>
                    <a:pt x="4692670" y="1052779"/>
                  </a:lnTo>
                  <a:lnTo>
                    <a:pt x="4691286" y="1055799"/>
                  </a:lnTo>
                  <a:lnTo>
                    <a:pt x="4690049" y="1059086"/>
                  </a:lnTo>
                  <a:lnTo>
                    <a:pt x="4688998" y="1062656"/>
                  </a:lnTo>
                  <a:lnTo>
                    <a:pt x="4688146" y="1066521"/>
                  </a:lnTo>
                  <a:lnTo>
                    <a:pt x="4687574" y="1070654"/>
                  </a:lnTo>
                  <a:lnTo>
                    <a:pt x="4687361" y="1073942"/>
                  </a:lnTo>
                  <a:lnTo>
                    <a:pt x="4687321" y="1076223"/>
                  </a:lnTo>
                  <a:lnTo>
                    <a:pt x="4687387" y="1078558"/>
                  </a:lnTo>
                  <a:lnTo>
                    <a:pt x="4687560" y="1080947"/>
                  </a:lnTo>
                  <a:lnTo>
                    <a:pt x="4687800" y="1083429"/>
                  </a:lnTo>
                  <a:lnTo>
                    <a:pt x="4688186" y="1085952"/>
                  </a:lnTo>
                  <a:lnTo>
                    <a:pt x="4688439" y="1087253"/>
                  </a:lnTo>
                  <a:lnTo>
                    <a:pt x="4688452" y="1087361"/>
                  </a:lnTo>
                  <a:lnTo>
                    <a:pt x="4688492" y="1087482"/>
                  </a:lnTo>
                  <a:lnTo>
                    <a:pt x="4688652" y="1088099"/>
                  </a:lnTo>
                  <a:lnTo>
                    <a:pt x="4689197" y="1090326"/>
                  </a:lnTo>
                  <a:lnTo>
                    <a:pt x="4689836" y="1092299"/>
                  </a:lnTo>
                  <a:lnTo>
                    <a:pt x="4690754" y="1094607"/>
                  </a:lnTo>
                  <a:lnTo>
                    <a:pt x="4692018" y="1097130"/>
                  </a:lnTo>
                  <a:lnTo>
                    <a:pt x="4693242" y="1099089"/>
                  </a:lnTo>
                  <a:lnTo>
                    <a:pt x="4694201" y="1100404"/>
                  </a:lnTo>
                  <a:lnTo>
                    <a:pt x="4695252" y="1101719"/>
                  </a:lnTo>
                  <a:lnTo>
                    <a:pt x="4696463" y="1103021"/>
                  </a:lnTo>
                  <a:lnTo>
                    <a:pt x="4697115" y="1103652"/>
                  </a:lnTo>
                  <a:lnTo>
                    <a:pt x="4697274" y="1103826"/>
                  </a:lnTo>
                  <a:lnTo>
                    <a:pt x="4697500" y="1104215"/>
                  </a:lnTo>
                  <a:lnTo>
                    <a:pt x="4697620" y="1104645"/>
                  </a:lnTo>
                  <a:lnTo>
                    <a:pt x="4697620" y="1105061"/>
                  </a:lnTo>
                  <a:lnTo>
                    <a:pt x="4697514" y="1105477"/>
                  </a:lnTo>
                  <a:lnTo>
                    <a:pt x="4697301" y="1105852"/>
                  </a:lnTo>
                  <a:lnTo>
                    <a:pt x="4697022" y="1106161"/>
                  </a:lnTo>
                  <a:lnTo>
                    <a:pt x="4696636" y="1106376"/>
                  </a:lnTo>
                  <a:lnTo>
                    <a:pt x="4696410" y="1106456"/>
                  </a:lnTo>
                  <a:lnTo>
                    <a:pt x="4694985" y="1106819"/>
                  </a:lnTo>
                  <a:lnTo>
                    <a:pt x="4692005" y="1107677"/>
                  </a:lnTo>
                  <a:lnTo>
                    <a:pt x="4690674" y="1108120"/>
                  </a:lnTo>
                  <a:lnTo>
                    <a:pt x="4690222" y="1108268"/>
                  </a:lnTo>
                  <a:lnTo>
                    <a:pt x="4689264" y="1108469"/>
                  </a:lnTo>
                  <a:lnTo>
                    <a:pt x="4688279" y="1108536"/>
                  </a:lnTo>
                  <a:lnTo>
                    <a:pt x="4687308" y="1108509"/>
                  </a:lnTo>
                  <a:lnTo>
                    <a:pt x="4685791" y="1108295"/>
                  </a:lnTo>
                  <a:lnTo>
                    <a:pt x="4683821" y="1107745"/>
                  </a:lnTo>
                  <a:lnTo>
                    <a:pt x="4681918" y="1106980"/>
                  </a:lnTo>
                  <a:lnTo>
                    <a:pt x="4680175" y="1106121"/>
                  </a:lnTo>
                  <a:lnTo>
                    <a:pt x="4677993" y="1104833"/>
                  </a:lnTo>
                  <a:lnTo>
                    <a:pt x="4677035" y="1104175"/>
                  </a:lnTo>
                  <a:lnTo>
                    <a:pt x="4676849" y="1104054"/>
                  </a:lnTo>
                  <a:lnTo>
                    <a:pt x="4676436" y="1103920"/>
                  </a:lnTo>
                  <a:lnTo>
                    <a:pt x="4676037" y="1103880"/>
                  </a:lnTo>
                  <a:lnTo>
                    <a:pt x="4675612" y="1103960"/>
                  </a:lnTo>
                  <a:lnTo>
                    <a:pt x="4675425" y="1104041"/>
                  </a:lnTo>
                  <a:lnTo>
                    <a:pt x="4674334" y="1104564"/>
                  </a:lnTo>
                  <a:lnTo>
                    <a:pt x="4671114" y="1105933"/>
                  </a:lnTo>
                  <a:lnTo>
                    <a:pt x="4668319" y="1106939"/>
                  </a:lnTo>
                  <a:lnTo>
                    <a:pt x="4666497" y="1107463"/>
                  </a:lnTo>
                  <a:lnTo>
                    <a:pt x="4664806" y="1107772"/>
                  </a:lnTo>
                  <a:lnTo>
                    <a:pt x="4663742" y="1107825"/>
                  </a:lnTo>
                  <a:lnTo>
                    <a:pt x="4663103" y="1107772"/>
                  </a:lnTo>
                  <a:lnTo>
                    <a:pt x="4662837" y="1107691"/>
                  </a:lnTo>
                  <a:lnTo>
                    <a:pt x="4661453" y="1107288"/>
                  </a:lnTo>
                  <a:lnTo>
                    <a:pt x="4660389" y="1106886"/>
                  </a:lnTo>
                  <a:lnTo>
                    <a:pt x="4660176" y="1106805"/>
                  </a:lnTo>
                  <a:lnTo>
                    <a:pt x="4659830" y="1106550"/>
                  </a:lnTo>
                  <a:lnTo>
                    <a:pt x="4659563" y="1106242"/>
                  </a:lnTo>
                  <a:lnTo>
                    <a:pt x="4659390" y="1105879"/>
                  </a:lnTo>
                  <a:lnTo>
                    <a:pt x="4659311" y="1105477"/>
                  </a:lnTo>
                  <a:lnTo>
                    <a:pt x="4659324" y="1105061"/>
                  </a:lnTo>
                  <a:lnTo>
                    <a:pt x="4659457" y="1104672"/>
                  </a:lnTo>
                  <a:lnTo>
                    <a:pt x="4659670" y="1104309"/>
                  </a:lnTo>
                  <a:lnTo>
                    <a:pt x="4659843" y="1104162"/>
                  </a:lnTo>
                  <a:lnTo>
                    <a:pt x="4660415" y="1103571"/>
                  </a:lnTo>
                  <a:lnTo>
                    <a:pt x="4661586" y="1102095"/>
                  </a:lnTo>
                  <a:lnTo>
                    <a:pt x="4662757" y="1100163"/>
                  </a:lnTo>
                  <a:lnTo>
                    <a:pt x="4663968" y="1097720"/>
                  </a:lnTo>
                  <a:lnTo>
                    <a:pt x="4665206" y="1094768"/>
                  </a:lnTo>
                  <a:lnTo>
                    <a:pt x="4666457" y="1091266"/>
                  </a:lnTo>
                  <a:lnTo>
                    <a:pt x="4667747" y="1087160"/>
                  </a:lnTo>
                  <a:lnTo>
                    <a:pt x="4669038" y="1082422"/>
                  </a:lnTo>
                  <a:lnTo>
                    <a:pt x="4669690" y="1079779"/>
                  </a:lnTo>
                  <a:lnTo>
                    <a:pt x="4669716" y="1079698"/>
                  </a:lnTo>
                  <a:lnTo>
                    <a:pt x="4669730" y="1079618"/>
                  </a:lnTo>
                  <a:lnTo>
                    <a:pt x="4669863" y="1078665"/>
                  </a:lnTo>
                  <a:lnTo>
                    <a:pt x="4670275" y="1074250"/>
                  </a:lnTo>
                  <a:lnTo>
                    <a:pt x="4670448" y="1070077"/>
                  </a:lnTo>
                  <a:lnTo>
                    <a:pt x="4670409" y="1065044"/>
                  </a:lnTo>
                  <a:lnTo>
                    <a:pt x="4670142" y="1060818"/>
                  </a:lnTo>
                  <a:lnTo>
                    <a:pt x="4669823" y="1057879"/>
                  </a:lnTo>
                  <a:lnTo>
                    <a:pt x="4669384" y="1054833"/>
                  </a:lnTo>
                  <a:lnTo>
                    <a:pt x="4668838" y="1051719"/>
                  </a:lnTo>
                  <a:lnTo>
                    <a:pt x="4668106" y="1048552"/>
                  </a:lnTo>
                  <a:lnTo>
                    <a:pt x="4667202" y="1045386"/>
                  </a:lnTo>
                  <a:lnTo>
                    <a:pt x="4666816" y="1044237"/>
                  </a:lnTo>
                  <a:lnTo>
                    <a:pt x="4666102" y="1044419"/>
                  </a:lnTo>
                  <a:lnTo>
                    <a:pt x="4662655" y="1045305"/>
                  </a:lnTo>
                  <a:lnTo>
                    <a:pt x="4661711" y="1045546"/>
                  </a:lnTo>
                  <a:lnTo>
                    <a:pt x="4660260" y="1045734"/>
                  </a:lnTo>
                  <a:lnTo>
                    <a:pt x="4659315" y="1045654"/>
                  </a:lnTo>
                  <a:lnTo>
                    <a:pt x="4658863" y="1045546"/>
                  </a:lnTo>
                  <a:lnTo>
                    <a:pt x="4658437" y="1045385"/>
                  </a:lnTo>
                  <a:lnTo>
                    <a:pt x="4657652" y="1044929"/>
                  </a:lnTo>
                  <a:lnTo>
                    <a:pt x="4656574" y="1044070"/>
                  </a:lnTo>
                  <a:lnTo>
                    <a:pt x="4655855" y="1043520"/>
                  </a:lnTo>
                  <a:lnTo>
                    <a:pt x="4655256" y="1043144"/>
                  </a:lnTo>
                  <a:lnTo>
                    <a:pt x="4654005" y="1042567"/>
                  </a:lnTo>
                  <a:lnTo>
                    <a:pt x="4652688" y="1042204"/>
                  </a:lnTo>
                  <a:lnTo>
                    <a:pt x="4651330" y="1041990"/>
                  </a:lnTo>
                  <a:lnTo>
                    <a:pt x="4649201" y="1041856"/>
                  </a:lnTo>
                  <a:lnTo>
                    <a:pt x="4647563" y="1041878"/>
                  </a:lnTo>
                  <a:lnTo>
                    <a:pt x="4647914" y="1042177"/>
                  </a:lnTo>
                  <a:lnTo>
                    <a:pt x="4648524" y="1043019"/>
                  </a:lnTo>
                  <a:lnTo>
                    <a:pt x="4648972" y="1044004"/>
                  </a:lnTo>
                  <a:lnTo>
                    <a:pt x="4649257" y="1045103"/>
                  </a:lnTo>
                  <a:lnTo>
                    <a:pt x="4649420" y="1046273"/>
                  </a:lnTo>
                  <a:lnTo>
                    <a:pt x="4649512" y="1048039"/>
                  </a:lnTo>
                  <a:lnTo>
                    <a:pt x="4649471" y="1049198"/>
                  </a:lnTo>
                  <a:lnTo>
                    <a:pt x="4649420" y="1049876"/>
                  </a:lnTo>
                  <a:lnTo>
                    <a:pt x="4649206" y="1050862"/>
                  </a:lnTo>
                  <a:lnTo>
                    <a:pt x="4648881" y="1051426"/>
                  </a:lnTo>
                  <a:lnTo>
                    <a:pt x="4648647" y="1051652"/>
                  </a:lnTo>
                  <a:lnTo>
                    <a:pt x="4648392" y="1051857"/>
                  </a:lnTo>
                  <a:lnTo>
                    <a:pt x="4647842" y="1052063"/>
                  </a:lnTo>
                  <a:lnTo>
                    <a:pt x="4647222" y="1052093"/>
                  </a:lnTo>
                  <a:lnTo>
                    <a:pt x="4646581" y="1052001"/>
                  </a:lnTo>
                  <a:lnTo>
                    <a:pt x="4645583" y="1051755"/>
                  </a:lnTo>
                  <a:lnTo>
                    <a:pt x="4644554" y="1051529"/>
                  </a:lnTo>
                  <a:lnTo>
                    <a:pt x="4643862" y="1051457"/>
                  </a:lnTo>
                  <a:lnTo>
                    <a:pt x="4643547" y="1051488"/>
                  </a:lnTo>
                  <a:lnTo>
                    <a:pt x="4643221" y="1051529"/>
                  </a:lnTo>
                  <a:lnTo>
                    <a:pt x="4642651" y="1051734"/>
                  </a:lnTo>
                  <a:lnTo>
                    <a:pt x="4642163" y="1052032"/>
                  </a:lnTo>
                  <a:lnTo>
                    <a:pt x="4641725" y="1052442"/>
                  </a:lnTo>
                  <a:lnTo>
                    <a:pt x="4641155" y="1053182"/>
                  </a:lnTo>
                  <a:lnTo>
                    <a:pt x="4640544" y="1054372"/>
                  </a:lnTo>
                  <a:lnTo>
                    <a:pt x="4639954" y="1055666"/>
                  </a:lnTo>
                  <a:lnTo>
                    <a:pt x="4639353" y="1056939"/>
                  </a:lnTo>
                  <a:lnTo>
                    <a:pt x="4638824" y="1057811"/>
                  </a:lnTo>
                  <a:lnTo>
                    <a:pt x="4638417" y="1058325"/>
                  </a:lnTo>
                  <a:lnTo>
                    <a:pt x="4637958" y="1058776"/>
                  </a:lnTo>
                  <a:lnTo>
                    <a:pt x="4637429" y="1059126"/>
                  </a:lnTo>
                  <a:lnTo>
                    <a:pt x="4637134" y="1059259"/>
                  </a:lnTo>
                  <a:lnTo>
                    <a:pt x="4636819" y="1059382"/>
                  </a:lnTo>
                  <a:lnTo>
                    <a:pt x="4636188" y="1059516"/>
                  </a:lnTo>
                  <a:lnTo>
                    <a:pt x="4635190" y="1059516"/>
                  </a:lnTo>
                  <a:lnTo>
                    <a:pt x="4633154" y="1059115"/>
                  </a:lnTo>
                  <a:lnTo>
                    <a:pt x="4631790" y="1058859"/>
                  </a:lnTo>
                  <a:lnTo>
                    <a:pt x="4631454" y="1058848"/>
                  </a:lnTo>
                  <a:lnTo>
                    <a:pt x="4630752" y="1058910"/>
                  </a:lnTo>
                  <a:lnTo>
                    <a:pt x="4630039" y="1059095"/>
                  </a:lnTo>
                  <a:lnTo>
                    <a:pt x="4629418" y="1059413"/>
                  </a:lnTo>
                  <a:lnTo>
                    <a:pt x="4628859" y="1059803"/>
                  </a:lnTo>
                  <a:lnTo>
                    <a:pt x="4628462" y="1060296"/>
                  </a:lnTo>
                  <a:lnTo>
                    <a:pt x="4628227" y="1060840"/>
                  </a:lnTo>
                  <a:lnTo>
                    <a:pt x="4628207" y="1061446"/>
                  </a:lnTo>
                  <a:lnTo>
                    <a:pt x="4628319" y="1061764"/>
                  </a:lnTo>
                  <a:lnTo>
                    <a:pt x="4628665" y="1062442"/>
                  </a:lnTo>
                  <a:lnTo>
                    <a:pt x="4629103" y="1063293"/>
                  </a:lnTo>
                  <a:lnTo>
                    <a:pt x="4629185" y="1063601"/>
                  </a:lnTo>
                  <a:lnTo>
                    <a:pt x="4629164" y="1063889"/>
                  </a:lnTo>
                  <a:lnTo>
                    <a:pt x="4629032" y="1064135"/>
                  </a:lnTo>
                  <a:lnTo>
                    <a:pt x="4628899" y="1064228"/>
                  </a:lnTo>
                  <a:lnTo>
                    <a:pt x="4624706" y="1062144"/>
                  </a:lnTo>
                  <a:lnTo>
                    <a:pt x="4620532" y="1060070"/>
                  </a:lnTo>
                  <a:lnTo>
                    <a:pt x="4620461" y="1061004"/>
                  </a:lnTo>
                  <a:lnTo>
                    <a:pt x="4620125" y="1062852"/>
                  </a:lnTo>
                  <a:lnTo>
                    <a:pt x="4619860" y="1063755"/>
                  </a:lnTo>
                  <a:lnTo>
                    <a:pt x="4619605" y="1063858"/>
                  </a:lnTo>
                  <a:lnTo>
                    <a:pt x="4619107" y="1063920"/>
                  </a:lnTo>
                  <a:lnTo>
                    <a:pt x="4618629" y="1063786"/>
                  </a:lnTo>
                  <a:lnTo>
                    <a:pt x="4618160" y="1063530"/>
                  </a:lnTo>
                  <a:lnTo>
                    <a:pt x="4617499" y="1062955"/>
                  </a:lnTo>
                  <a:lnTo>
                    <a:pt x="4616705" y="1061979"/>
                  </a:lnTo>
                  <a:lnTo>
                    <a:pt x="4616379" y="1061497"/>
                  </a:lnTo>
                  <a:lnTo>
                    <a:pt x="4615941" y="1060860"/>
                  </a:lnTo>
                  <a:lnTo>
                    <a:pt x="4614913" y="1059721"/>
                  </a:lnTo>
                  <a:lnTo>
                    <a:pt x="4613763" y="1058725"/>
                  </a:lnTo>
                  <a:lnTo>
                    <a:pt x="4612481" y="1057904"/>
                  </a:lnTo>
                  <a:lnTo>
                    <a:pt x="4611106" y="1057237"/>
                  </a:lnTo>
                  <a:lnTo>
                    <a:pt x="4609671" y="1056744"/>
                  </a:lnTo>
                  <a:lnTo>
                    <a:pt x="4609373" y="1056683"/>
                  </a:lnTo>
                  <a:lnTo>
                    <a:pt x="4609818" y="1058695"/>
                  </a:lnTo>
                  <a:lnTo>
                    <a:pt x="4609848" y="1058870"/>
                  </a:lnTo>
                  <a:lnTo>
                    <a:pt x="4609838" y="1059239"/>
                  </a:lnTo>
                  <a:lnTo>
                    <a:pt x="4609705" y="1059578"/>
                  </a:lnTo>
                  <a:lnTo>
                    <a:pt x="4609502" y="1059865"/>
                  </a:lnTo>
                  <a:lnTo>
                    <a:pt x="4609432" y="1059917"/>
                  </a:lnTo>
                  <a:lnTo>
                    <a:pt x="4609610" y="1060060"/>
                  </a:lnTo>
                  <a:lnTo>
                    <a:pt x="4609905" y="1060388"/>
                  </a:lnTo>
                  <a:lnTo>
                    <a:pt x="4610098" y="1060758"/>
                  </a:lnTo>
                  <a:lnTo>
                    <a:pt x="4610170" y="1061148"/>
                  </a:lnTo>
                  <a:lnTo>
                    <a:pt x="4610149" y="1061374"/>
                  </a:lnTo>
                  <a:lnTo>
                    <a:pt x="4610119" y="1061548"/>
                  </a:lnTo>
                  <a:lnTo>
                    <a:pt x="4609997" y="1061866"/>
                  </a:lnTo>
                  <a:lnTo>
                    <a:pt x="4609803" y="1062133"/>
                  </a:lnTo>
                  <a:lnTo>
                    <a:pt x="4609538" y="1062349"/>
                  </a:lnTo>
                  <a:lnTo>
                    <a:pt x="4609081" y="1062606"/>
                  </a:lnTo>
                  <a:lnTo>
                    <a:pt x="4608378" y="1062739"/>
                  </a:lnTo>
                  <a:lnTo>
                    <a:pt x="4608032" y="1062708"/>
                  </a:lnTo>
                  <a:lnTo>
                    <a:pt x="4607676" y="1062647"/>
                  </a:lnTo>
                  <a:lnTo>
                    <a:pt x="4607035" y="1062411"/>
                  </a:lnTo>
                  <a:lnTo>
                    <a:pt x="4606911" y="1062339"/>
                  </a:lnTo>
                  <a:lnTo>
                    <a:pt x="4606489" y="1062822"/>
                  </a:lnTo>
                  <a:lnTo>
                    <a:pt x="4605410" y="1064197"/>
                  </a:lnTo>
                  <a:lnTo>
                    <a:pt x="4604291" y="1065788"/>
                  </a:lnTo>
                  <a:lnTo>
                    <a:pt x="4603151" y="1067636"/>
                  </a:lnTo>
                  <a:lnTo>
                    <a:pt x="4602052" y="1069688"/>
                  </a:lnTo>
                  <a:lnTo>
                    <a:pt x="4600993" y="1071998"/>
                  </a:lnTo>
                  <a:lnTo>
                    <a:pt x="4600047" y="1074513"/>
                  </a:lnTo>
                  <a:lnTo>
                    <a:pt x="4599243" y="1077243"/>
                  </a:lnTo>
                  <a:lnTo>
                    <a:pt x="4598591" y="1080199"/>
                  </a:lnTo>
                  <a:lnTo>
                    <a:pt x="4598153" y="1083360"/>
                  </a:lnTo>
                  <a:lnTo>
                    <a:pt x="4597990" y="1085875"/>
                  </a:lnTo>
                  <a:lnTo>
                    <a:pt x="4597960" y="1087620"/>
                  </a:lnTo>
                  <a:lnTo>
                    <a:pt x="4598011" y="1089406"/>
                  </a:lnTo>
                  <a:lnTo>
                    <a:pt x="4598143" y="1091233"/>
                  </a:lnTo>
                  <a:lnTo>
                    <a:pt x="4598326" y="1093132"/>
                  </a:lnTo>
                  <a:lnTo>
                    <a:pt x="4598622" y="1095062"/>
                  </a:lnTo>
                  <a:lnTo>
                    <a:pt x="4598815" y="1096057"/>
                  </a:lnTo>
                  <a:lnTo>
                    <a:pt x="4598826" y="1096139"/>
                  </a:lnTo>
                  <a:lnTo>
                    <a:pt x="4598855" y="1096232"/>
                  </a:lnTo>
                  <a:lnTo>
                    <a:pt x="4598978" y="1096704"/>
                  </a:lnTo>
                  <a:lnTo>
                    <a:pt x="4599395" y="1098408"/>
                  </a:lnTo>
                  <a:lnTo>
                    <a:pt x="4599884" y="1099917"/>
                  </a:lnTo>
                  <a:lnTo>
                    <a:pt x="4600586" y="1101682"/>
                  </a:lnTo>
                  <a:lnTo>
                    <a:pt x="4601553" y="1103612"/>
                  </a:lnTo>
                  <a:lnTo>
                    <a:pt x="4602489" y="1105110"/>
                  </a:lnTo>
                  <a:lnTo>
                    <a:pt x="4603222" y="1106116"/>
                  </a:lnTo>
                  <a:lnTo>
                    <a:pt x="4604026" y="1107122"/>
                  </a:lnTo>
                  <a:lnTo>
                    <a:pt x="4604952" y="1108118"/>
                  </a:lnTo>
                  <a:lnTo>
                    <a:pt x="4605451" y="1108600"/>
                  </a:lnTo>
                  <a:lnTo>
                    <a:pt x="4605573" y="1108734"/>
                  </a:lnTo>
                  <a:lnTo>
                    <a:pt x="4605746" y="1109031"/>
                  </a:lnTo>
                  <a:lnTo>
                    <a:pt x="4605838" y="1109360"/>
                  </a:lnTo>
                  <a:lnTo>
                    <a:pt x="4605838" y="1109678"/>
                  </a:lnTo>
                  <a:lnTo>
                    <a:pt x="4605756" y="1109996"/>
                  </a:lnTo>
                  <a:lnTo>
                    <a:pt x="4605593" y="1110283"/>
                  </a:lnTo>
                  <a:lnTo>
                    <a:pt x="4605380" y="1110520"/>
                  </a:lnTo>
                  <a:lnTo>
                    <a:pt x="4605084" y="1110684"/>
                  </a:lnTo>
                  <a:lnTo>
                    <a:pt x="4604912" y="1110745"/>
                  </a:lnTo>
                  <a:lnTo>
                    <a:pt x="4603823" y="1111023"/>
                  </a:lnTo>
                  <a:lnTo>
                    <a:pt x="4601542" y="1111679"/>
                  </a:lnTo>
                  <a:lnTo>
                    <a:pt x="4600525" y="1112018"/>
                  </a:lnTo>
                  <a:lnTo>
                    <a:pt x="4600179" y="1112131"/>
                  </a:lnTo>
                  <a:lnTo>
                    <a:pt x="4599446" y="1112285"/>
                  </a:lnTo>
                  <a:lnTo>
                    <a:pt x="4598692" y="1112336"/>
                  </a:lnTo>
                  <a:lnTo>
                    <a:pt x="4597950" y="1112316"/>
                  </a:lnTo>
                  <a:lnTo>
                    <a:pt x="4596789" y="1112152"/>
                  </a:lnTo>
                  <a:lnTo>
                    <a:pt x="4595283" y="1111731"/>
                  </a:lnTo>
                  <a:lnTo>
                    <a:pt x="4593827" y="1111146"/>
                  </a:lnTo>
                  <a:lnTo>
                    <a:pt x="4592494" y="1110489"/>
                  </a:lnTo>
                  <a:lnTo>
                    <a:pt x="4590824" y="1109503"/>
                  </a:lnTo>
                  <a:lnTo>
                    <a:pt x="4590092" y="1109001"/>
                  </a:lnTo>
                  <a:lnTo>
                    <a:pt x="4589950" y="1108908"/>
                  </a:lnTo>
                  <a:lnTo>
                    <a:pt x="4589634" y="1108806"/>
                  </a:lnTo>
                  <a:lnTo>
                    <a:pt x="4589329" y="1108775"/>
                  </a:lnTo>
                  <a:lnTo>
                    <a:pt x="4589003" y="1108836"/>
                  </a:lnTo>
                  <a:lnTo>
                    <a:pt x="4588861" y="1108898"/>
                  </a:lnTo>
                  <a:lnTo>
                    <a:pt x="4588026" y="1109298"/>
                  </a:lnTo>
                  <a:lnTo>
                    <a:pt x="4585563" y="1110345"/>
                  </a:lnTo>
                  <a:lnTo>
                    <a:pt x="4583426" y="1111115"/>
                  </a:lnTo>
                  <a:lnTo>
                    <a:pt x="4582031" y="1111515"/>
                  </a:lnTo>
                  <a:lnTo>
                    <a:pt x="4580738" y="1111751"/>
                  </a:lnTo>
                  <a:lnTo>
                    <a:pt x="4579924" y="1111793"/>
                  </a:lnTo>
                  <a:lnTo>
                    <a:pt x="4579436" y="1111751"/>
                  </a:lnTo>
                  <a:lnTo>
                    <a:pt x="4579232" y="1111690"/>
                  </a:lnTo>
                  <a:lnTo>
                    <a:pt x="4578174" y="1111382"/>
                  </a:lnTo>
                  <a:lnTo>
                    <a:pt x="4577359" y="1111074"/>
                  </a:lnTo>
                  <a:lnTo>
                    <a:pt x="4577196" y="1111012"/>
                  </a:lnTo>
                  <a:lnTo>
                    <a:pt x="4576932" y="1110817"/>
                  </a:lnTo>
                  <a:lnTo>
                    <a:pt x="4576728" y="1110581"/>
                  </a:lnTo>
                  <a:lnTo>
                    <a:pt x="4576596" y="1110304"/>
                  </a:lnTo>
                  <a:lnTo>
                    <a:pt x="4576535" y="1109996"/>
                  </a:lnTo>
                  <a:lnTo>
                    <a:pt x="4576545" y="1109678"/>
                  </a:lnTo>
                  <a:lnTo>
                    <a:pt x="4576647" y="1109380"/>
                  </a:lnTo>
                  <a:lnTo>
                    <a:pt x="4576810" y="1109103"/>
                  </a:lnTo>
                  <a:lnTo>
                    <a:pt x="4576942" y="1108990"/>
                  </a:lnTo>
                  <a:lnTo>
                    <a:pt x="4577380" y="1108539"/>
                  </a:lnTo>
                  <a:lnTo>
                    <a:pt x="4578275" y="1107410"/>
                  </a:lnTo>
                  <a:lnTo>
                    <a:pt x="4579171" y="1105931"/>
                  </a:lnTo>
                  <a:lnTo>
                    <a:pt x="4580097" y="1104063"/>
                  </a:lnTo>
                  <a:lnTo>
                    <a:pt x="4581044" y="1101805"/>
                  </a:lnTo>
                  <a:lnTo>
                    <a:pt x="4582000" y="1099126"/>
                  </a:lnTo>
                  <a:lnTo>
                    <a:pt x="4582988" y="1095985"/>
                  </a:lnTo>
                  <a:lnTo>
                    <a:pt x="4583975" y="1092362"/>
                  </a:lnTo>
                  <a:lnTo>
                    <a:pt x="4584474" y="1090340"/>
                  </a:lnTo>
                  <a:lnTo>
                    <a:pt x="4584494" y="1090278"/>
                  </a:lnTo>
                  <a:lnTo>
                    <a:pt x="4584504" y="1090217"/>
                  </a:lnTo>
                  <a:lnTo>
                    <a:pt x="4584606" y="1089488"/>
                  </a:lnTo>
                  <a:lnTo>
                    <a:pt x="4584921" y="1086111"/>
                  </a:lnTo>
                  <a:lnTo>
                    <a:pt x="4585054" y="1082919"/>
                  </a:lnTo>
                  <a:lnTo>
                    <a:pt x="4585023" y="1079070"/>
                  </a:lnTo>
                  <a:lnTo>
                    <a:pt x="4584820" y="1075837"/>
                  </a:lnTo>
                  <a:lnTo>
                    <a:pt x="4584576" y="1073589"/>
                  </a:lnTo>
                  <a:lnTo>
                    <a:pt x="4584240" y="1071259"/>
                  </a:lnTo>
                  <a:lnTo>
                    <a:pt x="4583823" y="1068877"/>
                  </a:lnTo>
                  <a:lnTo>
                    <a:pt x="4583262" y="1066455"/>
                  </a:lnTo>
                  <a:lnTo>
                    <a:pt x="4582570" y="1064033"/>
                  </a:lnTo>
                  <a:lnTo>
                    <a:pt x="4582275" y="1063154"/>
                  </a:lnTo>
                  <a:lnTo>
                    <a:pt x="4581730" y="1063293"/>
                  </a:lnTo>
                  <a:lnTo>
                    <a:pt x="4579093" y="1063971"/>
                  </a:lnTo>
                  <a:lnTo>
                    <a:pt x="4578371" y="1064156"/>
                  </a:lnTo>
                  <a:lnTo>
                    <a:pt x="4577261" y="1064299"/>
                  </a:lnTo>
                  <a:lnTo>
                    <a:pt x="4576538" y="1064238"/>
                  </a:lnTo>
                  <a:lnTo>
                    <a:pt x="4576192" y="1064156"/>
                  </a:lnTo>
                  <a:lnTo>
                    <a:pt x="4575867" y="1064033"/>
                  </a:lnTo>
                  <a:lnTo>
                    <a:pt x="4575266" y="1063684"/>
                  </a:lnTo>
                  <a:lnTo>
                    <a:pt x="4574441" y="1063026"/>
                  </a:lnTo>
                  <a:lnTo>
                    <a:pt x="4573891" y="1062606"/>
                  </a:lnTo>
                  <a:lnTo>
                    <a:pt x="4573433" y="1062318"/>
                  </a:lnTo>
                  <a:lnTo>
                    <a:pt x="4572476" y="1061877"/>
                  </a:lnTo>
                  <a:lnTo>
                    <a:pt x="4571469" y="1061600"/>
                  </a:lnTo>
                  <a:lnTo>
                    <a:pt x="4570431" y="1061435"/>
                  </a:lnTo>
                  <a:lnTo>
                    <a:pt x="4568802" y="1061333"/>
                  </a:lnTo>
                  <a:lnTo>
                    <a:pt x="4566594" y="1061363"/>
                  </a:lnTo>
                  <a:lnTo>
                    <a:pt x="4565504" y="1061343"/>
                  </a:lnTo>
                  <a:lnTo>
                    <a:pt x="4564964" y="1061333"/>
                  </a:lnTo>
                  <a:lnTo>
                    <a:pt x="4563845" y="1061199"/>
                  </a:lnTo>
                  <a:lnTo>
                    <a:pt x="4563056" y="1061030"/>
                  </a:lnTo>
                  <a:lnTo>
                    <a:pt x="4562842" y="1062028"/>
                  </a:lnTo>
                  <a:lnTo>
                    <a:pt x="4562126" y="1065093"/>
                  </a:lnTo>
                  <a:lnTo>
                    <a:pt x="4561709" y="1067143"/>
                  </a:lnTo>
                  <a:lnTo>
                    <a:pt x="4561555" y="1068167"/>
                  </a:lnTo>
                  <a:lnTo>
                    <a:pt x="4561516" y="1068451"/>
                  </a:lnTo>
                  <a:lnTo>
                    <a:pt x="4561477" y="1069026"/>
                  </a:lnTo>
                  <a:lnTo>
                    <a:pt x="4561525" y="1069573"/>
                  </a:lnTo>
                  <a:lnTo>
                    <a:pt x="4561729" y="1070080"/>
                  </a:lnTo>
                  <a:lnTo>
                    <a:pt x="4561893" y="1070285"/>
                  </a:lnTo>
                  <a:lnTo>
                    <a:pt x="4562048" y="1070442"/>
                  </a:lnTo>
                  <a:lnTo>
                    <a:pt x="4562406" y="1070666"/>
                  </a:lnTo>
                  <a:lnTo>
                    <a:pt x="4563035" y="1070910"/>
                  </a:lnTo>
                  <a:lnTo>
                    <a:pt x="4563452" y="1071076"/>
                  </a:lnTo>
                  <a:lnTo>
                    <a:pt x="4563693" y="1071183"/>
                  </a:lnTo>
                  <a:lnTo>
                    <a:pt x="4564119" y="1071457"/>
                  </a:lnTo>
                  <a:lnTo>
                    <a:pt x="4564680" y="1071935"/>
                  </a:lnTo>
                  <a:lnTo>
                    <a:pt x="4565261" y="1072735"/>
                  </a:lnTo>
                  <a:lnTo>
                    <a:pt x="4565687" y="1073672"/>
                  </a:lnTo>
                  <a:lnTo>
                    <a:pt x="4565958" y="1074717"/>
                  </a:lnTo>
                  <a:lnTo>
                    <a:pt x="4566113" y="1075829"/>
                  </a:lnTo>
                  <a:lnTo>
                    <a:pt x="4566200" y="1077508"/>
                  </a:lnTo>
                  <a:lnTo>
                    <a:pt x="4566161" y="1078611"/>
                  </a:lnTo>
                  <a:lnTo>
                    <a:pt x="4566113" y="1079255"/>
                  </a:lnTo>
                  <a:lnTo>
                    <a:pt x="4565910" y="1080192"/>
                  </a:lnTo>
                  <a:lnTo>
                    <a:pt x="4565600" y="1080729"/>
                  </a:lnTo>
                  <a:lnTo>
                    <a:pt x="4565377" y="1080944"/>
                  </a:lnTo>
                  <a:lnTo>
                    <a:pt x="4565135" y="1081139"/>
                  </a:lnTo>
                  <a:lnTo>
                    <a:pt x="4564613" y="1081334"/>
                  </a:lnTo>
                  <a:lnTo>
                    <a:pt x="4564023" y="1081364"/>
                  </a:lnTo>
                  <a:lnTo>
                    <a:pt x="4563412" y="1081276"/>
                  </a:lnTo>
                  <a:lnTo>
                    <a:pt x="4562464" y="1081041"/>
                  </a:lnTo>
                  <a:lnTo>
                    <a:pt x="4561487" y="1080827"/>
                  </a:lnTo>
                  <a:lnTo>
                    <a:pt x="4560828" y="1080759"/>
                  </a:lnTo>
                  <a:lnTo>
                    <a:pt x="4560528" y="1080788"/>
                  </a:lnTo>
                  <a:lnTo>
                    <a:pt x="4560219" y="1080827"/>
                  </a:lnTo>
                  <a:lnTo>
                    <a:pt x="4559677" y="1081022"/>
                  </a:lnTo>
                  <a:lnTo>
                    <a:pt x="4559212" y="1081305"/>
                  </a:lnTo>
                  <a:lnTo>
                    <a:pt x="4558796" y="1081695"/>
                  </a:lnTo>
                  <a:lnTo>
                    <a:pt x="4558254" y="1082398"/>
                  </a:lnTo>
                  <a:lnTo>
                    <a:pt x="4557674" y="1083530"/>
                  </a:lnTo>
                  <a:lnTo>
                    <a:pt x="4557112" y="1084760"/>
                  </a:lnTo>
                  <a:lnTo>
                    <a:pt x="4556541" y="1085971"/>
                  </a:lnTo>
                  <a:lnTo>
                    <a:pt x="4556038" y="1086800"/>
                  </a:lnTo>
                  <a:lnTo>
                    <a:pt x="4555651" y="1087288"/>
                  </a:lnTo>
                  <a:lnTo>
                    <a:pt x="4555215" y="1087718"/>
                  </a:lnTo>
                  <a:lnTo>
                    <a:pt x="4554712" y="1088049"/>
                  </a:lnTo>
                  <a:lnTo>
                    <a:pt x="4554431" y="1088176"/>
                  </a:lnTo>
                  <a:lnTo>
                    <a:pt x="4554131" y="1088293"/>
                  </a:lnTo>
                  <a:lnTo>
                    <a:pt x="4553531" y="1088421"/>
                  </a:lnTo>
                  <a:lnTo>
                    <a:pt x="4552583" y="1088421"/>
                  </a:lnTo>
                  <a:lnTo>
                    <a:pt x="4550647" y="1088040"/>
                  </a:lnTo>
                  <a:lnTo>
                    <a:pt x="4549350" y="1087796"/>
                  </a:lnTo>
                  <a:lnTo>
                    <a:pt x="4549031" y="1087786"/>
                  </a:lnTo>
                  <a:lnTo>
                    <a:pt x="4548363" y="1087844"/>
                  </a:lnTo>
                  <a:lnTo>
                    <a:pt x="4547686" y="1088020"/>
                  </a:lnTo>
                  <a:lnTo>
                    <a:pt x="4547095" y="1088323"/>
                  </a:lnTo>
                  <a:lnTo>
                    <a:pt x="4546563" y="1088694"/>
                  </a:lnTo>
                  <a:lnTo>
                    <a:pt x="4546185" y="1089162"/>
                  </a:lnTo>
                  <a:lnTo>
                    <a:pt x="4545963" y="1089680"/>
                  </a:lnTo>
                  <a:lnTo>
                    <a:pt x="4545944" y="1090255"/>
                  </a:lnTo>
                  <a:lnTo>
                    <a:pt x="4546050" y="1090558"/>
                  </a:lnTo>
                  <a:lnTo>
                    <a:pt x="4546379" y="1091202"/>
                  </a:lnTo>
                  <a:lnTo>
                    <a:pt x="4546795" y="1092012"/>
                  </a:lnTo>
                  <a:lnTo>
                    <a:pt x="4546873" y="1092305"/>
                  </a:lnTo>
                  <a:lnTo>
                    <a:pt x="4546853" y="1092578"/>
                  </a:lnTo>
                  <a:lnTo>
                    <a:pt x="4546728" y="1092813"/>
                  </a:lnTo>
                  <a:lnTo>
                    <a:pt x="4546602" y="1092900"/>
                  </a:lnTo>
                  <a:lnTo>
                    <a:pt x="4542614" y="1090919"/>
                  </a:lnTo>
                  <a:lnTo>
                    <a:pt x="4538647" y="1088947"/>
                  </a:lnTo>
                  <a:lnTo>
                    <a:pt x="4538579" y="1089836"/>
                  </a:lnTo>
                  <a:lnTo>
                    <a:pt x="4538259" y="1091592"/>
                  </a:lnTo>
                  <a:lnTo>
                    <a:pt x="4538008" y="1092451"/>
                  </a:lnTo>
                  <a:lnTo>
                    <a:pt x="4537766" y="1092549"/>
                  </a:lnTo>
                  <a:lnTo>
                    <a:pt x="4537291" y="1092608"/>
                  </a:lnTo>
                  <a:lnTo>
                    <a:pt x="4536837" y="1092481"/>
                  </a:lnTo>
                  <a:lnTo>
                    <a:pt x="4536391" y="1092237"/>
                  </a:lnTo>
                  <a:lnTo>
                    <a:pt x="4535762" y="1091690"/>
                  </a:lnTo>
                  <a:lnTo>
                    <a:pt x="4535007" y="1090763"/>
                  </a:lnTo>
                  <a:lnTo>
                    <a:pt x="4534698" y="1090304"/>
                  </a:lnTo>
                  <a:lnTo>
                    <a:pt x="4534281" y="1089699"/>
                  </a:lnTo>
                  <a:lnTo>
                    <a:pt x="4533304" y="1088616"/>
                  </a:lnTo>
                  <a:lnTo>
                    <a:pt x="4532210" y="1087669"/>
                  </a:lnTo>
                  <a:lnTo>
                    <a:pt x="4530991" y="1086888"/>
                  </a:lnTo>
                  <a:lnTo>
                    <a:pt x="4529685" y="1086254"/>
                  </a:lnTo>
                  <a:lnTo>
                    <a:pt x="4528320" y="1085785"/>
                  </a:lnTo>
                  <a:lnTo>
                    <a:pt x="4528036" y="1085727"/>
                  </a:lnTo>
                  <a:lnTo>
                    <a:pt x="4528459" y="1087640"/>
                  </a:lnTo>
                  <a:lnTo>
                    <a:pt x="4528488" y="1087806"/>
                  </a:lnTo>
                  <a:lnTo>
                    <a:pt x="4528478" y="1088157"/>
                  </a:lnTo>
                  <a:lnTo>
                    <a:pt x="4528352" y="1088480"/>
                  </a:lnTo>
                  <a:lnTo>
                    <a:pt x="4528159" y="1088753"/>
                  </a:lnTo>
                  <a:lnTo>
                    <a:pt x="4528092" y="1088802"/>
                  </a:lnTo>
                  <a:lnTo>
                    <a:pt x="4528262" y="1088938"/>
                  </a:lnTo>
                  <a:lnTo>
                    <a:pt x="4528542" y="1089250"/>
                  </a:lnTo>
                  <a:lnTo>
                    <a:pt x="4528726" y="1089601"/>
                  </a:lnTo>
                  <a:lnTo>
                    <a:pt x="4528794" y="1089972"/>
                  </a:lnTo>
                  <a:lnTo>
                    <a:pt x="4528775" y="1090187"/>
                  </a:lnTo>
                  <a:lnTo>
                    <a:pt x="4528746" y="1090353"/>
                  </a:lnTo>
                  <a:lnTo>
                    <a:pt x="4528629" y="1090655"/>
                  </a:lnTo>
                  <a:lnTo>
                    <a:pt x="4528445" y="1090909"/>
                  </a:lnTo>
                  <a:lnTo>
                    <a:pt x="4528194" y="1091114"/>
                  </a:lnTo>
                  <a:lnTo>
                    <a:pt x="4527758" y="1091358"/>
                  </a:lnTo>
                  <a:lnTo>
                    <a:pt x="4527091" y="1091485"/>
                  </a:lnTo>
                  <a:lnTo>
                    <a:pt x="4526762" y="1091456"/>
                  </a:lnTo>
                  <a:lnTo>
                    <a:pt x="4526423" y="1091397"/>
                  </a:lnTo>
                  <a:lnTo>
                    <a:pt x="4525813" y="1091173"/>
                  </a:lnTo>
                  <a:lnTo>
                    <a:pt x="4525696" y="1091104"/>
                  </a:lnTo>
                  <a:lnTo>
                    <a:pt x="4525294" y="1091564"/>
                  </a:lnTo>
                  <a:lnTo>
                    <a:pt x="4524268" y="1092871"/>
                  </a:lnTo>
                  <a:lnTo>
                    <a:pt x="4523203" y="1094384"/>
                  </a:lnTo>
                  <a:lnTo>
                    <a:pt x="4522120" y="1096141"/>
                  </a:lnTo>
                  <a:lnTo>
                    <a:pt x="4521075" y="1098092"/>
                  </a:lnTo>
                  <a:lnTo>
                    <a:pt x="4520069" y="1100288"/>
                  </a:lnTo>
                  <a:lnTo>
                    <a:pt x="4519169" y="1102679"/>
                  </a:lnTo>
                  <a:lnTo>
                    <a:pt x="4518405" y="1105275"/>
                  </a:lnTo>
                  <a:lnTo>
                    <a:pt x="4517785" y="1108086"/>
                  </a:lnTo>
                  <a:lnTo>
                    <a:pt x="4517369" y="1111092"/>
                  </a:lnTo>
                  <a:lnTo>
                    <a:pt x="4517214" y="1113482"/>
                  </a:lnTo>
                  <a:lnTo>
                    <a:pt x="4517185" y="1115142"/>
                  </a:lnTo>
                  <a:lnTo>
                    <a:pt x="4517233" y="1116840"/>
                  </a:lnTo>
                  <a:lnTo>
                    <a:pt x="4517359" y="1118577"/>
                  </a:lnTo>
                  <a:lnTo>
                    <a:pt x="4517533" y="1120382"/>
                  </a:lnTo>
                  <a:lnTo>
                    <a:pt x="4517814" y="1122217"/>
                  </a:lnTo>
                  <a:lnTo>
                    <a:pt x="4517998" y="1123164"/>
                  </a:lnTo>
                  <a:lnTo>
                    <a:pt x="4518007" y="1123242"/>
                  </a:lnTo>
                  <a:lnTo>
                    <a:pt x="4518036" y="1123330"/>
                  </a:lnTo>
                  <a:lnTo>
                    <a:pt x="4518153" y="1123779"/>
                  </a:lnTo>
                  <a:lnTo>
                    <a:pt x="4518549" y="1125399"/>
                  </a:lnTo>
                  <a:lnTo>
                    <a:pt x="4519014" y="1126833"/>
                  </a:lnTo>
                  <a:lnTo>
                    <a:pt x="4519681" y="1128512"/>
                  </a:lnTo>
                  <a:lnTo>
                    <a:pt x="4520601" y="1130346"/>
                  </a:lnTo>
                  <a:lnTo>
                    <a:pt x="4521491" y="1131771"/>
                  </a:lnTo>
                  <a:lnTo>
                    <a:pt x="4522188" y="1132728"/>
                  </a:lnTo>
                  <a:lnTo>
                    <a:pt x="4522953" y="1133684"/>
                  </a:lnTo>
                  <a:lnTo>
                    <a:pt x="4523833" y="1134631"/>
                  </a:lnTo>
                  <a:lnTo>
                    <a:pt x="4524307" y="1135089"/>
                  </a:lnTo>
                  <a:lnTo>
                    <a:pt x="4524424" y="1135216"/>
                  </a:lnTo>
                  <a:lnTo>
                    <a:pt x="4524588" y="1135499"/>
                  </a:lnTo>
                  <a:lnTo>
                    <a:pt x="4524675" y="1135812"/>
                  </a:lnTo>
                  <a:lnTo>
                    <a:pt x="4524675" y="1136114"/>
                  </a:lnTo>
                  <a:lnTo>
                    <a:pt x="4524598" y="1136417"/>
                  </a:lnTo>
                  <a:lnTo>
                    <a:pt x="4524443" y="1136690"/>
                  </a:lnTo>
                  <a:lnTo>
                    <a:pt x="4524240" y="1136914"/>
                  </a:lnTo>
                  <a:lnTo>
                    <a:pt x="4523959" y="1137070"/>
                  </a:lnTo>
                  <a:lnTo>
                    <a:pt x="4523794" y="1137129"/>
                  </a:lnTo>
                  <a:lnTo>
                    <a:pt x="4522759" y="1137393"/>
                  </a:lnTo>
                  <a:lnTo>
                    <a:pt x="4520591" y="1138017"/>
                  </a:lnTo>
                  <a:lnTo>
                    <a:pt x="4519624" y="1138339"/>
                  </a:lnTo>
                  <a:lnTo>
                    <a:pt x="4519295" y="1138447"/>
                  </a:lnTo>
                  <a:lnTo>
                    <a:pt x="4518598" y="1138593"/>
                  </a:lnTo>
                  <a:lnTo>
                    <a:pt x="4517882" y="1138642"/>
                  </a:lnTo>
                  <a:lnTo>
                    <a:pt x="4517175" y="1138622"/>
                  </a:lnTo>
                  <a:lnTo>
                    <a:pt x="4516072" y="1138466"/>
                  </a:lnTo>
                  <a:lnTo>
                    <a:pt x="4514639" y="1138066"/>
                  </a:lnTo>
                  <a:lnTo>
                    <a:pt x="4513256" y="1137510"/>
                  </a:lnTo>
                  <a:lnTo>
                    <a:pt x="4511988" y="1136885"/>
                  </a:lnTo>
                  <a:lnTo>
                    <a:pt x="4510401" y="1135948"/>
                  </a:lnTo>
                  <a:lnTo>
                    <a:pt x="4509704" y="1135470"/>
                  </a:lnTo>
                  <a:lnTo>
                    <a:pt x="4509569" y="1135382"/>
                  </a:lnTo>
                  <a:lnTo>
                    <a:pt x="4509268" y="1135284"/>
                  </a:lnTo>
                  <a:lnTo>
                    <a:pt x="4508979" y="1135255"/>
                  </a:lnTo>
                  <a:lnTo>
                    <a:pt x="4508669" y="1135314"/>
                  </a:lnTo>
                  <a:lnTo>
                    <a:pt x="4508534" y="1135373"/>
                  </a:lnTo>
                  <a:lnTo>
                    <a:pt x="4507739" y="1135753"/>
                  </a:lnTo>
                  <a:lnTo>
                    <a:pt x="4505398" y="1136748"/>
                  </a:lnTo>
                  <a:lnTo>
                    <a:pt x="4503366" y="1137480"/>
                  </a:lnTo>
                  <a:lnTo>
                    <a:pt x="4502040" y="1137861"/>
                  </a:lnTo>
                  <a:lnTo>
                    <a:pt x="4500811" y="1138086"/>
                  </a:lnTo>
                  <a:lnTo>
                    <a:pt x="4500037" y="1138124"/>
                  </a:lnTo>
                  <a:lnTo>
                    <a:pt x="4499572" y="1138086"/>
                  </a:lnTo>
                  <a:lnTo>
                    <a:pt x="4499379" y="1138027"/>
                  </a:lnTo>
                  <a:lnTo>
                    <a:pt x="4498372" y="1137734"/>
                  </a:lnTo>
                  <a:lnTo>
                    <a:pt x="4497598" y="1137441"/>
                  </a:lnTo>
                  <a:lnTo>
                    <a:pt x="4497443" y="1137383"/>
                  </a:lnTo>
                  <a:lnTo>
                    <a:pt x="4497191" y="1137197"/>
                  </a:lnTo>
                  <a:lnTo>
                    <a:pt x="4496998" y="1136973"/>
                  </a:lnTo>
                  <a:lnTo>
                    <a:pt x="4496872" y="1136709"/>
                  </a:lnTo>
                  <a:lnTo>
                    <a:pt x="4496814" y="1136417"/>
                  </a:lnTo>
                  <a:lnTo>
                    <a:pt x="4496824" y="1136114"/>
                  </a:lnTo>
                  <a:lnTo>
                    <a:pt x="4496921" y="1135831"/>
                  </a:lnTo>
                  <a:lnTo>
                    <a:pt x="4497075" y="1135568"/>
                  </a:lnTo>
                  <a:lnTo>
                    <a:pt x="4497201" y="1135460"/>
                  </a:lnTo>
                  <a:lnTo>
                    <a:pt x="4497617" y="1135031"/>
                  </a:lnTo>
                  <a:lnTo>
                    <a:pt x="4498469" y="1133957"/>
                  </a:lnTo>
                  <a:lnTo>
                    <a:pt x="4499321" y="1132552"/>
                  </a:lnTo>
                  <a:lnTo>
                    <a:pt x="4500201" y="1130776"/>
                  </a:lnTo>
                  <a:lnTo>
                    <a:pt x="4501101" y="1128629"/>
                  </a:lnTo>
                  <a:lnTo>
                    <a:pt x="4502011" y="1126082"/>
                  </a:lnTo>
                  <a:lnTo>
                    <a:pt x="4502950" y="1123095"/>
                  </a:lnTo>
                  <a:lnTo>
                    <a:pt x="4503888" y="1119650"/>
                  </a:lnTo>
                  <a:lnTo>
                    <a:pt x="4504363" y="1117728"/>
                  </a:lnTo>
                  <a:lnTo>
                    <a:pt x="4504382" y="1117669"/>
                  </a:lnTo>
                  <a:lnTo>
                    <a:pt x="4504392" y="1117611"/>
                  </a:lnTo>
                  <a:lnTo>
                    <a:pt x="4504488" y="1116918"/>
                  </a:lnTo>
                  <a:lnTo>
                    <a:pt x="4504788" y="1113707"/>
                  </a:lnTo>
                  <a:lnTo>
                    <a:pt x="4504914" y="1110672"/>
                  </a:lnTo>
                  <a:lnTo>
                    <a:pt x="4504885" y="1107012"/>
                  </a:lnTo>
                  <a:lnTo>
                    <a:pt x="4504691" y="1103938"/>
                  </a:lnTo>
                  <a:lnTo>
                    <a:pt x="4504459" y="1101801"/>
                  </a:lnTo>
                  <a:lnTo>
                    <a:pt x="4504140" y="1099585"/>
                  </a:lnTo>
                  <a:lnTo>
                    <a:pt x="4503743" y="1097321"/>
                  </a:lnTo>
                  <a:lnTo>
                    <a:pt x="4503211" y="1095018"/>
                  </a:lnTo>
                  <a:lnTo>
                    <a:pt x="4502553" y="1092715"/>
                  </a:lnTo>
                  <a:lnTo>
                    <a:pt x="4502273" y="1091880"/>
                  </a:lnTo>
                  <a:lnTo>
                    <a:pt x="4501754" y="1092012"/>
                  </a:lnTo>
                  <a:lnTo>
                    <a:pt x="4499247" y="1092656"/>
                  </a:lnTo>
                  <a:lnTo>
                    <a:pt x="4498560" y="1092832"/>
                  </a:lnTo>
                  <a:lnTo>
                    <a:pt x="4497504" y="1092969"/>
                  </a:lnTo>
                  <a:lnTo>
                    <a:pt x="4497335" y="1092954"/>
                  </a:lnTo>
                  <a:lnTo>
                    <a:pt x="4497072" y="1094745"/>
                  </a:lnTo>
                  <a:lnTo>
                    <a:pt x="4496414" y="1097810"/>
                  </a:lnTo>
                  <a:lnTo>
                    <a:pt x="4495698" y="1100874"/>
                  </a:lnTo>
                  <a:lnTo>
                    <a:pt x="4495282" y="1102924"/>
                  </a:lnTo>
                  <a:lnTo>
                    <a:pt x="4495127" y="1103949"/>
                  </a:lnTo>
                  <a:lnTo>
                    <a:pt x="4495088" y="1104232"/>
                  </a:lnTo>
                  <a:lnTo>
                    <a:pt x="4495049" y="1104808"/>
                  </a:lnTo>
                  <a:lnTo>
                    <a:pt x="4495098" y="1105354"/>
                  </a:lnTo>
                  <a:lnTo>
                    <a:pt x="4495301" y="1105862"/>
                  </a:lnTo>
                  <a:lnTo>
                    <a:pt x="4495465" y="1106067"/>
                  </a:lnTo>
                  <a:lnTo>
                    <a:pt x="4495620" y="1106223"/>
                  </a:lnTo>
                  <a:lnTo>
                    <a:pt x="4495979" y="1106447"/>
                  </a:lnTo>
                  <a:lnTo>
                    <a:pt x="4496608" y="1106691"/>
                  </a:lnTo>
                  <a:lnTo>
                    <a:pt x="4497024" y="1106857"/>
                  </a:lnTo>
                  <a:lnTo>
                    <a:pt x="4497266" y="1106965"/>
                  </a:lnTo>
                  <a:lnTo>
                    <a:pt x="4497692" y="1107238"/>
                  </a:lnTo>
                  <a:lnTo>
                    <a:pt x="4498253" y="1107716"/>
                  </a:lnTo>
                  <a:lnTo>
                    <a:pt x="4498833" y="1108517"/>
                  </a:lnTo>
                  <a:lnTo>
                    <a:pt x="4499260" y="1109454"/>
                  </a:lnTo>
                  <a:lnTo>
                    <a:pt x="4499531" y="1110498"/>
                  </a:lnTo>
                  <a:lnTo>
                    <a:pt x="4499685" y="1111611"/>
                  </a:lnTo>
                  <a:lnTo>
                    <a:pt x="4499773" y="1113289"/>
                  </a:lnTo>
                  <a:lnTo>
                    <a:pt x="4499734" y="1114392"/>
                  </a:lnTo>
                  <a:lnTo>
                    <a:pt x="4499685" y="1115036"/>
                  </a:lnTo>
                  <a:lnTo>
                    <a:pt x="4499482" y="1115974"/>
                  </a:lnTo>
                  <a:lnTo>
                    <a:pt x="4499172" y="1116510"/>
                  </a:lnTo>
                  <a:lnTo>
                    <a:pt x="4498950" y="1116725"/>
                  </a:lnTo>
                  <a:lnTo>
                    <a:pt x="4498708" y="1116921"/>
                  </a:lnTo>
                  <a:lnTo>
                    <a:pt x="4498185" y="1117116"/>
                  </a:lnTo>
                  <a:lnTo>
                    <a:pt x="4497595" y="1117145"/>
                  </a:lnTo>
                  <a:lnTo>
                    <a:pt x="4496985" y="1117057"/>
                  </a:lnTo>
                  <a:lnTo>
                    <a:pt x="4496037" y="1116823"/>
                  </a:lnTo>
                  <a:lnTo>
                    <a:pt x="4495059" y="1116608"/>
                  </a:lnTo>
                  <a:lnTo>
                    <a:pt x="4494401" y="1116540"/>
                  </a:lnTo>
                  <a:lnTo>
                    <a:pt x="4494101" y="1116569"/>
                  </a:lnTo>
                  <a:lnTo>
                    <a:pt x="4493791" y="1116608"/>
                  </a:lnTo>
                  <a:lnTo>
                    <a:pt x="4493249" y="1116803"/>
                  </a:lnTo>
                  <a:lnTo>
                    <a:pt x="4492785" y="1117086"/>
                  </a:lnTo>
                  <a:lnTo>
                    <a:pt x="4492369" y="1117477"/>
                  </a:lnTo>
                  <a:lnTo>
                    <a:pt x="4491827" y="1118180"/>
                  </a:lnTo>
                  <a:lnTo>
                    <a:pt x="4491246" y="1119312"/>
                  </a:lnTo>
                  <a:lnTo>
                    <a:pt x="4490685" y="1120541"/>
                  </a:lnTo>
                  <a:lnTo>
                    <a:pt x="4490114" y="1121752"/>
                  </a:lnTo>
                  <a:lnTo>
                    <a:pt x="4489610" y="1122582"/>
                  </a:lnTo>
                  <a:lnTo>
                    <a:pt x="4489224" y="1123070"/>
                  </a:lnTo>
                  <a:lnTo>
                    <a:pt x="4488788" y="1123499"/>
                  </a:lnTo>
                  <a:lnTo>
                    <a:pt x="4488284" y="1123831"/>
                  </a:lnTo>
                  <a:lnTo>
                    <a:pt x="4488004" y="1123958"/>
                  </a:lnTo>
                  <a:lnTo>
                    <a:pt x="4487704" y="1124075"/>
                  </a:lnTo>
                  <a:lnTo>
                    <a:pt x="4487104" y="1124202"/>
                  </a:lnTo>
                  <a:lnTo>
                    <a:pt x="4486155" y="1124202"/>
                  </a:lnTo>
                  <a:lnTo>
                    <a:pt x="4484220" y="1123821"/>
                  </a:lnTo>
                  <a:lnTo>
                    <a:pt x="4482923" y="1123577"/>
                  </a:lnTo>
                  <a:lnTo>
                    <a:pt x="4482603" y="1123567"/>
                  </a:lnTo>
                  <a:lnTo>
                    <a:pt x="4481936" y="1123626"/>
                  </a:lnTo>
                  <a:lnTo>
                    <a:pt x="4481258" y="1123801"/>
                  </a:lnTo>
                  <a:lnTo>
                    <a:pt x="4480668" y="1124104"/>
                  </a:lnTo>
                  <a:lnTo>
                    <a:pt x="4480135" y="1124475"/>
                  </a:lnTo>
                  <a:lnTo>
                    <a:pt x="4479758" y="1124943"/>
                  </a:lnTo>
                  <a:lnTo>
                    <a:pt x="4479535" y="1125461"/>
                  </a:lnTo>
                  <a:lnTo>
                    <a:pt x="4479516" y="1126037"/>
                  </a:lnTo>
                  <a:lnTo>
                    <a:pt x="4479623" y="1126339"/>
                  </a:lnTo>
                  <a:lnTo>
                    <a:pt x="4479952" y="1126984"/>
                  </a:lnTo>
                  <a:lnTo>
                    <a:pt x="4480368" y="1127794"/>
                  </a:lnTo>
                  <a:lnTo>
                    <a:pt x="4480445" y="1128086"/>
                  </a:lnTo>
                  <a:lnTo>
                    <a:pt x="4480426" y="1128359"/>
                  </a:lnTo>
                  <a:lnTo>
                    <a:pt x="4480300" y="1128594"/>
                  </a:lnTo>
                  <a:lnTo>
                    <a:pt x="4480174" y="1128682"/>
                  </a:lnTo>
                  <a:lnTo>
                    <a:pt x="4476187" y="1126700"/>
                  </a:lnTo>
                  <a:lnTo>
                    <a:pt x="4472219" y="1124729"/>
                  </a:lnTo>
                  <a:lnTo>
                    <a:pt x="4472151" y="1125617"/>
                  </a:lnTo>
                  <a:lnTo>
                    <a:pt x="4471832" y="1127374"/>
                  </a:lnTo>
                  <a:lnTo>
                    <a:pt x="4471580" y="1128233"/>
                  </a:lnTo>
                  <a:lnTo>
                    <a:pt x="4471338" y="1128330"/>
                  </a:lnTo>
                  <a:lnTo>
                    <a:pt x="4470864" y="1128389"/>
                  </a:lnTo>
                  <a:lnTo>
                    <a:pt x="4470409" y="1128262"/>
                  </a:lnTo>
                  <a:lnTo>
                    <a:pt x="4469964" y="1128018"/>
                  </a:lnTo>
                  <a:lnTo>
                    <a:pt x="4469335" y="1127471"/>
                  </a:lnTo>
                  <a:lnTo>
                    <a:pt x="4468580" y="1126544"/>
                  </a:lnTo>
                  <a:lnTo>
                    <a:pt x="4468270" y="1126086"/>
                  </a:lnTo>
                  <a:lnTo>
                    <a:pt x="4467854" y="1125480"/>
                  </a:lnTo>
                  <a:lnTo>
                    <a:pt x="4466876" y="1124397"/>
                  </a:lnTo>
                  <a:lnTo>
                    <a:pt x="4465783" y="1123450"/>
                  </a:lnTo>
                  <a:lnTo>
                    <a:pt x="4464563" y="1122669"/>
                  </a:lnTo>
                  <a:lnTo>
                    <a:pt x="4463257" y="1122035"/>
                  </a:lnTo>
                  <a:lnTo>
                    <a:pt x="4461892" y="1121566"/>
                  </a:lnTo>
                  <a:lnTo>
                    <a:pt x="4461609" y="1121508"/>
                  </a:lnTo>
                  <a:lnTo>
                    <a:pt x="4462031" y="1123421"/>
                  </a:lnTo>
                  <a:lnTo>
                    <a:pt x="4462060" y="1123588"/>
                  </a:lnTo>
                  <a:lnTo>
                    <a:pt x="4462051" y="1123939"/>
                  </a:lnTo>
                  <a:lnTo>
                    <a:pt x="4461924" y="1124261"/>
                  </a:lnTo>
                  <a:lnTo>
                    <a:pt x="4461731" y="1124534"/>
                  </a:lnTo>
                  <a:lnTo>
                    <a:pt x="4461665" y="1124584"/>
                  </a:lnTo>
                  <a:lnTo>
                    <a:pt x="4461834" y="1124719"/>
                  </a:lnTo>
                  <a:lnTo>
                    <a:pt x="4462115" y="1125031"/>
                  </a:lnTo>
                  <a:lnTo>
                    <a:pt x="4462299" y="1125383"/>
                  </a:lnTo>
                  <a:lnTo>
                    <a:pt x="4462367" y="1125753"/>
                  </a:lnTo>
                  <a:lnTo>
                    <a:pt x="4462347" y="1125968"/>
                  </a:lnTo>
                  <a:lnTo>
                    <a:pt x="4462318" y="1126134"/>
                  </a:lnTo>
                  <a:lnTo>
                    <a:pt x="4462202" y="1126437"/>
                  </a:lnTo>
                  <a:lnTo>
                    <a:pt x="4462018" y="1126691"/>
                  </a:lnTo>
                  <a:lnTo>
                    <a:pt x="4461766" y="1126895"/>
                  </a:lnTo>
                  <a:lnTo>
                    <a:pt x="4461331" y="1127140"/>
                  </a:lnTo>
                  <a:lnTo>
                    <a:pt x="4460663" y="1127266"/>
                  </a:lnTo>
                  <a:lnTo>
                    <a:pt x="4460334" y="1127237"/>
                  </a:lnTo>
                  <a:lnTo>
                    <a:pt x="4459995" y="1127179"/>
                  </a:lnTo>
                  <a:lnTo>
                    <a:pt x="4459386" y="1126954"/>
                  </a:lnTo>
                  <a:lnTo>
                    <a:pt x="4459269" y="1126886"/>
                  </a:lnTo>
                  <a:lnTo>
                    <a:pt x="4458867" y="1127345"/>
                  </a:lnTo>
                  <a:lnTo>
                    <a:pt x="4457841" y="1128652"/>
                  </a:lnTo>
                  <a:lnTo>
                    <a:pt x="4456777" y="1130165"/>
                  </a:lnTo>
                  <a:lnTo>
                    <a:pt x="4455693" y="1131922"/>
                  </a:lnTo>
                  <a:lnTo>
                    <a:pt x="4454648" y="1133874"/>
                  </a:lnTo>
                  <a:lnTo>
                    <a:pt x="4453641" y="1136069"/>
                  </a:lnTo>
                  <a:lnTo>
                    <a:pt x="4452741" y="1138460"/>
                  </a:lnTo>
                  <a:lnTo>
                    <a:pt x="4451976" y="1141056"/>
                  </a:lnTo>
                  <a:lnTo>
                    <a:pt x="4451358" y="1143867"/>
                  </a:lnTo>
                  <a:lnTo>
                    <a:pt x="4450941" y="1146873"/>
                  </a:lnTo>
                  <a:lnTo>
                    <a:pt x="4450787" y="1149264"/>
                  </a:lnTo>
                  <a:lnTo>
                    <a:pt x="4450758" y="1150923"/>
                  </a:lnTo>
                  <a:lnTo>
                    <a:pt x="4450806" y="1152621"/>
                  </a:lnTo>
                  <a:lnTo>
                    <a:pt x="4450931" y="1154358"/>
                  </a:lnTo>
                  <a:lnTo>
                    <a:pt x="4451064" y="1155722"/>
                  </a:lnTo>
                  <a:lnTo>
                    <a:pt x="4722444" y="1106503"/>
                  </a:lnTo>
                  <a:lnTo>
                    <a:pt x="4739745" y="1088989"/>
                  </a:lnTo>
                  <a:lnTo>
                    <a:pt x="4742740" y="1085796"/>
                  </a:lnTo>
                  <a:lnTo>
                    <a:pt x="4727135" y="1085796"/>
                  </a:lnTo>
                  <a:cubicBezTo>
                    <a:pt x="4733142" y="1079473"/>
                    <a:pt x="4739021" y="1073717"/>
                    <a:pt x="4744707" y="1068008"/>
                  </a:cubicBezTo>
                  <a:lnTo>
                    <a:pt x="4749182" y="1063236"/>
                  </a:lnTo>
                  <a:lnTo>
                    <a:pt x="4735580" y="1063236"/>
                  </a:lnTo>
                  <a:cubicBezTo>
                    <a:pt x="4740766" y="1057777"/>
                    <a:pt x="4745842" y="1052807"/>
                    <a:pt x="4750752" y="1047878"/>
                  </a:cubicBezTo>
                  <a:lnTo>
                    <a:pt x="4754545" y="1043834"/>
                  </a:lnTo>
                  <a:lnTo>
                    <a:pt x="4731147" y="1043834"/>
                  </a:lnTo>
                  <a:lnTo>
                    <a:pt x="4735537" y="1039390"/>
                  </a:lnTo>
                  <a:lnTo>
                    <a:pt x="4733333" y="1038957"/>
                  </a:lnTo>
                  <a:lnTo>
                    <a:pt x="4731550" y="1038621"/>
                  </a:lnTo>
                  <a:lnTo>
                    <a:pt x="4731111" y="1038608"/>
                  </a:lnTo>
                  <a:lnTo>
                    <a:pt x="4730193" y="1038688"/>
                  </a:lnTo>
                  <a:lnTo>
                    <a:pt x="4729261" y="1038930"/>
                  </a:lnTo>
                  <a:lnTo>
                    <a:pt x="4728450" y="1039346"/>
                  </a:lnTo>
                  <a:lnTo>
                    <a:pt x="4727718" y="1039856"/>
                  </a:lnTo>
                  <a:lnTo>
                    <a:pt x="4727198" y="1040500"/>
                  </a:lnTo>
                  <a:lnTo>
                    <a:pt x="4726892" y="1041211"/>
                  </a:lnTo>
                  <a:lnTo>
                    <a:pt x="4726865" y="1042003"/>
                  </a:lnTo>
                  <a:lnTo>
                    <a:pt x="4727012" y="1042419"/>
                  </a:lnTo>
                  <a:lnTo>
                    <a:pt x="4727464" y="1043305"/>
                  </a:lnTo>
                  <a:lnTo>
                    <a:pt x="4728037" y="1044419"/>
                  </a:lnTo>
                  <a:lnTo>
                    <a:pt x="4728143" y="1044822"/>
                  </a:lnTo>
                  <a:lnTo>
                    <a:pt x="4728117" y="1045197"/>
                  </a:lnTo>
                  <a:lnTo>
                    <a:pt x="4727943" y="1045519"/>
                  </a:lnTo>
                  <a:lnTo>
                    <a:pt x="4727771" y="1045640"/>
                  </a:lnTo>
                  <a:lnTo>
                    <a:pt x="4722288" y="1042916"/>
                  </a:lnTo>
                  <a:lnTo>
                    <a:pt x="4716831" y="1040205"/>
                  </a:lnTo>
                  <a:lnTo>
                    <a:pt x="4716738" y="1041426"/>
                  </a:lnTo>
                  <a:lnTo>
                    <a:pt x="4716299" y="1043842"/>
                  </a:lnTo>
                  <a:lnTo>
                    <a:pt x="4715953" y="1045023"/>
                  </a:lnTo>
                  <a:lnTo>
                    <a:pt x="4715621" y="1045157"/>
                  </a:lnTo>
                  <a:lnTo>
                    <a:pt x="4714969" y="1045238"/>
                  </a:lnTo>
                  <a:lnTo>
                    <a:pt x="4714343" y="1045063"/>
                  </a:lnTo>
                  <a:lnTo>
                    <a:pt x="4713731" y="1044727"/>
                  </a:lnTo>
                  <a:lnTo>
                    <a:pt x="4712866" y="1043976"/>
                  </a:lnTo>
                  <a:lnTo>
                    <a:pt x="4711828" y="1042701"/>
                  </a:lnTo>
                  <a:lnTo>
                    <a:pt x="4711402" y="1042070"/>
                  </a:lnTo>
                  <a:lnTo>
                    <a:pt x="4710830" y="1041238"/>
                  </a:lnTo>
                  <a:lnTo>
                    <a:pt x="4709485" y="1039748"/>
                  </a:lnTo>
                  <a:lnTo>
                    <a:pt x="4707982" y="1038447"/>
                  </a:lnTo>
                  <a:lnTo>
                    <a:pt x="4706305" y="1037373"/>
                  </a:lnTo>
                  <a:lnTo>
                    <a:pt x="4704508" y="1036501"/>
                  </a:lnTo>
                  <a:lnTo>
                    <a:pt x="4702632" y="1035856"/>
                  </a:lnTo>
                  <a:close/>
                  <a:moveTo>
                    <a:pt x="4698179" y="1035361"/>
                  </a:moveTo>
                  <a:lnTo>
                    <a:pt x="4697708" y="1035373"/>
                  </a:lnTo>
                  <a:lnTo>
                    <a:pt x="4697588" y="1035655"/>
                  </a:lnTo>
                  <a:lnTo>
                    <a:pt x="4697543" y="1036114"/>
                  </a:lnTo>
                  <a:close/>
                  <a:moveTo>
                    <a:pt x="4745119" y="1029691"/>
                  </a:moveTo>
                  <a:lnTo>
                    <a:pt x="4745110" y="1029696"/>
                  </a:lnTo>
                  <a:lnTo>
                    <a:pt x="4744539" y="1030233"/>
                  </a:lnTo>
                  <a:lnTo>
                    <a:pt x="4744379" y="1030440"/>
                  </a:lnTo>
                  <a:close/>
                  <a:moveTo>
                    <a:pt x="4915839" y="1027653"/>
                  </a:moveTo>
                  <a:lnTo>
                    <a:pt x="4917305" y="1029402"/>
                  </a:lnTo>
                  <a:lnTo>
                    <a:pt x="4917982" y="1029967"/>
                  </a:lnTo>
                  <a:lnTo>
                    <a:pt x="4920268" y="1027653"/>
                  </a:lnTo>
                  <a:close/>
                  <a:moveTo>
                    <a:pt x="4753816" y="1018765"/>
                  </a:moveTo>
                  <a:lnTo>
                    <a:pt x="4754014" y="1019201"/>
                  </a:lnTo>
                  <a:lnTo>
                    <a:pt x="4754245" y="1020092"/>
                  </a:lnTo>
                  <a:lnTo>
                    <a:pt x="4755490" y="1018765"/>
                  </a:lnTo>
                  <a:close/>
                  <a:moveTo>
                    <a:pt x="5159677" y="1016215"/>
                  </a:moveTo>
                  <a:lnTo>
                    <a:pt x="5161248" y="1018089"/>
                  </a:lnTo>
                  <a:lnTo>
                    <a:pt x="5167695" y="1023466"/>
                  </a:lnTo>
                  <a:lnTo>
                    <a:pt x="5205895" y="1016215"/>
                  </a:lnTo>
                  <a:close/>
                  <a:moveTo>
                    <a:pt x="5050643" y="1015417"/>
                  </a:moveTo>
                  <a:lnTo>
                    <a:pt x="5054173" y="1018361"/>
                  </a:lnTo>
                  <a:lnTo>
                    <a:pt x="5056934" y="1015417"/>
                  </a:lnTo>
                  <a:close/>
                  <a:moveTo>
                    <a:pt x="5044480" y="995892"/>
                  </a:moveTo>
                  <a:lnTo>
                    <a:pt x="5052203" y="1002333"/>
                  </a:lnTo>
                  <a:lnTo>
                    <a:pt x="5058567" y="995892"/>
                  </a:lnTo>
                  <a:close/>
                  <a:moveTo>
                    <a:pt x="5158887" y="990871"/>
                  </a:moveTo>
                  <a:lnTo>
                    <a:pt x="5160353" y="992621"/>
                  </a:lnTo>
                  <a:lnTo>
                    <a:pt x="5164347" y="995952"/>
                  </a:lnTo>
                  <a:lnTo>
                    <a:pt x="5168761" y="991484"/>
                  </a:lnTo>
                  <a:lnTo>
                    <a:pt x="5169335" y="990871"/>
                  </a:lnTo>
                  <a:close/>
                  <a:moveTo>
                    <a:pt x="5169787" y="989287"/>
                  </a:moveTo>
                  <a:lnTo>
                    <a:pt x="5170325" y="989816"/>
                  </a:lnTo>
                  <a:lnTo>
                    <a:pt x="5170821" y="989287"/>
                  </a:lnTo>
                  <a:close/>
                  <a:moveTo>
                    <a:pt x="4900188" y="985691"/>
                  </a:moveTo>
                  <a:lnTo>
                    <a:pt x="4919903" y="1005093"/>
                  </a:lnTo>
                  <a:lnTo>
                    <a:pt x="4905425" y="1005093"/>
                  </a:lnTo>
                  <a:lnTo>
                    <a:pt x="4924252" y="1023620"/>
                  </a:lnTo>
                  <a:lnTo>
                    <a:pt x="4932572" y="1015198"/>
                  </a:lnTo>
                  <a:lnTo>
                    <a:pt x="4934632" y="1013001"/>
                  </a:lnTo>
                  <a:lnTo>
                    <a:pt x="4916587" y="1013001"/>
                  </a:lnTo>
                  <a:lnTo>
                    <a:pt x="4933489" y="995892"/>
                  </a:lnTo>
                  <a:lnTo>
                    <a:pt x="4912154" y="995892"/>
                  </a:lnTo>
                  <a:lnTo>
                    <a:pt x="4922231" y="985691"/>
                  </a:lnTo>
                  <a:close/>
                  <a:moveTo>
                    <a:pt x="4813443" y="985691"/>
                  </a:moveTo>
                  <a:lnTo>
                    <a:pt x="4823018" y="995113"/>
                  </a:lnTo>
                  <a:lnTo>
                    <a:pt x="4828331" y="989736"/>
                  </a:lnTo>
                  <a:lnTo>
                    <a:pt x="4832124" y="985691"/>
                  </a:lnTo>
                  <a:close/>
                  <a:moveTo>
                    <a:pt x="5280669" y="972178"/>
                  </a:moveTo>
                  <a:lnTo>
                    <a:pt x="5284246" y="975161"/>
                  </a:lnTo>
                  <a:lnTo>
                    <a:pt x="5285642" y="972178"/>
                  </a:lnTo>
                  <a:close/>
                  <a:moveTo>
                    <a:pt x="5152401" y="972178"/>
                  </a:moveTo>
                  <a:lnTo>
                    <a:pt x="5161162" y="980799"/>
                  </a:lnTo>
                  <a:lnTo>
                    <a:pt x="5169678" y="972178"/>
                  </a:lnTo>
                  <a:close/>
                  <a:moveTo>
                    <a:pt x="5041045" y="968531"/>
                  </a:moveTo>
                  <a:lnTo>
                    <a:pt x="5043284" y="971202"/>
                  </a:lnTo>
                  <a:lnTo>
                    <a:pt x="5056392" y="982134"/>
                  </a:lnTo>
                  <a:lnTo>
                    <a:pt x="5065333" y="973084"/>
                  </a:lnTo>
                  <a:lnTo>
                    <a:pt x="5069603" y="968531"/>
                  </a:lnTo>
                  <a:close/>
                  <a:moveTo>
                    <a:pt x="5148472" y="968312"/>
                  </a:moveTo>
                  <a:lnTo>
                    <a:pt x="5150344" y="970153"/>
                  </a:lnTo>
                  <a:lnTo>
                    <a:pt x="5152163" y="968312"/>
                  </a:lnTo>
                  <a:close/>
                  <a:moveTo>
                    <a:pt x="5069460" y="968312"/>
                  </a:moveTo>
                  <a:lnTo>
                    <a:pt x="5069656" y="968475"/>
                  </a:lnTo>
                  <a:lnTo>
                    <a:pt x="5069809" y="968312"/>
                  </a:lnTo>
                  <a:close/>
                  <a:moveTo>
                    <a:pt x="5277234" y="944817"/>
                  </a:moveTo>
                  <a:lnTo>
                    <a:pt x="5279473" y="947488"/>
                  </a:lnTo>
                  <a:lnTo>
                    <a:pt x="5280880" y="948662"/>
                  </a:lnTo>
                  <a:lnTo>
                    <a:pt x="5282680" y="944817"/>
                  </a:lnTo>
                  <a:close/>
                  <a:moveTo>
                    <a:pt x="5163225" y="944817"/>
                  </a:moveTo>
                  <a:lnTo>
                    <a:pt x="5167384" y="948910"/>
                  </a:lnTo>
                  <a:lnTo>
                    <a:pt x="5143235" y="948910"/>
                  </a:lnTo>
                  <a:lnTo>
                    <a:pt x="5157480" y="962929"/>
                  </a:lnTo>
                  <a:lnTo>
                    <a:pt x="5171188" y="949053"/>
                  </a:lnTo>
                  <a:lnTo>
                    <a:pt x="5175161" y="944817"/>
                  </a:lnTo>
                  <a:close/>
                  <a:moveTo>
                    <a:pt x="5535315" y="928474"/>
                  </a:moveTo>
                  <a:lnTo>
                    <a:pt x="5539377" y="935121"/>
                  </a:lnTo>
                  <a:lnTo>
                    <a:pt x="5551646" y="949157"/>
                  </a:lnTo>
                  <a:lnTo>
                    <a:pt x="5566140" y="946273"/>
                  </a:lnTo>
                  <a:lnTo>
                    <a:pt x="5566550" y="945703"/>
                  </a:lnTo>
                  <a:lnTo>
                    <a:pt x="5570617" y="939754"/>
                  </a:lnTo>
                  <a:lnTo>
                    <a:pt x="5549426" y="939754"/>
                  </a:lnTo>
                  <a:lnTo>
                    <a:pt x="5557549" y="928474"/>
                  </a:lnTo>
                  <a:close/>
                  <a:moveTo>
                    <a:pt x="5682326" y="897733"/>
                  </a:moveTo>
                  <a:lnTo>
                    <a:pt x="5683703" y="899985"/>
                  </a:lnTo>
                  <a:lnTo>
                    <a:pt x="5685182" y="897733"/>
                  </a:lnTo>
                  <a:close/>
                  <a:moveTo>
                    <a:pt x="5528712" y="892335"/>
                  </a:moveTo>
                  <a:lnTo>
                    <a:pt x="5532133" y="897933"/>
                  </a:lnTo>
                  <a:lnTo>
                    <a:pt x="5558127" y="927671"/>
                  </a:lnTo>
                  <a:lnTo>
                    <a:pt x="5573287" y="906621"/>
                  </a:lnTo>
                  <a:lnTo>
                    <a:pt x="5579364" y="897733"/>
                  </a:lnTo>
                  <a:lnTo>
                    <a:pt x="5560894" y="897733"/>
                  </a:lnTo>
                  <a:lnTo>
                    <a:pt x="5564781" y="892335"/>
                  </a:lnTo>
                  <a:close/>
                  <a:moveTo>
                    <a:pt x="5279737" y="872530"/>
                  </a:moveTo>
                  <a:lnTo>
                    <a:pt x="5285610" y="878310"/>
                  </a:lnTo>
                  <a:lnTo>
                    <a:pt x="5261461" y="878310"/>
                  </a:lnTo>
                  <a:lnTo>
                    <a:pt x="5281177" y="897712"/>
                  </a:lnTo>
                  <a:lnTo>
                    <a:pt x="5266698" y="897712"/>
                  </a:lnTo>
                  <a:lnTo>
                    <a:pt x="5289623" y="920271"/>
                  </a:lnTo>
                  <a:lnTo>
                    <a:pt x="5277113" y="920271"/>
                  </a:lnTo>
                  <a:lnTo>
                    <a:pt x="5278579" y="922021"/>
                  </a:lnTo>
                  <a:lnTo>
                    <a:pt x="5289202" y="930880"/>
                  </a:lnTo>
                  <a:lnTo>
                    <a:pt x="5292624" y="923565"/>
                  </a:lnTo>
                  <a:lnTo>
                    <a:pt x="5297099" y="913492"/>
                  </a:lnTo>
                  <a:lnTo>
                    <a:pt x="5283498" y="913492"/>
                  </a:lnTo>
                  <a:cubicBezTo>
                    <a:pt x="5288684" y="901967"/>
                    <a:pt x="5293760" y="891475"/>
                    <a:pt x="5298669" y="881069"/>
                  </a:cubicBezTo>
                  <a:lnTo>
                    <a:pt x="5302462" y="872530"/>
                  </a:lnTo>
                  <a:close/>
                  <a:moveTo>
                    <a:pt x="5674626" y="814901"/>
                  </a:moveTo>
                  <a:lnTo>
                    <a:pt x="5682946" y="828517"/>
                  </a:lnTo>
                  <a:lnTo>
                    <a:pt x="5683735" y="829420"/>
                  </a:lnTo>
                  <a:lnTo>
                    <a:pt x="5684351" y="829344"/>
                  </a:lnTo>
                  <a:lnTo>
                    <a:pt x="5685232" y="829188"/>
                  </a:lnTo>
                  <a:lnTo>
                    <a:pt x="5686093" y="829130"/>
                  </a:lnTo>
                  <a:lnTo>
                    <a:pt x="5686292" y="829157"/>
                  </a:lnTo>
                  <a:lnTo>
                    <a:pt x="5686390" y="828886"/>
                  </a:lnTo>
                  <a:lnTo>
                    <a:pt x="5686796" y="828281"/>
                  </a:lnTo>
                  <a:lnTo>
                    <a:pt x="5687367" y="827822"/>
                  </a:lnTo>
                  <a:lnTo>
                    <a:pt x="5687716" y="827657"/>
                  </a:lnTo>
                  <a:lnTo>
                    <a:pt x="5688035" y="827559"/>
                  </a:lnTo>
                  <a:lnTo>
                    <a:pt x="5688693" y="827461"/>
                  </a:lnTo>
                  <a:lnTo>
                    <a:pt x="5689690" y="827442"/>
                  </a:lnTo>
                  <a:lnTo>
                    <a:pt x="5690377" y="827432"/>
                  </a:lnTo>
                  <a:lnTo>
                    <a:pt x="5690822" y="827373"/>
                  </a:lnTo>
                  <a:lnTo>
                    <a:pt x="5691674" y="827129"/>
                  </a:lnTo>
                  <a:lnTo>
                    <a:pt x="5692468" y="826729"/>
                  </a:lnTo>
                  <a:lnTo>
                    <a:pt x="5693175" y="826192"/>
                  </a:lnTo>
                  <a:lnTo>
                    <a:pt x="5693793" y="825528"/>
                  </a:lnTo>
                  <a:lnTo>
                    <a:pt x="5694297" y="824787"/>
                  </a:lnTo>
                  <a:lnTo>
                    <a:pt x="5694645" y="823967"/>
                  </a:lnTo>
                  <a:lnTo>
                    <a:pt x="5694849" y="823098"/>
                  </a:lnTo>
                  <a:lnTo>
                    <a:pt x="5694878" y="822649"/>
                  </a:lnTo>
                  <a:lnTo>
                    <a:pt x="5694878" y="822161"/>
                  </a:lnTo>
                  <a:lnTo>
                    <a:pt x="5694771" y="821175"/>
                  </a:lnTo>
                  <a:lnTo>
                    <a:pt x="5694645" y="820209"/>
                  </a:lnTo>
                  <a:lnTo>
                    <a:pt x="5694597" y="819223"/>
                  </a:lnTo>
                  <a:lnTo>
                    <a:pt x="5694655" y="818745"/>
                  </a:lnTo>
                  <a:lnTo>
                    <a:pt x="5694713" y="818491"/>
                  </a:lnTo>
                  <a:lnTo>
                    <a:pt x="5694897" y="818023"/>
                  </a:lnTo>
                  <a:lnTo>
                    <a:pt x="5695168" y="817593"/>
                  </a:lnTo>
                  <a:lnTo>
                    <a:pt x="5695516" y="817222"/>
                  </a:lnTo>
                  <a:lnTo>
                    <a:pt x="5695913" y="816949"/>
                  </a:lnTo>
                  <a:lnTo>
                    <a:pt x="5696339" y="816764"/>
                  </a:lnTo>
                  <a:lnTo>
                    <a:pt x="5696775" y="816725"/>
                  </a:lnTo>
                  <a:lnTo>
                    <a:pt x="5697210" y="816822"/>
                  </a:lnTo>
                  <a:lnTo>
                    <a:pt x="5697414" y="816949"/>
                  </a:lnTo>
                  <a:lnTo>
                    <a:pt x="5697287" y="815163"/>
                  </a:lnTo>
                  <a:lnTo>
                    <a:pt x="5697269" y="814901"/>
                  </a:lnTo>
                  <a:close/>
                  <a:moveTo>
                    <a:pt x="5783768" y="764638"/>
                  </a:moveTo>
                  <a:lnTo>
                    <a:pt x="5787394" y="771145"/>
                  </a:lnTo>
                  <a:lnTo>
                    <a:pt x="5788386" y="771896"/>
                  </a:lnTo>
                  <a:lnTo>
                    <a:pt x="5788674" y="772110"/>
                  </a:lnTo>
                  <a:lnTo>
                    <a:pt x="5790291" y="770413"/>
                  </a:lnTo>
                  <a:lnTo>
                    <a:pt x="5790248" y="770377"/>
                  </a:lnTo>
                  <a:lnTo>
                    <a:pt x="5789811" y="769844"/>
                  </a:lnTo>
                  <a:lnTo>
                    <a:pt x="5789445" y="769207"/>
                  </a:lnTo>
                  <a:lnTo>
                    <a:pt x="5789149" y="768529"/>
                  </a:lnTo>
                  <a:lnTo>
                    <a:pt x="5788813" y="767452"/>
                  </a:lnTo>
                  <a:lnTo>
                    <a:pt x="5788651" y="766723"/>
                  </a:lnTo>
                  <a:lnTo>
                    <a:pt x="5788569" y="766302"/>
                  </a:lnTo>
                  <a:lnTo>
                    <a:pt x="5788447" y="765429"/>
                  </a:lnTo>
                  <a:lnTo>
                    <a:pt x="5788447" y="764638"/>
                  </a:lnTo>
                  <a:close/>
                  <a:moveTo>
                    <a:pt x="5796838" y="743124"/>
                  </a:moveTo>
                  <a:lnTo>
                    <a:pt x="5805700" y="754238"/>
                  </a:lnTo>
                  <a:lnTo>
                    <a:pt x="5809969" y="749757"/>
                  </a:lnTo>
                  <a:lnTo>
                    <a:pt x="5815961" y="743124"/>
                  </a:lnTo>
                  <a:close/>
                  <a:moveTo>
                    <a:pt x="6609993" y="718677"/>
                  </a:moveTo>
                  <a:lnTo>
                    <a:pt x="6617497" y="731890"/>
                  </a:lnTo>
                  <a:lnTo>
                    <a:pt x="6608388" y="731890"/>
                  </a:lnTo>
                  <a:lnTo>
                    <a:pt x="6613369" y="736811"/>
                  </a:lnTo>
                  <a:lnTo>
                    <a:pt x="6626326" y="734183"/>
                  </a:lnTo>
                  <a:lnTo>
                    <a:pt x="6637493" y="718677"/>
                  </a:lnTo>
                  <a:close/>
                  <a:moveTo>
                    <a:pt x="5918428" y="702016"/>
                  </a:moveTo>
                  <a:lnTo>
                    <a:pt x="5928117" y="714003"/>
                  </a:lnTo>
                  <a:lnTo>
                    <a:pt x="5938154" y="722683"/>
                  </a:lnTo>
                  <a:lnTo>
                    <a:pt x="5939447" y="722210"/>
                  </a:lnTo>
                  <a:lnTo>
                    <a:pt x="5940685" y="721781"/>
                  </a:lnTo>
                  <a:lnTo>
                    <a:pt x="5941311" y="721633"/>
                  </a:lnTo>
                  <a:lnTo>
                    <a:pt x="5942322" y="721593"/>
                  </a:lnTo>
                  <a:lnTo>
                    <a:pt x="5942974" y="721687"/>
                  </a:lnTo>
                  <a:lnTo>
                    <a:pt x="5943600" y="721861"/>
                  </a:lnTo>
                  <a:lnTo>
                    <a:pt x="5944145" y="722156"/>
                  </a:lnTo>
                  <a:lnTo>
                    <a:pt x="5944585" y="722559"/>
                  </a:lnTo>
                  <a:lnTo>
                    <a:pt x="5944890" y="723056"/>
                  </a:lnTo>
                  <a:lnTo>
                    <a:pt x="5944970" y="723364"/>
                  </a:lnTo>
                  <a:lnTo>
                    <a:pt x="5945050" y="723941"/>
                  </a:lnTo>
                  <a:lnTo>
                    <a:pt x="5944970" y="725123"/>
                  </a:lnTo>
                  <a:lnTo>
                    <a:pt x="5945050" y="725699"/>
                  </a:lnTo>
                  <a:lnTo>
                    <a:pt x="5945130" y="725995"/>
                  </a:lnTo>
                  <a:lnTo>
                    <a:pt x="5945396" y="726478"/>
                  </a:lnTo>
                  <a:lnTo>
                    <a:pt x="5945782" y="726881"/>
                  </a:lnTo>
                  <a:lnTo>
                    <a:pt x="5946261" y="727230"/>
                  </a:lnTo>
                  <a:lnTo>
                    <a:pt x="5947632" y="727887"/>
                  </a:lnTo>
                  <a:lnTo>
                    <a:pt x="5948803" y="728357"/>
                  </a:lnTo>
                  <a:lnTo>
                    <a:pt x="5949069" y="728491"/>
                  </a:lnTo>
                  <a:lnTo>
                    <a:pt x="5949574" y="728880"/>
                  </a:lnTo>
                  <a:lnTo>
                    <a:pt x="5950014" y="729337"/>
                  </a:lnTo>
                  <a:lnTo>
                    <a:pt x="5950360" y="729873"/>
                  </a:lnTo>
                  <a:lnTo>
                    <a:pt x="5950586" y="730424"/>
                  </a:lnTo>
                  <a:lnTo>
                    <a:pt x="5950666" y="730961"/>
                  </a:lnTo>
                  <a:lnTo>
                    <a:pt x="5950573" y="731471"/>
                  </a:lnTo>
                  <a:lnTo>
                    <a:pt x="5950267" y="731873"/>
                  </a:lnTo>
                  <a:lnTo>
                    <a:pt x="5950014" y="732021"/>
                  </a:lnTo>
                  <a:lnTo>
                    <a:pt x="5950163" y="732001"/>
                  </a:lnTo>
                  <a:lnTo>
                    <a:pt x="5950335" y="731820"/>
                  </a:lnTo>
                  <a:lnTo>
                    <a:pt x="5962846" y="717988"/>
                  </a:lnTo>
                  <a:lnTo>
                    <a:pt x="5938837" y="717988"/>
                  </a:lnTo>
                  <a:lnTo>
                    <a:pt x="5954054" y="702016"/>
                  </a:lnTo>
                  <a:close/>
                  <a:moveTo>
                    <a:pt x="6165299" y="672795"/>
                  </a:moveTo>
                  <a:lnTo>
                    <a:pt x="6167937" y="677530"/>
                  </a:lnTo>
                  <a:lnTo>
                    <a:pt x="6172449" y="672795"/>
                  </a:lnTo>
                  <a:close/>
                  <a:moveTo>
                    <a:pt x="6157980" y="659657"/>
                  </a:moveTo>
                  <a:lnTo>
                    <a:pt x="6160728" y="664589"/>
                  </a:lnTo>
                  <a:lnTo>
                    <a:pt x="6165600" y="659657"/>
                  </a:lnTo>
                  <a:close/>
                  <a:moveTo>
                    <a:pt x="6471988" y="548759"/>
                  </a:moveTo>
                  <a:lnTo>
                    <a:pt x="6479697" y="559652"/>
                  </a:lnTo>
                  <a:lnTo>
                    <a:pt x="6488322" y="548759"/>
                  </a:lnTo>
                  <a:close/>
                  <a:moveTo>
                    <a:pt x="6817852" y="525051"/>
                  </a:moveTo>
                  <a:lnTo>
                    <a:pt x="6823629" y="530757"/>
                  </a:lnTo>
                  <a:lnTo>
                    <a:pt x="6824019" y="530289"/>
                  </a:lnTo>
                  <a:lnTo>
                    <a:pt x="6827762" y="525563"/>
                  </a:lnTo>
                  <a:lnTo>
                    <a:pt x="6828035" y="525051"/>
                  </a:lnTo>
                  <a:close/>
                  <a:moveTo>
                    <a:pt x="6690051" y="524349"/>
                  </a:moveTo>
                  <a:lnTo>
                    <a:pt x="6694192" y="530201"/>
                  </a:lnTo>
                  <a:lnTo>
                    <a:pt x="6694506" y="530511"/>
                  </a:lnTo>
                  <a:lnTo>
                    <a:pt x="6696403" y="526954"/>
                  </a:lnTo>
                  <a:lnTo>
                    <a:pt x="6697339" y="524349"/>
                  </a:lnTo>
                  <a:close/>
                  <a:moveTo>
                    <a:pt x="6581997" y="524349"/>
                  </a:moveTo>
                  <a:lnTo>
                    <a:pt x="6583157" y="526760"/>
                  </a:lnTo>
                  <a:lnTo>
                    <a:pt x="6585066" y="524349"/>
                  </a:lnTo>
                  <a:close/>
                  <a:moveTo>
                    <a:pt x="6811393" y="517187"/>
                  </a:moveTo>
                  <a:lnTo>
                    <a:pt x="6812185" y="518306"/>
                  </a:lnTo>
                  <a:lnTo>
                    <a:pt x="6813118" y="517187"/>
                  </a:lnTo>
                  <a:close/>
                  <a:moveTo>
                    <a:pt x="6683318" y="492533"/>
                  </a:moveTo>
                  <a:lnTo>
                    <a:pt x="6686806" y="497462"/>
                  </a:lnTo>
                  <a:lnTo>
                    <a:pt x="6696575" y="507111"/>
                  </a:lnTo>
                  <a:lnTo>
                    <a:pt x="6708734" y="492533"/>
                  </a:lnTo>
                  <a:close/>
                  <a:moveTo>
                    <a:pt x="6573149" y="492533"/>
                  </a:moveTo>
                  <a:lnTo>
                    <a:pt x="6577641" y="510672"/>
                  </a:lnTo>
                  <a:lnTo>
                    <a:pt x="6587239" y="499165"/>
                  </a:lnTo>
                  <a:lnTo>
                    <a:pt x="6592490" y="492533"/>
                  </a:lnTo>
                  <a:close/>
                  <a:moveTo>
                    <a:pt x="6942071" y="488057"/>
                  </a:moveTo>
                  <a:lnTo>
                    <a:pt x="6944511" y="491505"/>
                  </a:lnTo>
                  <a:lnTo>
                    <a:pt x="6946719" y="488057"/>
                  </a:lnTo>
                  <a:close/>
                  <a:moveTo>
                    <a:pt x="6818751" y="488057"/>
                  </a:moveTo>
                  <a:lnTo>
                    <a:pt x="6818758" y="488066"/>
                  </a:lnTo>
                  <a:lnTo>
                    <a:pt x="6828983" y="498166"/>
                  </a:lnTo>
                  <a:lnTo>
                    <a:pt x="6830889" y="495882"/>
                  </a:lnTo>
                  <a:lnTo>
                    <a:pt x="6837085" y="488057"/>
                  </a:lnTo>
                  <a:close/>
                  <a:moveTo>
                    <a:pt x="6810274" y="476079"/>
                  </a:moveTo>
                  <a:lnTo>
                    <a:pt x="6818522" y="487733"/>
                  </a:lnTo>
                  <a:lnTo>
                    <a:pt x="6828244" y="476079"/>
                  </a:lnTo>
                  <a:close/>
                  <a:moveTo>
                    <a:pt x="6703506" y="476079"/>
                  </a:moveTo>
                  <a:lnTo>
                    <a:pt x="6713812" y="486259"/>
                  </a:lnTo>
                  <a:lnTo>
                    <a:pt x="6721874" y="476079"/>
                  </a:lnTo>
                  <a:close/>
                  <a:moveTo>
                    <a:pt x="6987558" y="456720"/>
                  </a:moveTo>
                  <a:lnTo>
                    <a:pt x="6991380" y="467714"/>
                  </a:lnTo>
                  <a:lnTo>
                    <a:pt x="7000570" y="456720"/>
                  </a:lnTo>
                  <a:close/>
                  <a:moveTo>
                    <a:pt x="6935338" y="456240"/>
                  </a:moveTo>
                  <a:lnTo>
                    <a:pt x="6938826" y="461169"/>
                  </a:lnTo>
                  <a:lnTo>
                    <a:pt x="6953264" y="475431"/>
                  </a:lnTo>
                  <a:lnTo>
                    <a:pt x="6962402" y="456651"/>
                  </a:lnTo>
                  <a:lnTo>
                    <a:pt x="6962536" y="456240"/>
                  </a:lnTo>
                  <a:close/>
                  <a:moveTo>
                    <a:pt x="6828565" y="456240"/>
                  </a:moveTo>
                  <a:lnTo>
                    <a:pt x="6837461" y="465028"/>
                  </a:lnTo>
                  <a:lnTo>
                    <a:pt x="6839258" y="462872"/>
                  </a:lnTo>
                  <a:lnTo>
                    <a:pt x="6844510" y="456240"/>
                  </a:lnTo>
                  <a:close/>
                  <a:moveTo>
                    <a:pt x="7384090" y="443533"/>
                  </a:moveTo>
                  <a:lnTo>
                    <a:pt x="7386747" y="448302"/>
                  </a:lnTo>
                  <a:lnTo>
                    <a:pt x="7391292" y="443533"/>
                  </a:lnTo>
                  <a:close/>
                  <a:moveTo>
                    <a:pt x="7388857" y="430429"/>
                  </a:moveTo>
                  <a:lnTo>
                    <a:pt x="7395279" y="439349"/>
                  </a:lnTo>
                  <a:lnTo>
                    <a:pt x="7397459" y="437061"/>
                  </a:lnTo>
                  <a:lnTo>
                    <a:pt x="7403456" y="430429"/>
                  </a:lnTo>
                  <a:close/>
                  <a:moveTo>
                    <a:pt x="7254665" y="399619"/>
                  </a:moveTo>
                  <a:lnTo>
                    <a:pt x="7264174" y="419850"/>
                  </a:lnTo>
                  <a:lnTo>
                    <a:pt x="7264711" y="420573"/>
                  </a:lnTo>
                  <a:lnTo>
                    <a:pt x="7272014" y="408260"/>
                  </a:lnTo>
                  <a:lnTo>
                    <a:pt x="7276880" y="399619"/>
                  </a:lnTo>
                  <a:close/>
                  <a:moveTo>
                    <a:pt x="8470862" y="364289"/>
                  </a:moveTo>
                  <a:lnTo>
                    <a:pt x="8471267" y="365093"/>
                  </a:lnTo>
                  <a:lnTo>
                    <a:pt x="8471719" y="364289"/>
                  </a:lnTo>
                  <a:close/>
                  <a:moveTo>
                    <a:pt x="8329260" y="362071"/>
                  </a:moveTo>
                  <a:lnTo>
                    <a:pt x="8335001" y="367443"/>
                  </a:lnTo>
                  <a:lnTo>
                    <a:pt x="8338026" y="362071"/>
                  </a:lnTo>
                  <a:close/>
                  <a:moveTo>
                    <a:pt x="8320307" y="352596"/>
                  </a:moveTo>
                  <a:lnTo>
                    <a:pt x="8321320" y="353953"/>
                  </a:lnTo>
                  <a:lnTo>
                    <a:pt x="8322126" y="352596"/>
                  </a:lnTo>
                  <a:close/>
                  <a:moveTo>
                    <a:pt x="8194789" y="352596"/>
                  </a:moveTo>
                  <a:lnTo>
                    <a:pt x="8195465" y="353265"/>
                  </a:lnTo>
                  <a:lnTo>
                    <a:pt x="8196024" y="352596"/>
                  </a:lnTo>
                  <a:close/>
                  <a:moveTo>
                    <a:pt x="8179398" y="336075"/>
                  </a:moveTo>
                  <a:lnTo>
                    <a:pt x="8182498" y="340456"/>
                  </a:lnTo>
                  <a:lnTo>
                    <a:pt x="8183951" y="341891"/>
                  </a:lnTo>
                  <a:lnTo>
                    <a:pt x="8189072" y="336075"/>
                  </a:lnTo>
                  <a:close/>
                  <a:moveTo>
                    <a:pt x="8619924" y="319807"/>
                  </a:moveTo>
                  <a:lnTo>
                    <a:pt x="8631287" y="335592"/>
                  </a:lnTo>
                  <a:lnTo>
                    <a:pt x="8635993" y="327234"/>
                  </a:lnTo>
                  <a:lnTo>
                    <a:pt x="8639542" y="319807"/>
                  </a:lnTo>
                  <a:close/>
                  <a:moveTo>
                    <a:pt x="7590776" y="319531"/>
                  </a:moveTo>
                  <a:lnTo>
                    <a:pt x="7595772" y="327899"/>
                  </a:lnTo>
                  <a:lnTo>
                    <a:pt x="7602398" y="319531"/>
                  </a:lnTo>
                  <a:close/>
                  <a:moveTo>
                    <a:pt x="8456177" y="319261"/>
                  </a:moveTo>
                  <a:lnTo>
                    <a:pt x="8465950" y="332836"/>
                  </a:lnTo>
                  <a:lnTo>
                    <a:pt x="8474002" y="319261"/>
                  </a:lnTo>
                  <a:close/>
                  <a:moveTo>
                    <a:pt x="8201883" y="319064"/>
                  </a:moveTo>
                  <a:lnTo>
                    <a:pt x="8202964" y="320131"/>
                  </a:lnTo>
                  <a:lnTo>
                    <a:pt x="8203856" y="319064"/>
                  </a:lnTo>
                  <a:close/>
                  <a:moveTo>
                    <a:pt x="8451472" y="310259"/>
                  </a:moveTo>
                  <a:lnTo>
                    <a:pt x="8454477" y="316229"/>
                  </a:lnTo>
                  <a:lnTo>
                    <a:pt x="8458019" y="310259"/>
                  </a:lnTo>
                  <a:close/>
                  <a:moveTo>
                    <a:pt x="8036662" y="295823"/>
                  </a:moveTo>
                  <a:lnTo>
                    <a:pt x="8038521" y="297659"/>
                  </a:lnTo>
                  <a:lnTo>
                    <a:pt x="8039928" y="295823"/>
                  </a:lnTo>
                  <a:close/>
                  <a:moveTo>
                    <a:pt x="8030203" y="287959"/>
                  </a:moveTo>
                  <a:lnTo>
                    <a:pt x="8030995" y="289078"/>
                  </a:lnTo>
                  <a:lnTo>
                    <a:pt x="8031928" y="287959"/>
                  </a:lnTo>
                  <a:close/>
                  <a:moveTo>
                    <a:pt x="8846135" y="265176"/>
                  </a:moveTo>
                  <a:lnTo>
                    <a:pt x="8848000" y="268045"/>
                  </a:lnTo>
                  <a:lnTo>
                    <a:pt x="8848113" y="268166"/>
                  </a:lnTo>
                  <a:lnTo>
                    <a:pt x="8850405" y="265176"/>
                  </a:lnTo>
                  <a:close/>
                  <a:moveTo>
                    <a:pt x="8298102" y="261739"/>
                  </a:moveTo>
                  <a:lnTo>
                    <a:pt x="8301170" y="265845"/>
                  </a:lnTo>
                  <a:cubicBezTo>
                    <a:pt x="8307890" y="273367"/>
                    <a:pt x="8315734" y="280787"/>
                    <a:pt x="8325107" y="288244"/>
                  </a:cubicBezTo>
                  <a:lnTo>
                    <a:pt x="8304023" y="288244"/>
                  </a:lnTo>
                  <a:lnTo>
                    <a:pt x="8307665" y="293119"/>
                  </a:lnTo>
                  <a:cubicBezTo>
                    <a:pt x="8315448" y="301832"/>
                    <a:pt x="8324534" y="310426"/>
                    <a:pt x="8335391" y="319064"/>
                  </a:cubicBezTo>
                  <a:lnTo>
                    <a:pt x="8320158" y="319064"/>
                  </a:lnTo>
                  <a:lnTo>
                    <a:pt x="8321944" y="321454"/>
                  </a:lnTo>
                  <a:lnTo>
                    <a:pt x="8333940" y="332678"/>
                  </a:lnTo>
                  <a:lnTo>
                    <a:pt x="8340737" y="321218"/>
                  </a:lnTo>
                  <a:lnTo>
                    <a:pt x="8346908" y="310259"/>
                  </a:lnTo>
                  <a:lnTo>
                    <a:pt x="8328152" y="310259"/>
                  </a:lnTo>
                  <a:cubicBezTo>
                    <a:pt x="8335304" y="297721"/>
                    <a:pt x="8342304" y="286307"/>
                    <a:pt x="8349073" y="274986"/>
                  </a:cubicBezTo>
                  <a:lnTo>
                    <a:pt x="8354304" y="265697"/>
                  </a:lnTo>
                  <a:lnTo>
                    <a:pt x="8322038" y="265697"/>
                  </a:lnTo>
                  <a:lnTo>
                    <a:pt x="8324386" y="261739"/>
                  </a:lnTo>
                  <a:close/>
                  <a:moveTo>
                    <a:pt x="8055819" y="258829"/>
                  </a:moveTo>
                  <a:lnTo>
                    <a:pt x="8055819" y="258925"/>
                  </a:lnTo>
                  <a:lnTo>
                    <a:pt x="8055895" y="258829"/>
                  </a:lnTo>
                  <a:close/>
                  <a:moveTo>
                    <a:pt x="8037561" y="258829"/>
                  </a:moveTo>
                  <a:lnTo>
                    <a:pt x="8037568" y="258838"/>
                  </a:lnTo>
                  <a:lnTo>
                    <a:pt x="8043745" y="264940"/>
                  </a:lnTo>
                  <a:lnTo>
                    <a:pt x="8048428" y="258829"/>
                  </a:lnTo>
                  <a:close/>
                  <a:moveTo>
                    <a:pt x="8586346" y="255775"/>
                  </a:moveTo>
                  <a:lnTo>
                    <a:pt x="8587186" y="258144"/>
                  </a:lnTo>
                  <a:lnTo>
                    <a:pt x="8589258" y="262262"/>
                  </a:lnTo>
                  <a:lnTo>
                    <a:pt x="8592911" y="255775"/>
                  </a:lnTo>
                  <a:close/>
                  <a:moveTo>
                    <a:pt x="8474321" y="255775"/>
                  </a:moveTo>
                  <a:lnTo>
                    <a:pt x="8481464" y="265697"/>
                  </a:lnTo>
                  <a:lnTo>
                    <a:pt x="8444766" y="265697"/>
                  </a:lnTo>
                  <a:lnTo>
                    <a:pt x="8448240" y="272600"/>
                  </a:lnTo>
                  <a:lnTo>
                    <a:pt x="8465848" y="297059"/>
                  </a:lnTo>
                  <a:lnTo>
                    <a:pt x="8476912" y="278406"/>
                  </a:lnTo>
                  <a:lnTo>
                    <a:pt x="8489656" y="255775"/>
                  </a:lnTo>
                  <a:close/>
                  <a:moveTo>
                    <a:pt x="8029084" y="246851"/>
                  </a:moveTo>
                  <a:lnTo>
                    <a:pt x="8037332" y="258505"/>
                  </a:lnTo>
                  <a:lnTo>
                    <a:pt x="8047054" y="246851"/>
                  </a:lnTo>
                  <a:close/>
                  <a:moveTo>
                    <a:pt x="7922316" y="246851"/>
                  </a:moveTo>
                  <a:lnTo>
                    <a:pt x="7932622" y="257031"/>
                  </a:lnTo>
                  <a:lnTo>
                    <a:pt x="7940684" y="246851"/>
                  </a:lnTo>
                  <a:close/>
                  <a:moveTo>
                    <a:pt x="8047375" y="227012"/>
                  </a:moveTo>
                  <a:lnTo>
                    <a:pt x="8056271" y="235800"/>
                  </a:lnTo>
                  <a:lnTo>
                    <a:pt x="8058068" y="233644"/>
                  </a:lnTo>
                  <a:lnTo>
                    <a:pt x="8063320" y="227012"/>
                  </a:lnTo>
                  <a:close/>
                  <a:moveTo>
                    <a:pt x="8959164" y="222545"/>
                  </a:moveTo>
                  <a:lnTo>
                    <a:pt x="8959741" y="223431"/>
                  </a:lnTo>
                  <a:lnTo>
                    <a:pt x="8960415" y="222545"/>
                  </a:lnTo>
                  <a:close/>
                  <a:moveTo>
                    <a:pt x="8846063" y="222545"/>
                  </a:moveTo>
                  <a:lnTo>
                    <a:pt x="8851305" y="228181"/>
                  </a:lnTo>
                  <a:lnTo>
                    <a:pt x="8829279" y="228181"/>
                  </a:lnTo>
                  <a:lnTo>
                    <a:pt x="8833083" y="234033"/>
                  </a:lnTo>
                  <a:lnTo>
                    <a:pt x="8844669" y="246490"/>
                  </a:lnTo>
                  <a:lnTo>
                    <a:pt x="8857022" y="230370"/>
                  </a:lnTo>
                  <a:lnTo>
                    <a:pt x="8862714" y="222545"/>
                  </a:lnTo>
                  <a:close/>
                  <a:moveTo>
                    <a:pt x="8588340" y="214305"/>
                  </a:moveTo>
                  <a:lnTo>
                    <a:pt x="8588684" y="214988"/>
                  </a:lnTo>
                  <a:lnTo>
                    <a:pt x="8603943" y="236184"/>
                  </a:lnTo>
                  <a:lnTo>
                    <a:pt x="8616194" y="214425"/>
                  </a:lnTo>
                  <a:lnTo>
                    <a:pt x="8616252" y="214305"/>
                  </a:lnTo>
                  <a:close/>
                  <a:moveTo>
                    <a:pt x="8968636" y="209047"/>
                  </a:moveTo>
                  <a:lnTo>
                    <a:pt x="8969682" y="210171"/>
                  </a:lnTo>
                  <a:lnTo>
                    <a:pt x="8970494" y="209047"/>
                  </a:lnTo>
                  <a:close/>
                  <a:moveTo>
                    <a:pt x="8720978" y="196364"/>
                  </a:moveTo>
                  <a:lnTo>
                    <a:pt x="8724007" y="204907"/>
                  </a:lnTo>
                  <a:lnTo>
                    <a:pt x="8727715" y="212275"/>
                  </a:lnTo>
                  <a:lnTo>
                    <a:pt x="8734825" y="202997"/>
                  </a:lnTo>
                  <a:lnTo>
                    <a:pt x="8739650" y="196364"/>
                  </a:lnTo>
                  <a:close/>
                  <a:moveTo>
                    <a:pt x="8952979" y="190728"/>
                  </a:moveTo>
                  <a:lnTo>
                    <a:pt x="8956183" y="195657"/>
                  </a:lnTo>
                  <a:lnTo>
                    <a:pt x="8960725" y="200541"/>
                  </a:lnTo>
                  <a:lnTo>
                    <a:pt x="8968194" y="190728"/>
                  </a:lnTo>
                  <a:close/>
                  <a:moveTo>
                    <a:pt x="8851702" y="190728"/>
                  </a:moveTo>
                  <a:lnTo>
                    <a:pt x="8856944" y="196364"/>
                  </a:lnTo>
                  <a:lnTo>
                    <a:pt x="8823093" y="196364"/>
                  </a:lnTo>
                  <a:lnTo>
                    <a:pt x="8826298" y="201293"/>
                  </a:lnTo>
                  <a:lnTo>
                    <a:pt x="8845706" y="222162"/>
                  </a:lnTo>
                  <a:lnTo>
                    <a:pt x="8864711" y="197360"/>
                  </a:lnTo>
                  <a:lnTo>
                    <a:pt x="8869536" y="190728"/>
                  </a:lnTo>
                  <a:close/>
                  <a:moveTo>
                    <a:pt x="9165043" y="181280"/>
                  </a:moveTo>
                  <a:lnTo>
                    <a:pt x="9167103" y="184470"/>
                  </a:lnTo>
                  <a:lnTo>
                    <a:pt x="9169069" y="186598"/>
                  </a:lnTo>
                  <a:lnTo>
                    <a:pt x="9173116" y="181280"/>
                  </a:lnTo>
                  <a:close/>
                  <a:moveTo>
                    <a:pt x="9065280" y="181280"/>
                  </a:moveTo>
                  <a:lnTo>
                    <a:pt x="9065635" y="181828"/>
                  </a:lnTo>
                  <a:lnTo>
                    <a:pt x="9068501" y="184931"/>
                  </a:lnTo>
                  <a:lnTo>
                    <a:pt x="9071139" y="181280"/>
                  </a:lnTo>
                  <a:close/>
                  <a:moveTo>
                    <a:pt x="8734532" y="155257"/>
                  </a:moveTo>
                  <a:lnTo>
                    <a:pt x="8737676" y="159623"/>
                  </a:lnTo>
                  <a:lnTo>
                    <a:pt x="8740852" y="155257"/>
                  </a:lnTo>
                  <a:close/>
                  <a:moveTo>
                    <a:pt x="9249241" y="152057"/>
                  </a:moveTo>
                  <a:lnTo>
                    <a:pt x="9255148" y="159601"/>
                  </a:lnTo>
                  <a:lnTo>
                    <a:pt x="9256915" y="157295"/>
                  </a:lnTo>
                  <a:lnTo>
                    <a:pt x="9260725" y="152057"/>
                  </a:lnTo>
                  <a:close/>
                  <a:moveTo>
                    <a:pt x="9067375" y="151973"/>
                  </a:moveTo>
                  <a:lnTo>
                    <a:pt x="9068025" y="152804"/>
                  </a:lnTo>
                  <a:lnTo>
                    <a:pt x="9054706" y="152804"/>
                  </a:lnTo>
                  <a:lnTo>
                    <a:pt x="9065793" y="166965"/>
                  </a:lnTo>
                  <a:lnTo>
                    <a:pt x="9074301" y="155787"/>
                  </a:lnTo>
                  <a:lnTo>
                    <a:pt x="9077057" y="151973"/>
                  </a:lnTo>
                  <a:close/>
                  <a:moveTo>
                    <a:pt x="8951951" y="149620"/>
                  </a:moveTo>
                  <a:lnTo>
                    <a:pt x="8959745" y="161608"/>
                  </a:lnTo>
                  <a:lnTo>
                    <a:pt x="8968605" y="171134"/>
                  </a:lnTo>
                  <a:lnTo>
                    <a:pt x="8978221" y="158501"/>
                  </a:lnTo>
                  <a:lnTo>
                    <a:pt x="8982338" y="152804"/>
                  </a:lnTo>
                  <a:lnTo>
                    <a:pt x="8969825" y="152804"/>
                  </a:lnTo>
                  <a:lnTo>
                    <a:pt x="8972248" y="149620"/>
                  </a:lnTo>
                  <a:close/>
                  <a:moveTo>
                    <a:pt x="8852078" y="149620"/>
                  </a:moveTo>
                  <a:lnTo>
                    <a:pt x="8857320" y="155257"/>
                  </a:lnTo>
                  <a:lnTo>
                    <a:pt x="8822065" y="155257"/>
                  </a:lnTo>
                  <a:lnTo>
                    <a:pt x="8829859" y="167244"/>
                  </a:lnTo>
                  <a:lnTo>
                    <a:pt x="8845162" y="183697"/>
                  </a:lnTo>
                  <a:lnTo>
                    <a:pt x="8860675" y="163453"/>
                  </a:lnTo>
                  <a:lnTo>
                    <a:pt x="8870738" y="149620"/>
                  </a:lnTo>
                  <a:close/>
                  <a:moveTo>
                    <a:pt x="9174383" y="149347"/>
                  </a:moveTo>
                  <a:lnTo>
                    <a:pt x="9176440" y="151973"/>
                  </a:lnTo>
                  <a:lnTo>
                    <a:pt x="9164930" y="151973"/>
                  </a:lnTo>
                  <a:lnTo>
                    <a:pt x="9166280" y="154062"/>
                  </a:lnTo>
                  <a:lnTo>
                    <a:pt x="9174406" y="162858"/>
                  </a:lnTo>
                  <a:lnTo>
                    <a:pt x="9181014" y="154176"/>
                  </a:lnTo>
                  <a:lnTo>
                    <a:pt x="9184504" y="149347"/>
                  </a:lnTo>
                  <a:close/>
                  <a:moveTo>
                    <a:pt x="8726783" y="142529"/>
                  </a:moveTo>
                  <a:lnTo>
                    <a:pt x="8728572" y="146082"/>
                  </a:lnTo>
                  <a:lnTo>
                    <a:pt x="8731294" y="142529"/>
                  </a:lnTo>
                  <a:close/>
                  <a:moveTo>
                    <a:pt x="8968621" y="129638"/>
                  </a:moveTo>
                  <a:lnTo>
                    <a:pt x="8978980" y="140776"/>
                  </a:lnTo>
                  <a:lnTo>
                    <a:pt x="8983782" y="134467"/>
                  </a:lnTo>
                  <a:lnTo>
                    <a:pt x="8987272" y="129638"/>
                  </a:lnTo>
                  <a:close/>
                  <a:moveTo>
                    <a:pt x="9245900" y="119416"/>
                  </a:moveTo>
                  <a:lnTo>
                    <a:pt x="9256001" y="132316"/>
                  </a:lnTo>
                  <a:lnTo>
                    <a:pt x="9263226" y="122887"/>
                  </a:lnTo>
                  <a:lnTo>
                    <a:pt x="9265752" y="119416"/>
                  </a:lnTo>
                  <a:close/>
                  <a:moveTo>
                    <a:pt x="9266199" y="115062"/>
                  </a:moveTo>
                  <a:lnTo>
                    <a:pt x="9267609" y="116863"/>
                  </a:lnTo>
                  <a:lnTo>
                    <a:pt x="9268919" y="115062"/>
                  </a:lnTo>
                  <a:close/>
                  <a:moveTo>
                    <a:pt x="9048668" y="99707"/>
                  </a:moveTo>
                  <a:lnTo>
                    <a:pt x="9072103" y="129638"/>
                  </a:lnTo>
                  <a:lnTo>
                    <a:pt x="9049887" y="129638"/>
                  </a:lnTo>
                  <a:lnTo>
                    <a:pt x="9065004" y="148946"/>
                  </a:lnTo>
                  <a:lnTo>
                    <a:pt x="9078866" y="130735"/>
                  </a:lnTo>
                  <a:lnTo>
                    <a:pt x="9082983" y="125037"/>
                  </a:lnTo>
                  <a:lnTo>
                    <a:pt x="9070470" y="125037"/>
                  </a:lnTo>
                  <a:cubicBezTo>
                    <a:pt x="9075241" y="118520"/>
                    <a:pt x="9079911" y="112586"/>
                    <a:pt x="9084427" y="106701"/>
                  </a:cubicBezTo>
                  <a:lnTo>
                    <a:pt x="9087917" y="101871"/>
                  </a:lnTo>
                  <a:lnTo>
                    <a:pt x="9066392" y="101871"/>
                  </a:lnTo>
                  <a:lnTo>
                    <a:pt x="9068040" y="99707"/>
                  </a:lnTo>
                  <a:close/>
                  <a:moveTo>
                    <a:pt x="9274629" y="45317"/>
                  </a:moveTo>
                  <a:lnTo>
                    <a:pt x="9274629" y="83246"/>
                  </a:lnTo>
                  <a:lnTo>
                    <a:pt x="9245978" y="83246"/>
                  </a:lnTo>
                  <a:cubicBezTo>
                    <a:pt x="9253124" y="73551"/>
                    <a:pt x="9260116" y="64724"/>
                    <a:pt x="9266880" y="55970"/>
                  </a:cubicBezTo>
                  <a:close/>
                  <a:moveTo>
                    <a:pt x="9274629" y="19956"/>
                  </a:moveTo>
                  <a:lnTo>
                    <a:pt x="9274629" y="42137"/>
                  </a:lnTo>
                  <a:lnTo>
                    <a:pt x="9257632" y="42137"/>
                  </a:lnTo>
                  <a:close/>
                  <a:moveTo>
                    <a:pt x="8675306" y="0"/>
                  </a:moveTo>
                  <a:lnTo>
                    <a:pt x="8689720" y="0"/>
                  </a:lnTo>
                  <a:lnTo>
                    <a:pt x="8690105" y="1384"/>
                  </a:lnTo>
                  <a:cubicBezTo>
                    <a:pt x="8697920" y="26831"/>
                    <a:pt x="8707656" y="48858"/>
                    <a:pt x="8726727" y="71219"/>
                  </a:cubicBezTo>
                  <a:lnTo>
                    <a:pt x="8708338" y="71219"/>
                  </a:lnTo>
                  <a:lnTo>
                    <a:pt x="8729931" y="107826"/>
                  </a:lnTo>
                  <a:lnTo>
                    <a:pt x="8709697" y="107826"/>
                  </a:lnTo>
                  <a:lnTo>
                    <a:pt x="8710596" y="110363"/>
                  </a:lnTo>
                  <a:lnTo>
                    <a:pt x="8717225" y="123535"/>
                  </a:lnTo>
                  <a:lnTo>
                    <a:pt x="8728685" y="129995"/>
                  </a:lnTo>
                  <a:lnTo>
                    <a:pt x="8738066" y="133691"/>
                  </a:lnTo>
                  <a:lnTo>
                    <a:pt x="8740840" y="130072"/>
                  </a:lnTo>
                  <a:cubicBezTo>
                    <a:pt x="8759574" y="105823"/>
                    <a:pt x="8776405" y="82175"/>
                    <a:pt x="8789430" y="39288"/>
                  </a:cubicBezTo>
                  <a:cubicBezTo>
                    <a:pt x="8800764" y="73090"/>
                    <a:pt x="8811252" y="101280"/>
                    <a:pt x="8832312" y="128369"/>
                  </a:cubicBezTo>
                  <a:lnTo>
                    <a:pt x="8851721" y="149237"/>
                  </a:lnTo>
                  <a:lnTo>
                    <a:pt x="8870726" y="124436"/>
                  </a:lnTo>
                  <a:cubicBezTo>
                    <a:pt x="8889460" y="100187"/>
                    <a:pt x="8906291" y="76539"/>
                    <a:pt x="8919316" y="33652"/>
                  </a:cubicBezTo>
                  <a:cubicBezTo>
                    <a:pt x="8930650" y="67453"/>
                    <a:pt x="8941138" y="95644"/>
                    <a:pt x="8962198" y="122732"/>
                  </a:cubicBezTo>
                  <a:lnTo>
                    <a:pt x="8967040" y="127938"/>
                  </a:lnTo>
                  <a:lnTo>
                    <a:pt x="8980863" y="109778"/>
                  </a:lnTo>
                  <a:lnTo>
                    <a:pt x="8988141" y="99707"/>
                  </a:lnTo>
                  <a:lnTo>
                    <a:pt x="8974175" y="99707"/>
                  </a:lnTo>
                  <a:cubicBezTo>
                    <a:pt x="8993260" y="73636"/>
                    <a:pt x="9010714" y="56904"/>
                    <a:pt x="9023274" y="15269"/>
                  </a:cubicBezTo>
                  <a:cubicBezTo>
                    <a:pt x="9028739" y="31677"/>
                    <a:pt x="9033932" y="46268"/>
                    <a:pt x="9041300" y="60017"/>
                  </a:cubicBezTo>
                  <a:lnTo>
                    <a:pt x="9070176" y="96899"/>
                  </a:lnTo>
                  <a:lnTo>
                    <a:pt x="9081508" y="82012"/>
                  </a:lnTo>
                  <a:lnTo>
                    <a:pt x="9088786" y="71940"/>
                  </a:lnTo>
                  <a:lnTo>
                    <a:pt x="9074820" y="71940"/>
                  </a:lnTo>
                  <a:cubicBezTo>
                    <a:pt x="9089134" y="52387"/>
                    <a:pt x="9102530" y="38087"/>
                    <a:pt x="9113632" y="14595"/>
                  </a:cubicBezTo>
                  <a:lnTo>
                    <a:pt x="9119175" y="0"/>
                  </a:lnTo>
                  <a:lnTo>
                    <a:pt x="9128358" y="0"/>
                  </a:lnTo>
                  <a:lnTo>
                    <a:pt x="9132219" y="10874"/>
                  </a:lnTo>
                  <a:cubicBezTo>
                    <a:pt x="9140925" y="33126"/>
                    <a:pt x="9151773" y="52387"/>
                    <a:pt x="9173020" y="71940"/>
                  </a:cubicBezTo>
                  <a:lnTo>
                    <a:pt x="9149313" y="71940"/>
                  </a:lnTo>
                  <a:lnTo>
                    <a:pt x="9172748" y="101871"/>
                  </a:lnTo>
                  <a:lnTo>
                    <a:pt x="9150532" y="101871"/>
                  </a:lnTo>
                  <a:lnTo>
                    <a:pt x="9168670" y="125037"/>
                  </a:lnTo>
                  <a:lnTo>
                    <a:pt x="9155350" y="125037"/>
                  </a:lnTo>
                  <a:lnTo>
                    <a:pt x="9168601" y="141961"/>
                  </a:lnTo>
                  <a:lnTo>
                    <a:pt x="9178096" y="129487"/>
                  </a:lnTo>
                  <a:lnTo>
                    <a:pt x="9185373" y="119416"/>
                  </a:lnTo>
                  <a:lnTo>
                    <a:pt x="9171407" y="119416"/>
                  </a:lnTo>
                  <a:cubicBezTo>
                    <a:pt x="9190493" y="93345"/>
                    <a:pt x="9207946" y="76613"/>
                    <a:pt x="9220507" y="34978"/>
                  </a:cubicBezTo>
                  <a:cubicBezTo>
                    <a:pt x="9225972" y="51386"/>
                    <a:pt x="9231164" y="65977"/>
                    <a:pt x="9238532" y="79726"/>
                  </a:cubicBezTo>
                  <a:lnTo>
                    <a:pt x="9258829" y="105650"/>
                  </a:lnTo>
                  <a:lnTo>
                    <a:pt x="9270916" y="89878"/>
                  </a:lnTo>
                  <a:lnTo>
                    <a:pt x="9274629" y="84773"/>
                  </a:lnTo>
                  <a:lnTo>
                    <a:pt x="9274629" y="314004"/>
                  </a:lnTo>
                  <a:lnTo>
                    <a:pt x="9274628" y="314004"/>
                  </a:lnTo>
                  <a:lnTo>
                    <a:pt x="9274628" y="1810296"/>
                  </a:lnTo>
                  <a:lnTo>
                    <a:pt x="0" y="1810296"/>
                  </a:lnTo>
                  <a:cubicBezTo>
                    <a:pt x="1917665" y="1573097"/>
                    <a:pt x="3266577" y="1365572"/>
                    <a:pt x="4366661" y="1171030"/>
                  </a:cubicBezTo>
                  <a:lnTo>
                    <a:pt x="4436671" y="1158333"/>
                  </a:lnTo>
                  <a:lnTo>
                    <a:pt x="4437461" y="1155432"/>
                  </a:lnTo>
                  <a:lnTo>
                    <a:pt x="4437935" y="1153509"/>
                  </a:lnTo>
                  <a:lnTo>
                    <a:pt x="4437955" y="1153451"/>
                  </a:lnTo>
                  <a:lnTo>
                    <a:pt x="4437964" y="1153392"/>
                  </a:lnTo>
                  <a:lnTo>
                    <a:pt x="4438061" y="1152699"/>
                  </a:lnTo>
                  <a:lnTo>
                    <a:pt x="4438360" y="1149488"/>
                  </a:lnTo>
                  <a:lnTo>
                    <a:pt x="4438487" y="1146453"/>
                  </a:lnTo>
                  <a:lnTo>
                    <a:pt x="4438458" y="1142793"/>
                  </a:lnTo>
                  <a:lnTo>
                    <a:pt x="4438264" y="1139719"/>
                  </a:lnTo>
                  <a:lnTo>
                    <a:pt x="4438032" y="1137582"/>
                  </a:lnTo>
                  <a:lnTo>
                    <a:pt x="4437712" y="1135367"/>
                  </a:lnTo>
                  <a:lnTo>
                    <a:pt x="4437316" y="1133103"/>
                  </a:lnTo>
                  <a:lnTo>
                    <a:pt x="4436783" y="1130800"/>
                  </a:lnTo>
                  <a:lnTo>
                    <a:pt x="4436125" y="1128496"/>
                  </a:lnTo>
                  <a:lnTo>
                    <a:pt x="4435844" y="1127661"/>
                  </a:lnTo>
                  <a:lnTo>
                    <a:pt x="4435326" y="1127794"/>
                  </a:lnTo>
                  <a:lnTo>
                    <a:pt x="4432819" y="1128438"/>
                  </a:lnTo>
                  <a:lnTo>
                    <a:pt x="4432132" y="1128613"/>
                  </a:lnTo>
                  <a:lnTo>
                    <a:pt x="4431077" y="1128750"/>
                  </a:lnTo>
                  <a:lnTo>
                    <a:pt x="4430390" y="1128692"/>
                  </a:lnTo>
                  <a:lnTo>
                    <a:pt x="4430061" y="1128613"/>
                  </a:lnTo>
                  <a:lnTo>
                    <a:pt x="4429751" y="1128496"/>
                  </a:lnTo>
                  <a:lnTo>
                    <a:pt x="4429180" y="1128164"/>
                  </a:lnTo>
                  <a:lnTo>
                    <a:pt x="4428396" y="1127540"/>
                  </a:lnTo>
                  <a:lnTo>
                    <a:pt x="4427874" y="1127140"/>
                  </a:lnTo>
                  <a:lnTo>
                    <a:pt x="4427438" y="1126866"/>
                  </a:lnTo>
                  <a:lnTo>
                    <a:pt x="4426528" y="1126446"/>
                  </a:lnTo>
                  <a:lnTo>
                    <a:pt x="4425570" y="1126183"/>
                  </a:lnTo>
                  <a:lnTo>
                    <a:pt x="4424583" y="1126027"/>
                  </a:lnTo>
                  <a:lnTo>
                    <a:pt x="4423035" y="1125929"/>
                  </a:lnTo>
                  <a:lnTo>
                    <a:pt x="4420934" y="1125958"/>
                  </a:lnTo>
                  <a:lnTo>
                    <a:pt x="4419899" y="1125939"/>
                  </a:lnTo>
                  <a:lnTo>
                    <a:pt x="4419386" y="1125929"/>
                  </a:lnTo>
                  <a:lnTo>
                    <a:pt x="4418321" y="1125802"/>
                  </a:lnTo>
                  <a:lnTo>
                    <a:pt x="4417276" y="1125578"/>
                  </a:lnTo>
                  <a:lnTo>
                    <a:pt x="4416279" y="1125236"/>
                  </a:lnTo>
                  <a:lnTo>
                    <a:pt x="4415360" y="1124778"/>
                  </a:lnTo>
                  <a:lnTo>
                    <a:pt x="4414557" y="1124182"/>
                  </a:lnTo>
                  <a:lnTo>
                    <a:pt x="4413918" y="1123470"/>
                  </a:lnTo>
                  <a:lnTo>
                    <a:pt x="4413570" y="1122835"/>
                  </a:lnTo>
                  <a:lnTo>
                    <a:pt x="4413405" y="1122357"/>
                  </a:lnTo>
                  <a:lnTo>
                    <a:pt x="4413347" y="1122123"/>
                  </a:lnTo>
                  <a:lnTo>
                    <a:pt x="4413066" y="1122123"/>
                  </a:lnTo>
                  <a:lnTo>
                    <a:pt x="4413211" y="1121810"/>
                  </a:lnTo>
                  <a:lnTo>
                    <a:pt x="4413405" y="1121146"/>
                  </a:lnTo>
                  <a:lnTo>
                    <a:pt x="4413501" y="1120463"/>
                  </a:lnTo>
                  <a:lnTo>
                    <a:pt x="4413501" y="1119790"/>
                  </a:lnTo>
                  <a:lnTo>
                    <a:pt x="4413434" y="1119097"/>
                  </a:lnTo>
                  <a:lnTo>
                    <a:pt x="4413270" y="1118424"/>
                  </a:lnTo>
                  <a:lnTo>
                    <a:pt x="4412999" y="1117789"/>
                  </a:lnTo>
                  <a:lnTo>
                    <a:pt x="4412669" y="1117203"/>
                  </a:lnTo>
                  <a:lnTo>
                    <a:pt x="4412457" y="1116921"/>
                  </a:lnTo>
                  <a:lnTo>
                    <a:pt x="4412243" y="1116647"/>
                  </a:lnTo>
                  <a:lnTo>
                    <a:pt x="4411750" y="1116188"/>
                  </a:lnTo>
                  <a:lnTo>
                    <a:pt x="4411199" y="1115778"/>
                  </a:lnTo>
                  <a:lnTo>
                    <a:pt x="4410589" y="1115456"/>
                  </a:lnTo>
                  <a:lnTo>
                    <a:pt x="4409950" y="1115222"/>
                  </a:lnTo>
                  <a:lnTo>
                    <a:pt x="4409292" y="1115066"/>
                  </a:lnTo>
                  <a:lnTo>
                    <a:pt x="4408614" y="1115007"/>
                  </a:lnTo>
                  <a:lnTo>
                    <a:pt x="4407927" y="1115036"/>
                  </a:lnTo>
                  <a:lnTo>
                    <a:pt x="4407589" y="1115095"/>
                  </a:lnTo>
                  <a:lnTo>
                    <a:pt x="4407685" y="1115232"/>
                  </a:lnTo>
                  <a:lnTo>
                    <a:pt x="4407791" y="1115544"/>
                  </a:lnTo>
                  <a:lnTo>
                    <a:pt x="4407791" y="1115866"/>
                  </a:lnTo>
                  <a:lnTo>
                    <a:pt x="4407714" y="1116188"/>
                  </a:lnTo>
                  <a:lnTo>
                    <a:pt x="4407482" y="1116667"/>
                  </a:lnTo>
                  <a:lnTo>
                    <a:pt x="4407114" y="1117047"/>
                  </a:lnTo>
                  <a:lnTo>
                    <a:pt x="4406824" y="1117233"/>
                  </a:lnTo>
                  <a:lnTo>
                    <a:pt x="4406669" y="1117301"/>
                  </a:lnTo>
                  <a:lnTo>
                    <a:pt x="4406340" y="1117408"/>
                  </a:lnTo>
                  <a:lnTo>
                    <a:pt x="4405672" y="1117467"/>
                  </a:lnTo>
                  <a:lnTo>
                    <a:pt x="4404637" y="1117340"/>
                  </a:lnTo>
                  <a:lnTo>
                    <a:pt x="4403969" y="1117174"/>
                  </a:lnTo>
                  <a:lnTo>
                    <a:pt x="4401617" y="1116579"/>
                  </a:lnTo>
                  <a:lnTo>
                    <a:pt x="4399245" y="1115974"/>
                  </a:lnTo>
                  <a:lnTo>
                    <a:pt x="4398501" y="1115798"/>
                  </a:lnTo>
                  <a:lnTo>
                    <a:pt x="4397456" y="1115369"/>
                  </a:lnTo>
                  <a:lnTo>
                    <a:pt x="4396846" y="1114968"/>
                  </a:lnTo>
                  <a:lnTo>
                    <a:pt x="4396584" y="1114695"/>
                  </a:lnTo>
                  <a:lnTo>
                    <a:pt x="4396391" y="1114471"/>
                  </a:lnTo>
                  <a:lnTo>
                    <a:pt x="4396110" y="1113963"/>
                  </a:lnTo>
                  <a:lnTo>
                    <a:pt x="4395926" y="1113407"/>
                  </a:lnTo>
                  <a:lnTo>
                    <a:pt x="4395839" y="1112831"/>
                  </a:lnTo>
                  <a:lnTo>
                    <a:pt x="4395839" y="1111904"/>
                  </a:lnTo>
                  <a:lnTo>
                    <a:pt x="4396023" y="1110664"/>
                  </a:lnTo>
                  <a:lnTo>
                    <a:pt x="4396149" y="1110059"/>
                  </a:lnTo>
                  <a:lnTo>
                    <a:pt x="4396362" y="1109131"/>
                  </a:lnTo>
                  <a:lnTo>
                    <a:pt x="4396565" y="1108195"/>
                  </a:lnTo>
                  <a:lnTo>
                    <a:pt x="4397252" y="1105159"/>
                  </a:lnTo>
                  <a:lnTo>
                    <a:pt x="4397930" y="1102123"/>
                  </a:lnTo>
                  <a:lnTo>
                    <a:pt x="4398104" y="1101470"/>
                  </a:lnTo>
                  <a:lnTo>
                    <a:pt x="4398433" y="1100494"/>
                  </a:lnTo>
                  <a:lnTo>
                    <a:pt x="4398733" y="1099869"/>
                  </a:lnTo>
                  <a:lnTo>
                    <a:pt x="4399091" y="1099322"/>
                  </a:lnTo>
                  <a:lnTo>
                    <a:pt x="4399508" y="1098873"/>
                  </a:lnTo>
                  <a:lnTo>
                    <a:pt x="4400001" y="1098542"/>
                  </a:lnTo>
                  <a:lnTo>
                    <a:pt x="4400552" y="1098356"/>
                  </a:lnTo>
                  <a:lnTo>
                    <a:pt x="4400872" y="1098337"/>
                  </a:lnTo>
                  <a:lnTo>
                    <a:pt x="4400746" y="1097526"/>
                  </a:lnTo>
                  <a:lnTo>
                    <a:pt x="4400697" y="1096248"/>
                  </a:lnTo>
                  <a:lnTo>
                    <a:pt x="4400736" y="1095399"/>
                  </a:lnTo>
                  <a:lnTo>
                    <a:pt x="4400891" y="1094618"/>
                  </a:lnTo>
                  <a:lnTo>
                    <a:pt x="4401152" y="1093896"/>
                  </a:lnTo>
                  <a:lnTo>
                    <a:pt x="4401559" y="1093290"/>
                  </a:lnTo>
                  <a:lnTo>
                    <a:pt x="4402130" y="1092832"/>
                  </a:lnTo>
                  <a:lnTo>
                    <a:pt x="4402479" y="1092666"/>
                  </a:lnTo>
                  <a:lnTo>
                    <a:pt x="4402798" y="1092568"/>
                  </a:lnTo>
                  <a:lnTo>
                    <a:pt x="4403456" y="1092470"/>
                  </a:lnTo>
                  <a:lnTo>
                    <a:pt x="4404453" y="1092451"/>
                  </a:lnTo>
                  <a:lnTo>
                    <a:pt x="4405140" y="1092441"/>
                  </a:lnTo>
                  <a:lnTo>
                    <a:pt x="4405585" y="1092383"/>
                  </a:lnTo>
                  <a:lnTo>
                    <a:pt x="4406437" y="1092139"/>
                  </a:lnTo>
                  <a:lnTo>
                    <a:pt x="4407230" y="1091739"/>
                  </a:lnTo>
                  <a:lnTo>
                    <a:pt x="4407937" y="1091202"/>
                  </a:lnTo>
                  <a:lnTo>
                    <a:pt x="4408557" y="1090538"/>
                  </a:lnTo>
                  <a:lnTo>
                    <a:pt x="4409059" y="1089796"/>
                  </a:lnTo>
                  <a:lnTo>
                    <a:pt x="4409408" y="1088976"/>
                  </a:lnTo>
                  <a:lnTo>
                    <a:pt x="4409611" y="1088107"/>
                  </a:lnTo>
                  <a:lnTo>
                    <a:pt x="4409640" y="1087658"/>
                  </a:lnTo>
                  <a:lnTo>
                    <a:pt x="4409640" y="1087171"/>
                  </a:lnTo>
                  <a:lnTo>
                    <a:pt x="4409534" y="1086185"/>
                  </a:lnTo>
                  <a:lnTo>
                    <a:pt x="4409408" y="1085218"/>
                  </a:lnTo>
                  <a:lnTo>
                    <a:pt x="4409359" y="1084233"/>
                  </a:lnTo>
                  <a:lnTo>
                    <a:pt x="4409418" y="1083754"/>
                  </a:lnTo>
                  <a:lnTo>
                    <a:pt x="4409476" y="1083501"/>
                  </a:lnTo>
                  <a:lnTo>
                    <a:pt x="4409660" y="1083032"/>
                  </a:lnTo>
                  <a:lnTo>
                    <a:pt x="4409930" y="1082603"/>
                  </a:lnTo>
                  <a:lnTo>
                    <a:pt x="4410279" y="1082232"/>
                  </a:lnTo>
                  <a:lnTo>
                    <a:pt x="4410676" y="1081958"/>
                  </a:lnTo>
                  <a:lnTo>
                    <a:pt x="4411101" y="1081773"/>
                  </a:lnTo>
                  <a:lnTo>
                    <a:pt x="4411537" y="1081734"/>
                  </a:lnTo>
                  <a:lnTo>
                    <a:pt x="4411973" y="1081832"/>
                  </a:lnTo>
                  <a:lnTo>
                    <a:pt x="4412175" y="1081958"/>
                  </a:lnTo>
                  <a:lnTo>
                    <a:pt x="4412050" y="1080172"/>
                  </a:lnTo>
                  <a:lnTo>
                    <a:pt x="4411924" y="1078396"/>
                  </a:lnTo>
                  <a:lnTo>
                    <a:pt x="4412989" y="1078103"/>
                  </a:lnTo>
                  <a:lnTo>
                    <a:pt x="4414044" y="1077810"/>
                  </a:lnTo>
                  <a:lnTo>
                    <a:pt x="4413947" y="1077361"/>
                  </a:lnTo>
                  <a:lnTo>
                    <a:pt x="4413599" y="1076541"/>
                  </a:lnTo>
                  <a:lnTo>
                    <a:pt x="4412863" y="1075409"/>
                  </a:lnTo>
                  <a:lnTo>
                    <a:pt x="4412340" y="1074648"/>
                  </a:lnTo>
                  <a:lnTo>
                    <a:pt x="4412108" y="1074267"/>
                  </a:lnTo>
                  <a:lnTo>
                    <a:pt x="4411721" y="1073408"/>
                  </a:lnTo>
                  <a:lnTo>
                    <a:pt x="4411566" y="1072745"/>
                  </a:lnTo>
                  <a:lnTo>
                    <a:pt x="4411537" y="1072296"/>
                  </a:lnTo>
                  <a:lnTo>
                    <a:pt x="4411595" y="1071876"/>
                  </a:lnTo>
                  <a:lnTo>
                    <a:pt x="4411721" y="1071456"/>
                  </a:lnTo>
                  <a:lnTo>
                    <a:pt x="4411827" y="1071261"/>
                  </a:lnTo>
                  <a:lnTo>
                    <a:pt x="4411953" y="1071076"/>
                  </a:lnTo>
                  <a:lnTo>
                    <a:pt x="4412292" y="1070792"/>
                  </a:lnTo>
                  <a:lnTo>
                    <a:pt x="4412708" y="1070627"/>
                  </a:lnTo>
                  <a:lnTo>
                    <a:pt x="4413153" y="1070568"/>
                  </a:lnTo>
                  <a:lnTo>
                    <a:pt x="4413589" y="1070627"/>
                  </a:lnTo>
                  <a:lnTo>
                    <a:pt x="4413976" y="1070783"/>
                  </a:lnTo>
                  <a:lnTo>
                    <a:pt x="4414266" y="1071037"/>
                  </a:lnTo>
                  <a:lnTo>
                    <a:pt x="4414421" y="1071388"/>
                  </a:lnTo>
                  <a:lnTo>
                    <a:pt x="4414431" y="1071613"/>
                  </a:lnTo>
                  <a:lnTo>
                    <a:pt x="4415379" y="1071369"/>
                  </a:lnTo>
                  <a:lnTo>
                    <a:pt x="4416328" y="1071134"/>
                  </a:lnTo>
                  <a:lnTo>
                    <a:pt x="4416066" y="1070275"/>
                  </a:lnTo>
                  <a:lnTo>
                    <a:pt x="4415786" y="1068987"/>
                  </a:lnTo>
                  <a:lnTo>
                    <a:pt x="4415747" y="1068109"/>
                  </a:lnTo>
                  <a:lnTo>
                    <a:pt x="4415786" y="1067679"/>
                  </a:lnTo>
                  <a:lnTo>
                    <a:pt x="4415873" y="1067230"/>
                  </a:lnTo>
                  <a:lnTo>
                    <a:pt x="4416231" y="1066410"/>
                  </a:lnTo>
                  <a:lnTo>
                    <a:pt x="4416637" y="1065873"/>
                  </a:lnTo>
                  <a:lnTo>
                    <a:pt x="4416976" y="1065600"/>
                  </a:lnTo>
                  <a:lnTo>
                    <a:pt x="4417334" y="1065385"/>
                  </a:lnTo>
                  <a:lnTo>
                    <a:pt x="4417741" y="1065249"/>
                  </a:lnTo>
                  <a:lnTo>
                    <a:pt x="4417944" y="1065220"/>
                  </a:lnTo>
                  <a:lnTo>
                    <a:pt x="4418321" y="1065190"/>
                  </a:lnTo>
                  <a:lnTo>
                    <a:pt x="4419038" y="1065356"/>
                  </a:lnTo>
                  <a:lnTo>
                    <a:pt x="4419705" y="1065678"/>
                  </a:lnTo>
                  <a:lnTo>
                    <a:pt x="4420344" y="1066098"/>
                  </a:lnTo>
                  <a:lnTo>
                    <a:pt x="4420654" y="1066322"/>
                  </a:lnTo>
                  <a:lnTo>
                    <a:pt x="4422212" y="1067503"/>
                  </a:lnTo>
                  <a:lnTo>
                    <a:pt x="4423770" y="1068684"/>
                  </a:lnTo>
                  <a:lnTo>
                    <a:pt x="4424245" y="1069036"/>
                  </a:lnTo>
                  <a:lnTo>
                    <a:pt x="4425028" y="1069465"/>
                  </a:lnTo>
                  <a:lnTo>
                    <a:pt x="4425589" y="1069602"/>
                  </a:lnTo>
                  <a:lnTo>
                    <a:pt x="4425861" y="1069602"/>
                  </a:lnTo>
                  <a:lnTo>
                    <a:pt x="4426016" y="1069592"/>
                  </a:lnTo>
                  <a:lnTo>
                    <a:pt x="4426296" y="1069485"/>
                  </a:lnTo>
                  <a:lnTo>
                    <a:pt x="4426673" y="1069250"/>
                  </a:lnTo>
                  <a:lnTo>
                    <a:pt x="4426935" y="1068899"/>
                  </a:lnTo>
                  <a:lnTo>
                    <a:pt x="4427051" y="1068645"/>
                  </a:lnTo>
                  <a:lnTo>
                    <a:pt x="4427080" y="1068382"/>
                  </a:lnTo>
                  <a:lnTo>
                    <a:pt x="4427003" y="1068109"/>
                  </a:lnTo>
                  <a:lnTo>
                    <a:pt x="4426935" y="1067982"/>
                  </a:lnTo>
                  <a:lnTo>
                    <a:pt x="4426616" y="1067913"/>
                  </a:lnTo>
                  <a:lnTo>
                    <a:pt x="4426035" y="1067650"/>
                  </a:lnTo>
                  <a:lnTo>
                    <a:pt x="4425542" y="1067240"/>
                  </a:lnTo>
                  <a:lnTo>
                    <a:pt x="4425125" y="1066732"/>
                  </a:lnTo>
                  <a:lnTo>
                    <a:pt x="4424777" y="1066127"/>
                  </a:lnTo>
                  <a:lnTo>
                    <a:pt x="4424496" y="1065483"/>
                  </a:lnTo>
                  <a:lnTo>
                    <a:pt x="4424177" y="1064458"/>
                  </a:lnTo>
                  <a:lnTo>
                    <a:pt x="4424022" y="1063765"/>
                  </a:lnTo>
                  <a:lnTo>
                    <a:pt x="4423944" y="1063365"/>
                  </a:lnTo>
                  <a:lnTo>
                    <a:pt x="4423828" y="1062535"/>
                  </a:lnTo>
                  <a:lnTo>
                    <a:pt x="4423828" y="1061716"/>
                  </a:lnTo>
                  <a:lnTo>
                    <a:pt x="4423954" y="1061139"/>
                  </a:lnTo>
                  <a:lnTo>
                    <a:pt x="4424119" y="1060778"/>
                  </a:lnTo>
                  <a:lnTo>
                    <a:pt x="4424216" y="1060603"/>
                  </a:lnTo>
                  <a:lnTo>
                    <a:pt x="4424428" y="1060329"/>
                  </a:lnTo>
                  <a:lnTo>
                    <a:pt x="4424942" y="1059890"/>
                  </a:lnTo>
                  <a:lnTo>
                    <a:pt x="4425861" y="1059431"/>
                  </a:lnTo>
                  <a:lnTo>
                    <a:pt x="4426519" y="1059207"/>
                  </a:lnTo>
                  <a:lnTo>
                    <a:pt x="4432229" y="1057274"/>
                  </a:lnTo>
                  <a:lnTo>
                    <a:pt x="4437958" y="1055342"/>
                  </a:lnTo>
                  <a:lnTo>
                    <a:pt x="4438491" y="1055157"/>
                  </a:lnTo>
                  <a:lnTo>
                    <a:pt x="4439313" y="1055010"/>
                  </a:lnTo>
                  <a:lnTo>
                    <a:pt x="4439845" y="1055068"/>
                  </a:lnTo>
                  <a:lnTo>
                    <a:pt x="4440097" y="1055157"/>
                  </a:lnTo>
                  <a:lnTo>
                    <a:pt x="4440416" y="1055322"/>
                  </a:lnTo>
                  <a:lnTo>
                    <a:pt x="4440920" y="1055830"/>
                  </a:lnTo>
                  <a:lnTo>
                    <a:pt x="4441394" y="1056396"/>
                  </a:lnTo>
                  <a:lnTo>
                    <a:pt x="4441888" y="1056894"/>
                  </a:lnTo>
                  <a:lnTo>
                    <a:pt x="4442198" y="1057069"/>
                  </a:lnTo>
                  <a:lnTo>
                    <a:pt x="4442603" y="1057216"/>
                  </a:lnTo>
                  <a:lnTo>
                    <a:pt x="4443533" y="1057372"/>
                  </a:lnTo>
                  <a:lnTo>
                    <a:pt x="4444201" y="1057518"/>
                  </a:lnTo>
                  <a:lnTo>
                    <a:pt x="4444569" y="1057655"/>
                  </a:lnTo>
                  <a:lnTo>
                    <a:pt x="4444830" y="1057870"/>
                  </a:lnTo>
                  <a:lnTo>
                    <a:pt x="4444984" y="1058163"/>
                  </a:lnTo>
                  <a:lnTo>
                    <a:pt x="4444995" y="1058358"/>
                  </a:lnTo>
                  <a:lnTo>
                    <a:pt x="4445575" y="1057392"/>
                  </a:lnTo>
                  <a:lnTo>
                    <a:pt x="4446146" y="1056416"/>
                  </a:lnTo>
                  <a:lnTo>
                    <a:pt x="4446823" y="1057401"/>
                  </a:lnTo>
                  <a:lnTo>
                    <a:pt x="4447520" y="1058387"/>
                  </a:lnTo>
                  <a:lnTo>
                    <a:pt x="4447704" y="1057870"/>
                  </a:lnTo>
                  <a:lnTo>
                    <a:pt x="4448178" y="1056855"/>
                  </a:lnTo>
                  <a:lnTo>
                    <a:pt x="4448633" y="1056181"/>
                  </a:lnTo>
                  <a:lnTo>
                    <a:pt x="4449001" y="1055820"/>
                  </a:lnTo>
                  <a:lnTo>
                    <a:pt x="4449407" y="1055537"/>
                  </a:lnTo>
                  <a:lnTo>
                    <a:pt x="4449882" y="1055361"/>
                  </a:lnTo>
                  <a:lnTo>
                    <a:pt x="4450143" y="1055342"/>
                  </a:lnTo>
                  <a:lnTo>
                    <a:pt x="4450366" y="1055342"/>
                  </a:lnTo>
                  <a:lnTo>
                    <a:pt x="4450782" y="1055391"/>
                  </a:lnTo>
                  <a:lnTo>
                    <a:pt x="4451392" y="1055615"/>
                  </a:lnTo>
                  <a:lnTo>
                    <a:pt x="4452553" y="1056337"/>
                  </a:lnTo>
                  <a:lnTo>
                    <a:pt x="4453366" y="1056767"/>
                  </a:lnTo>
                  <a:lnTo>
                    <a:pt x="4453569" y="1056855"/>
                  </a:lnTo>
                  <a:lnTo>
                    <a:pt x="4454034" y="1056923"/>
                  </a:lnTo>
                  <a:lnTo>
                    <a:pt x="4454508" y="1056884"/>
                  </a:lnTo>
                  <a:lnTo>
                    <a:pt x="4454953" y="1056757"/>
                  </a:lnTo>
                  <a:lnTo>
                    <a:pt x="4455340" y="1056542"/>
                  </a:lnTo>
                  <a:lnTo>
                    <a:pt x="4455631" y="1056269"/>
                  </a:lnTo>
                  <a:lnTo>
                    <a:pt x="4455805" y="1055937"/>
                  </a:lnTo>
                  <a:lnTo>
                    <a:pt x="4455805" y="1055566"/>
                  </a:lnTo>
                  <a:lnTo>
                    <a:pt x="4455718" y="1055361"/>
                  </a:lnTo>
                  <a:lnTo>
                    <a:pt x="4455969" y="1055225"/>
                  </a:lnTo>
                  <a:lnTo>
                    <a:pt x="4456511" y="1055039"/>
                  </a:lnTo>
                  <a:lnTo>
                    <a:pt x="4457082" y="1055000"/>
                  </a:lnTo>
                  <a:lnTo>
                    <a:pt x="4457663" y="1055059"/>
                  </a:lnTo>
                  <a:lnTo>
                    <a:pt x="4458244" y="1055225"/>
                  </a:lnTo>
                  <a:lnTo>
                    <a:pt x="4458815" y="1055469"/>
                  </a:lnTo>
                  <a:lnTo>
                    <a:pt x="4459637" y="1055927"/>
                  </a:lnTo>
                  <a:lnTo>
                    <a:pt x="4460121" y="1056289"/>
                  </a:lnTo>
                  <a:lnTo>
                    <a:pt x="4461070" y="1057079"/>
                  </a:lnTo>
                  <a:lnTo>
                    <a:pt x="4462560" y="1058133"/>
                  </a:lnTo>
                  <a:lnTo>
                    <a:pt x="4463364" y="1058485"/>
                  </a:lnTo>
                  <a:lnTo>
                    <a:pt x="4463925" y="1058641"/>
                  </a:lnTo>
                  <a:lnTo>
                    <a:pt x="4464235" y="1058670"/>
                  </a:lnTo>
                  <a:lnTo>
                    <a:pt x="4464660" y="1058680"/>
                  </a:lnTo>
                  <a:lnTo>
                    <a:pt x="4465541" y="1058572"/>
                  </a:lnTo>
                  <a:lnTo>
                    <a:pt x="4466422" y="1058416"/>
                  </a:lnTo>
                  <a:lnTo>
                    <a:pt x="4467283" y="1058358"/>
                  </a:lnTo>
                  <a:lnTo>
                    <a:pt x="4467482" y="1058385"/>
                  </a:lnTo>
                  <a:lnTo>
                    <a:pt x="4467580" y="1058114"/>
                  </a:lnTo>
                  <a:lnTo>
                    <a:pt x="4467986" y="1057509"/>
                  </a:lnTo>
                  <a:lnTo>
                    <a:pt x="4468557" y="1057050"/>
                  </a:lnTo>
                  <a:lnTo>
                    <a:pt x="4468906" y="1056885"/>
                  </a:lnTo>
                  <a:lnTo>
                    <a:pt x="4469225" y="1056787"/>
                  </a:lnTo>
                  <a:lnTo>
                    <a:pt x="4469883" y="1056689"/>
                  </a:lnTo>
                  <a:lnTo>
                    <a:pt x="4470880" y="1056670"/>
                  </a:lnTo>
                  <a:lnTo>
                    <a:pt x="4471567" y="1056660"/>
                  </a:lnTo>
                  <a:lnTo>
                    <a:pt x="4472012" y="1056601"/>
                  </a:lnTo>
                  <a:lnTo>
                    <a:pt x="4472864" y="1056357"/>
                  </a:lnTo>
                  <a:lnTo>
                    <a:pt x="4473658" y="1055957"/>
                  </a:lnTo>
                  <a:lnTo>
                    <a:pt x="4474365" y="1055420"/>
                  </a:lnTo>
                  <a:lnTo>
                    <a:pt x="4474983" y="1054756"/>
                  </a:lnTo>
                  <a:lnTo>
                    <a:pt x="4475487" y="1054015"/>
                  </a:lnTo>
                  <a:lnTo>
                    <a:pt x="4475835" y="1053195"/>
                  </a:lnTo>
                  <a:lnTo>
                    <a:pt x="4476039" y="1052326"/>
                  </a:lnTo>
                  <a:lnTo>
                    <a:pt x="4476068" y="1051877"/>
                  </a:lnTo>
                  <a:lnTo>
                    <a:pt x="4476068" y="1051389"/>
                  </a:lnTo>
                  <a:lnTo>
                    <a:pt x="4475961" y="1050403"/>
                  </a:lnTo>
                  <a:lnTo>
                    <a:pt x="4475835" y="1049437"/>
                  </a:lnTo>
                  <a:lnTo>
                    <a:pt x="4475787" y="1048451"/>
                  </a:lnTo>
                  <a:lnTo>
                    <a:pt x="4475845" y="1047973"/>
                  </a:lnTo>
                  <a:lnTo>
                    <a:pt x="4475903" y="1047719"/>
                  </a:lnTo>
                  <a:lnTo>
                    <a:pt x="4476087" y="1047251"/>
                  </a:lnTo>
                  <a:lnTo>
                    <a:pt x="4476358" y="1046821"/>
                  </a:lnTo>
                  <a:lnTo>
                    <a:pt x="4476706" y="1046450"/>
                  </a:lnTo>
                  <a:lnTo>
                    <a:pt x="4477103" y="1046177"/>
                  </a:lnTo>
                  <a:lnTo>
                    <a:pt x="4477529" y="1045992"/>
                  </a:lnTo>
                  <a:lnTo>
                    <a:pt x="4477965" y="1045953"/>
                  </a:lnTo>
                  <a:lnTo>
                    <a:pt x="4478400" y="1046050"/>
                  </a:lnTo>
                  <a:lnTo>
                    <a:pt x="4478604" y="1046177"/>
                  </a:lnTo>
                  <a:lnTo>
                    <a:pt x="4478477" y="1044391"/>
                  </a:lnTo>
                  <a:lnTo>
                    <a:pt x="4478352" y="1042615"/>
                  </a:lnTo>
                  <a:lnTo>
                    <a:pt x="4479417" y="1042322"/>
                  </a:lnTo>
                  <a:lnTo>
                    <a:pt x="4480472" y="1042029"/>
                  </a:lnTo>
                  <a:lnTo>
                    <a:pt x="4480374" y="1041580"/>
                  </a:lnTo>
                  <a:lnTo>
                    <a:pt x="4480026" y="1040760"/>
                  </a:lnTo>
                  <a:lnTo>
                    <a:pt x="4479290" y="1039628"/>
                  </a:lnTo>
                  <a:lnTo>
                    <a:pt x="4478768" y="1038867"/>
                  </a:lnTo>
                  <a:lnTo>
                    <a:pt x="4478536" y="1038486"/>
                  </a:lnTo>
                  <a:lnTo>
                    <a:pt x="4478148" y="1037627"/>
                  </a:lnTo>
                  <a:lnTo>
                    <a:pt x="4477993" y="1036963"/>
                  </a:lnTo>
                  <a:lnTo>
                    <a:pt x="4477965" y="1036514"/>
                  </a:lnTo>
                  <a:lnTo>
                    <a:pt x="4478023" y="1036095"/>
                  </a:lnTo>
                  <a:lnTo>
                    <a:pt x="4478148" y="1035675"/>
                  </a:lnTo>
                  <a:lnTo>
                    <a:pt x="4478255" y="1035480"/>
                  </a:lnTo>
                  <a:lnTo>
                    <a:pt x="4478381" y="1035294"/>
                  </a:lnTo>
                  <a:lnTo>
                    <a:pt x="4478720" y="1035011"/>
                  </a:lnTo>
                  <a:lnTo>
                    <a:pt x="4479135" y="1034845"/>
                  </a:lnTo>
                  <a:lnTo>
                    <a:pt x="4479581" y="1034787"/>
                  </a:lnTo>
                  <a:lnTo>
                    <a:pt x="4480016" y="1034845"/>
                  </a:lnTo>
                  <a:lnTo>
                    <a:pt x="4480403" y="1035001"/>
                  </a:lnTo>
                  <a:lnTo>
                    <a:pt x="4480694" y="1035255"/>
                  </a:lnTo>
                  <a:lnTo>
                    <a:pt x="4480849" y="1035607"/>
                  </a:lnTo>
                  <a:lnTo>
                    <a:pt x="4480858" y="1035831"/>
                  </a:lnTo>
                  <a:lnTo>
                    <a:pt x="4481807" y="1035587"/>
                  </a:lnTo>
                  <a:lnTo>
                    <a:pt x="4482755" y="1035353"/>
                  </a:lnTo>
                  <a:lnTo>
                    <a:pt x="4482494" y="1034494"/>
                  </a:lnTo>
                  <a:lnTo>
                    <a:pt x="4482213" y="1033206"/>
                  </a:lnTo>
                  <a:lnTo>
                    <a:pt x="4482174" y="1032327"/>
                  </a:lnTo>
                  <a:lnTo>
                    <a:pt x="4482213" y="1031898"/>
                  </a:lnTo>
                  <a:lnTo>
                    <a:pt x="4482301" y="1031449"/>
                  </a:lnTo>
                  <a:lnTo>
                    <a:pt x="4482658" y="1030629"/>
                  </a:lnTo>
                  <a:lnTo>
                    <a:pt x="4483065" y="1030092"/>
                  </a:lnTo>
                  <a:lnTo>
                    <a:pt x="4483404" y="1029819"/>
                  </a:lnTo>
                  <a:lnTo>
                    <a:pt x="4483762" y="1029604"/>
                  </a:lnTo>
                  <a:lnTo>
                    <a:pt x="4484168" y="1029467"/>
                  </a:lnTo>
                  <a:lnTo>
                    <a:pt x="4484372" y="1029438"/>
                  </a:lnTo>
                  <a:lnTo>
                    <a:pt x="4484749" y="1029409"/>
                  </a:lnTo>
                  <a:lnTo>
                    <a:pt x="4485465" y="1029575"/>
                  </a:lnTo>
                  <a:lnTo>
                    <a:pt x="4486133" y="1029897"/>
                  </a:lnTo>
                  <a:lnTo>
                    <a:pt x="4486772" y="1030317"/>
                  </a:lnTo>
                  <a:lnTo>
                    <a:pt x="4487082" y="1030541"/>
                  </a:lnTo>
                  <a:lnTo>
                    <a:pt x="4488640" y="1031722"/>
                  </a:lnTo>
                  <a:lnTo>
                    <a:pt x="4490197" y="1032903"/>
                  </a:lnTo>
                  <a:lnTo>
                    <a:pt x="4490672" y="1033254"/>
                  </a:lnTo>
                  <a:lnTo>
                    <a:pt x="4491456" y="1033684"/>
                  </a:lnTo>
                  <a:lnTo>
                    <a:pt x="4492017" y="1033821"/>
                  </a:lnTo>
                  <a:lnTo>
                    <a:pt x="4492288" y="1033821"/>
                  </a:lnTo>
                  <a:lnTo>
                    <a:pt x="4492443" y="1033811"/>
                  </a:lnTo>
                  <a:lnTo>
                    <a:pt x="4492723" y="1033703"/>
                  </a:lnTo>
                  <a:lnTo>
                    <a:pt x="4493101" y="1033469"/>
                  </a:lnTo>
                  <a:lnTo>
                    <a:pt x="4493362" y="1033118"/>
                  </a:lnTo>
                  <a:lnTo>
                    <a:pt x="4493479" y="1032864"/>
                  </a:lnTo>
                  <a:lnTo>
                    <a:pt x="4493508" y="1032600"/>
                  </a:lnTo>
                  <a:lnTo>
                    <a:pt x="4493430" y="1032327"/>
                  </a:lnTo>
                  <a:lnTo>
                    <a:pt x="4493362" y="1032200"/>
                  </a:lnTo>
                  <a:lnTo>
                    <a:pt x="4493043" y="1032132"/>
                  </a:lnTo>
                  <a:lnTo>
                    <a:pt x="4492462" y="1031868"/>
                  </a:lnTo>
                  <a:lnTo>
                    <a:pt x="4491969" y="1031459"/>
                  </a:lnTo>
                  <a:lnTo>
                    <a:pt x="4491553" y="1030951"/>
                  </a:lnTo>
                  <a:lnTo>
                    <a:pt x="4491204" y="1030346"/>
                  </a:lnTo>
                  <a:lnTo>
                    <a:pt x="4490924" y="1029702"/>
                  </a:lnTo>
                  <a:lnTo>
                    <a:pt x="4490604" y="1028677"/>
                  </a:lnTo>
                  <a:lnTo>
                    <a:pt x="4490449" y="1027984"/>
                  </a:lnTo>
                  <a:lnTo>
                    <a:pt x="4490372" y="1027583"/>
                  </a:lnTo>
                  <a:lnTo>
                    <a:pt x="4490256" y="1026754"/>
                  </a:lnTo>
                  <a:lnTo>
                    <a:pt x="4490256" y="1025934"/>
                  </a:lnTo>
                  <a:lnTo>
                    <a:pt x="4490382" y="1025358"/>
                  </a:lnTo>
                  <a:lnTo>
                    <a:pt x="4490546" y="1024997"/>
                  </a:lnTo>
                  <a:lnTo>
                    <a:pt x="4490643" y="1024821"/>
                  </a:lnTo>
                  <a:lnTo>
                    <a:pt x="4490856" y="1024548"/>
                  </a:lnTo>
                  <a:lnTo>
                    <a:pt x="4491369" y="1024109"/>
                  </a:lnTo>
                  <a:lnTo>
                    <a:pt x="4492288" y="1023650"/>
                  </a:lnTo>
                  <a:lnTo>
                    <a:pt x="4492946" y="1023425"/>
                  </a:lnTo>
                  <a:lnTo>
                    <a:pt x="4498657" y="1021493"/>
                  </a:lnTo>
                  <a:lnTo>
                    <a:pt x="4504386" y="1019560"/>
                  </a:lnTo>
                  <a:lnTo>
                    <a:pt x="4504918" y="1019375"/>
                  </a:lnTo>
                  <a:lnTo>
                    <a:pt x="4505741" y="1019229"/>
                  </a:lnTo>
                  <a:lnTo>
                    <a:pt x="4506273" y="1019287"/>
                  </a:lnTo>
                  <a:lnTo>
                    <a:pt x="4506525" y="1019375"/>
                  </a:lnTo>
                  <a:lnTo>
                    <a:pt x="4506844" y="1019541"/>
                  </a:lnTo>
                  <a:lnTo>
                    <a:pt x="4507347" y="1020049"/>
                  </a:lnTo>
                  <a:lnTo>
                    <a:pt x="4507821" y="1020615"/>
                  </a:lnTo>
                  <a:lnTo>
                    <a:pt x="4508315" y="1021112"/>
                  </a:lnTo>
                  <a:lnTo>
                    <a:pt x="4508625" y="1021288"/>
                  </a:lnTo>
                  <a:lnTo>
                    <a:pt x="4509031" y="1021434"/>
                  </a:lnTo>
                  <a:lnTo>
                    <a:pt x="4509960" y="1021591"/>
                  </a:lnTo>
                  <a:lnTo>
                    <a:pt x="4510629" y="1021737"/>
                  </a:lnTo>
                  <a:lnTo>
                    <a:pt x="4510996" y="1021874"/>
                  </a:lnTo>
                  <a:lnTo>
                    <a:pt x="4511257" y="1022088"/>
                  </a:lnTo>
                  <a:lnTo>
                    <a:pt x="4511412" y="1022381"/>
                  </a:lnTo>
                  <a:lnTo>
                    <a:pt x="4511422" y="1022576"/>
                  </a:lnTo>
                  <a:lnTo>
                    <a:pt x="4512002" y="1021610"/>
                  </a:lnTo>
                  <a:lnTo>
                    <a:pt x="4512573" y="1020634"/>
                  </a:lnTo>
                  <a:lnTo>
                    <a:pt x="4513251" y="1021620"/>
                  </a:lnTo>
                  <a:lnTo>
                    <a:pt x="4513948" y="1022606"/>
                  </a:lnTo>
                  <a:lnTo>
                    <a:pt x="4514132" y="1022088"/>
                  </a:lnTo>
                  <a:lnTo>
                    <a:pt x="4514606" y="1021073"/>
                  </a:lnTo>
                  <a:lnTo>
                    <a:pt x="4515061" y="1020400"/>
                  </a:lnTo>
                  <a:lnTo>
                    <a:pt x="4515429" y="1020039"/>
                  </a:lnTo>
                  <a:lnTo>
                    <a:pt x="4515835" y="1019756"/>
                  </a:lnTo>
                  <a:lnTo>
                    <a:pt x="4516309" y="1019580"/>
                  </a:lnTo>
                  <a:lnTo>
                    <a:pt x="4516571" y="1019560"/>
                  </a:lnTo>
                  <a:lnTo>
                    <a:pt x="4516793" y="1019560"/>
                  </a:lnTo>
                  <a:lnTo>
                    <a:pt x="4517209" y="1019609"/>
                  </a:lnTo>
                  <a:lnTo>
                    <a:pt x="4517819" y="1019834"/>
                  </a:lnTo>
                  <a:lnTo>
                    <a:pt x="4518980" y="1020556"/>
                  </a:lnTo>
                  <a:lnTo>
                    <a:pt x="4519793" y="1020985"/>
                  </a:lnTo>
                  <a:lnTo>
                    <a:pt x="4519996" y="1021073"/>
                  </a:lnTo>
                  <a:lnTo>
                    <a:pt x="4520461" y="1021142"/>
                  </a:lnTo>
                  <a:lnTo>
                    <a:pt x="4520935" y="1021103"/>
                  </a:lnTo>
                  <a:lnTo>
                    <a:pt x="4521381" y="1020976"/>
                  </a:lnTo>
                  <a:lnTo>
                    <a:pt x="4521768" y="1020761"/>
                  </a:lnTo>
                  <a:lnTo>
                    <a:pt x="4522058" y="1020488"/>
                  </a:lnTo>
                  <a:lnTo>
                    <a:pt x="4522233" y="1020156"/>
                  </a:lnTo>
                  <a:lnTo>
                    <a:pt x="4522233" y="1019785"/>
                  </a:lnTo>
                  <a:lnTo>
                    <a:pt x="4522145" y="1019580"/>
                  </a:lnTo>
                  <a:lnTo>
                    <a:pt x="4522396" y="1019443"/>
                  </a:lnTo>
                  <a:lnTo>
                    <a:pt x="4522939" y="1019258"/>
                  </a:lnTo>
                  <a:lnTo>
                    <a:pt x="4523510" y="1019219"/>
                  </a:lnTo>
                  <a:lnTo>
                    <a:pt x="4524090" y="1019277"/>
                  </a:lnTo>
                  <a:lnTo>
                    <a:pt x="4524671" y="1019443"/>
                  </a:lnTo>
                  <a:lnTo>
                    <a:pt x="4525242" y="1019687"/>
                  </a:lnTo>
                  <a:lnTo>
                    <a:pt x="4526065" y="1020146"/>
                  </a:lnTo>
                  <a:lnTo>
                    <a:pt x="4526549" y="1020507"/>
                  </a:lnTo>
                  <a:lnTo>
                    <a:pt x="4527497" y="1021298"/>
                  </a:lnTo>
                  <a:lnTo>
                    <a:pt x="4528987" y="1022352"/>
                  </a:lnTo>
                  <a:lnTo>
                    <a:pt x="4529791" y="1022703"/>
                  </a:lnTo>
                  <a:lnTo>
                    <a:pt x="4530352" y="1022860"/>
                  </a:lnTo>
                  <a:lnTo>
                    <a:pt x="4530662" y="1022889"/>
                  </a:lnTo>
                  <a:lnTo>
                    <a:pt x="4531088" y="1022899"/>
                  </a:lnTo>
                  <a:lnTo>
                    <a:pt x="4531968" y="1022791"/>
                  </a:lnTo>
                  <a:lnTo>
                    <a:pt x="4532849" y="1022635"/>
                  </a:lnTo>
                  <a:lnTo>
                    <a:pt x="4533711" y="1022576"/>
                  </a:lnTo>
                  <a:lnTo>
                    <a:pt x="4534146" y="1022635"/>
                  </a:lnTo>
                  <a:lnTo>
                    <a:pt x="4534465" y="1022694"/>
                  </a:lnTo>
                  <a:lnTo>
                    <a:pt x="4535046" y="1022947"/>
                  </a:lnTo>
                  <a:lnTo>
                    <a:pt x="4535888" y="1023445"/>
                  </a:lnTo>
                  <a:lnTo>
                    <a:pt x="4536972" y="1024246"/>
                  </a:lnTo>
                  <a:lnTo>
                    <a:pt x="4537814" y="1024743"/>
                  </a:lnTo>
                  <a:lnTo>
                    <a:pt x="4538404" y="1024948"/>
                  </a:lnTo>
                  <a:lnTo>
                    <a:pt x="4538733" y="1025007"/>
                  </a:lnTo>
                  <a:lnTo>
                    <a:pt x="4538956" y="1025036"/>
                  </a:lnTo>
                  <a:lnTo>
                    <a:pt x="4539411" y="1025026"/>
                  </a:lnTo>
                  <a:lnTo>
                    <a:pt x="4540079" y="1024880"/>
                  </a:lnTo>
                  <a:lnTo>
                    <a:pt x="4541414" y="1024392"/>
                  </a:lnTo>
                  <a:lnTo>
                    <a:pt x="4542314" y="1024079"/>
                  </a:lnTo>
                  <a:lnTo>
                    <a:pt x="4542769" y="1023972"/>
                  </a:lnTo>
                  <a:lnTo>
                    <a:pt x="4543505" y="1023943"/>
                  </a:lnTo>
                  <a:lnTo>
                    <a:pt x="4543979" y="1024011"/>
                  </a:lnTo>
                  <a:lnTo>
                    <a:pt x="4544434" y="1024138"/>
                  </a:lnTo>
                  <a:lnTo>
                    <a:pt x="4544831" y="1024353"/>
                  </a:lnTo>
                  <a:lnTo>
                    <a:pt x="4545150" y="1024646"/>
                  </a:lnTo>
                  <a:lnTo>
                    <a:pt x="4545372" y="1025007"/>
                  </a:lnTo>
                  <a:lnTo>
                    <a:pt x="4545431" y="1025231"/>
                  </a:lnTo>
                  <a:lnTo>
                    <a:pt x="4545489" y="1025651"/>
                  </a:lnTo>
                  <a:lnTo>
                    <a:pt x="4545431" y="1026510"/>
                  </a:lnTo>
                  <a:lnTo>
                    <a:pt x="4545489" y="1026929"/>
                  </a:lnTo>
                  <a:lnTo>
                    <a:pt x="4545547" y="1027144"/>
                  </a:lnTo>
                  <a:lnTo>
                    <a:pt x="4545741" y="1027496"/>
                  </a:lnTo>
                  <a:lnTo>
                    <a:pt x="4545826" y="1027584"/>
                  </a:lnTo>
                  <a:lnTo>
                    <a:pt x="4546215" y="1027004"/>
                  </a:lnTo>
                  <a:lnTo>
                    <a:pt x="4546815" y="1026522"/>
                  </a:lnTo>
                  <a:lnTo>
                    <a:pt x="4547182" y="1026347"/>
                  </a:lnTo>
                  <a:lnTo>
                    <a:pt x="4547518" y="1026245"/>
                  </a:lnTo>
                  <a:lnTo>
                    <a:pt x="4548210" y="1026142"/>
                  </a:lnTo>
                  <a:lnTo>
                    <a:pt x="4549258" y="1026122"/>
                  </a:lnTo>
                  <a:lnTo>
                    <a:pt x="4549981" y="1026111"/>
                  </a:lnTo>
                  <a:lnTo>
                    <a:pt x="4550450" y="1026049"/>
                  </a:lnTo>
                  <a:lnTo>
                    <a:pt x="4551345" y="1025793"/>
                  </a:lnTo>
                  <a:lnTo>
                    <a:pt x="4552180" y="1025372"/>
                  </a:lnTo>
                  <a:lnTo>
                    <a:pt x="4552923" y="1024807"/>
                  </a:lnTo>
                  <a:lnTo>
                    <a:pt x="4553574" y="1024109"/>
                  </a:lnTo>
                  <a:lnTo>
                    <a:pt x="4554104" y="1023329"/>
                  </a:lnTo>
                  <a:lnTo>
                    <a:pt x="4554470" y="1022467"/>
                  </a:lnTo>
                  <a:lnTo>
                    <a:pt x="4554684" y="1021553"/>
                  </a:lnTo>
                  <a:lnTo>
                    <a:pt x="4554715" y="1021081"/>
                  </a:lnTo>
                  <a:lnTo>
                    <a:pt x="4554715" y="1020568"/>
                  </a:lnTo>
                  <a:lnTo>
                    <a:pt x="4554602" y="1019531"/>
                  </a:lnTo>
                  <a:lnTo>
                    <a:pt x="4554470" y="1018515"/>
                  </a:lnTo>
                  <a:lnTo>
                    <a:pt x="4554419" y="1017478"/>
                  </a:lnTo>
                  <a:lnTo>
                    <a:pt x="4554480" y="1016975"/>
                  </a:lnTo>
                  <a:lnTo>
                    <a:pt x="4554542" y="1016708"/>
                  </a:lnTo>
                  <a:lnTo>
                    <a:pt x="4554735" y="1016215"/>
                  </a:lnTo>
                  <a:lnTo>
                    <a:pt x="4555020" y="1015764"/>
                  </a:lnTo>
                  <a:lnTo>
                    <a:pt x="4555386" y="1015373"/>
                  </a:lnTo>
                  <a:lnTo>
                    <a:pt x="4555803" y="1015086"/>
                  </a:lnTo>
                  <a:lnTo>
                    <a:pt x="4556251" y="1014891"/>
                  </a:lnTo>
                  <a:lnTo>
                    <a:pt x="4556710" y="1014850"/>
                  </a:lnTo>
                  <a:lnTo>
                    <a:pt x="4557167" y="1014953"/>
                  </a:lnTo>
                  <a:lnTo>
                    <a:pt x="4557381" y="1015086"/>
                  </a:lnTo>
                  <a:lnTo>
                    <a:pt x="4557249" y="1013207"/>
                  </a:lnTo>
                  <a:lnTo>
                    <a:pt x="4557117" y="1011339"/>
                  </a:lnTo>
                  <a:lnTo>
                    <a:pt x="4558237" y="1011031"/>
                  </a:lnTo>
                  <a:lnTo>
                    <a:pt x="4559346" y="1010723"/>
                  </a:lnTo>
                  <a:lnTo>
                    <a:pt x="4559244" y="1010251"/>
                  </a:lnTo>
                  <a:lnTo>
                    <a:pt x="4558878" y="1009388"/>
                  </a:lnTo>
                  <a:lnTo>
                    <a:pt x="4558104" y="1008198"/>
                  </a:lnTo>
                  <a:lnTo>
                    <a:pt x="4557554" y="1007397"/>
                  </a:lnTo>
                  <a:lnTo>
                    <a:pt x="4557310" y="1006997"/>
                  </a:lnTo>
                  <a:lnTo>
                    <a:pt x="4556902" y="1006093"/>
                  </a:lnTo>
                  <a:lnTo>
                    <a:pt x="4556740" y="1005395"/>
                  </a:lnTo>
                  <a:lnTo>
                    <a:pt x="4556710" y="1004923"/>
                  </a:lnTo>
                  <a:lnTo>
                    <a:pt x="4556771" y="1004482"/>
                  </a:lnTo>
                  <a:lnTo>
                    <a:pt x="4556902" y="1004040"/>
                  </a:lnTo>
                  <a:lnTo>
                    <a:pt x="4557015" y="1003835"/>
                  </a:lnTo>
                  <a:lnTo>
                    <a:pt x="4557147" y="1003640"/>
                  </a:lnTo>
                  <a:lnTo>
                    <a:pt x="4557503" y="1003342"/>
                  </a:lnTo>
                  <a:lnTo>
                    <a:pt x="4557941" y="1003168"/>
                  </a:lnTo>
                  <a:lnTo>
                    <a:pt x="4558410" y="1003106"/>
                  </a:lnTo>
                  <a:lnTo>
                    <a:pt x="4558867" y="1003168"/>
                  </a:lnTo>
                  <a:lnTo>
                    <a:pt x="4559275" y="1003332"/>
                  </a:lnTo>
                  <a:lnTo>
                    <a:pt x="4559580" y="1003599"/>
                  </a:lnTo>
                  <a:lnTo>
                    <a:pt x="4559743" y="1003968"/>
                  </a:lnTo>
                  <a:lnTo>
                    <a:pt x="4559753" y="1004204"/>
                  </a:lnTo>
                  <a:lnTo>
                    <a:pt x="4560750" y="1003948"/>
                  </a:lnTo>
                  <a:lnTo>
                    <a:pt x="4561748" y="1003701"/>
                  </a:lnTo>
                  <a:lnTo>
                    <a:pt x="4561473" y="1002798"/>
                  </a:lnTo>
                  <a:lnTo>
                    <a:pt x="4561178" y="1001443"/>
                  </a:lnTo>
                  <a:lnTo>
                    <a:pt x="4561137" y="1000519"/>
                  </a:lnTo>
                  <a:lnTo>
                    <a:pt x="4561178" y="1000067"/>
                  </a:lnTo>
                  <a:lnTo>
                    <a:pt x="4561269" y="999595"/>
                  </a:lnTo>
                  <a:lnTo>
                    <a:pt x="4561646" y="998733"/>
                  </a:lnTo>
                  <a:lnTo>
                    <a:pt x="4562074" y="998168"/>
                  </a:lnTo>
                  <a:lnTo>
                    <a:pt x="4562430" y="997881"/>
                  </a:lnTo>
                  <a:lnTo>
                    <a:pt x="4562807" y="997655"/>
                  </a:lnTo>
                  <a:lnTo>
                    <a:pt x="4563234" y="997511"/>
                  </a:lnTo>
                  <a:lnTo>
                    <a:pt x="4563448" y="997480"/>
                  </a:lnTo>
                  <a:lnTo>
                    <a:pt x="4563845" y="997450"/>
                  </a:lnTo>
                  <a:lnTo>
                    <a:pt x="4564598" y="997624"/>
                  </a:lnTo>
                  <a:lnTo>
                    <a:pt x="4565301" y="997963"/>
                  </a:lnTo>
                  <a:lnTo>
                    <a:pt x="4565972" y="998404"/>
                  </a:lnTo>
                  <a:lnTo>
                    <a:pt x="4566298" y="998640"/>
                  </a:lnTo>
                  <a:lnTo>
                    <a:pt x="4567937" y="999882"/>
                  </a:lnTo>
                  <a:lnTo>
                    <a:pt x="4569576" y="1001124"/>
                  </a:lnTo>
                  <a:lnTo>
                    <a:pt x="4570075" y="1001494"/>
                  </a:lnTo>
                  <a:lnTo>
                    <a:pt x="4570899" y="1001946"/>
                  </a:lnTo>
                  <a:lnTo>
                    <a:pt x="4571489" y="1002089"/>
                  </a:lnTo>
                  <a:lnTo>
                    <a:pt x="4571775" y="1002089"/>
                  </a:lnTo>
                  <a:lnTo>
                    <a:pt x="4571937" y="1002079"/>
                  </a:lnTo>
                  <a:lnTo>
                    <a:pt x="4572233" y="1001966"/>
                  </a:lnTo>
                  <a:lnTo>
                    <a:pt x="4572629" y="1001720"/>
                  </a:lnTo>
                  <a:lnTo>
                    <a:pt x="4572904" y="1001351"/>
                  </a:lnTo>
                  <a:lnTo>
                    <a:pt x="4573027" y="1001084"/>
                  </a:lnTo>
                  <a:lnTo>
                    <a:pt x="4573057" y="1000806"/>
                  </a:lnTo>
                  <a:lnTo>
                    <a:pt x="4572975" y="1000519"/>
                  </a:lnTo>
                  <a:lnTo>
                    <a:pt x="4572904" y="1000386"/>
                  </a:lnTo>
                  <a:lnTo>
                    <a:pt x="4572569" y="1000313"/>
                  </a:lnTo>
                  <a:lnTo>
                    <a:pt x="4571957" y="1000036"/>
                  </a:lnTo>
                  <a:lnTo>
                    <a:pt x="4571438" y="999605"/>
                  </a:lnTo>
                  <a:lnTo>
                    <a:pt x="4571001" y="999072"/>
                  </a:lnTo>
                  <a:lnTo>
                    <a:pt x="4570635" y="998435"/>
                  </a:lnTo>
                  <a:lnTo>
                    <a:pt x="4570339" y="997757"/>
                  </a:lnTo>
                  <a:lnTo>
                    <a:pt x="4570003" y="996680"/>
                  </a:lnTo>
                  <a:lnTo>
                    <a:pt x="4569841" y="995951"/>
                  </a:lnTo>
                  <a:lnTo>
                    <a:pt x="4569759" y="995530"/>
                  </a:lnTo>
                  <a:lnTo>
                    <a:pt x="4569637" y="994657"/>
                  </a:lnTo>
                  <a:lnTo>
                    <a:pt x="4569637" y="993795"/>
                  </a:lnTo>
                  <a:lnTo>
                    <a:pt x="4569769" y="993189"/>
                  </a:lnTo>
                  <a:lnTo>
                    <a:pt x="4569942" y="992810"/>
                  </a:lnTo>
                  <a:lnTo>
                    <a:pt x="4570044" y="992625"/>
                  </a:lnTo>
                  <a:lnTo>
                    <a:pt x="4570268" y="992337"/>
                  </a:lnTo>
                  <a:lnTo>
                    <a:pt x="4570808" y="991875"/>
                  </a:lnTo>
                  <a:lnTo>
                    <a:pt x="4571775" y="991393"/>
                  </a:lnTo>
                  <a:lnTo>
                    <a:pt x="4572466" y="991157"/>
                  </a:lnTo>
                  <a:lnTo>
                    <a:pt x="4578473" y="989124"/>
                  </a:lnTo>
                  <a:lnTo>
                    <a:pt x="4584498" y="987092"/>
                  </a:lnTo>
                  <a:lnTo>
                    <a:pt x="4585058" y="986896"/>
                  </a:lnTo>
                  <a:lnTo>
                    <a:pt x="4585923" y="986742"/>
                  </a:lnTo>
                  <a:lnTo>
                    <a:pt x="4586483" y="986804"/>
                  </a:lnTo>
                  <a:lnTo>
                    <a:pt x="4586748" y="986896"/>
                  </a:lnTo>
                  <a:lnTo>
                    <a:pt x="4587084" y="987071"/>
                  </a:lnTo>
                  <a:lnTo>
                    <a:pt x="4587613" y="987605"/>
                  </a:lnTo>
                  <a:lnTo>
                    <a:pt x="4588112" y="988200"/>
                  </a:lnTo>
                  <a:lnTo>
                    <a:pt x="4588631" y="988724"/>
                  </a:lnTo>
                  <a:lnTo>
                    <a:pt x="4588957" y="988909"/>
                  </a:lnTo>
                  <a:lnTo>
                    <a:pt x="4589384" y="989063"/>
                  </a:lnTo>
                  <a:lnTo>
                    <a:pt x="4590362" y="989227"/>
                  </a:lnTo>
                  <a:lnTo>
                    <a:pt x="4591064" y="989381"/>
                  </a:lnTo>
                  <a:lnTo>
                    <a:pt x="4591451" y="989524"/>
                  </a:lnTo>
                  <a:lnTo>
                    <a:pt x="4591726" y="989750"/>
                  </a:lnTo>
                  <a:lnTo>
                    <a:pt x="4591888" y="990058"/>
                  </a:lnTo>
                  <a:lnTo>
                    <a:pt x="4591899" y="990263"/>
                  </a:lnTo>
                  <a:lnTo>
                    <a:pt x="4592509" y="989247"/>
                  </a:lnTo>
                  <a:lnTo>
                    <a:pt x="4593110" y="988221"/>
                  </a:lnTo>
                  <a:lnTo>
                    <a:pt x="4593823" y="989258"/>
                  </a:lnTo>
                  <a:lnTo>
                    <a:pt x="4594555" y="990294"/>
                  </a:lnTo>
                  <a:lnTo>
                    <a:pt x="4594749" y="989750"/>
                  </a:lnTo>
                  <a:lnTo>
                    <a:pt x="4595248" y="988683"/>
                  </a:lnTo>
                  <a:lnTo>
                    <a:pt x="4595726" y="987974"/>
                  </a:lnTo>
                  <a:lnTo>
                    <a:pt x="4596113" y="987595"/>
                  </a:lnTo>
                  <a:lnTo>
                    <a:pt x="4596540" y="987297"/>
                  </a:lnTo>
                  <a:lnTo>
                    <a:pt x="4597039" y="987112"/>
                  </a:lnTo>
                  <a:lnTo>
                    <a:pt x="4597314" y="987092"/>
                  </a:lnTo>
                  <a:lnTo>
                    <a:pt x="4597548" y="987092"/>
                  </a:lnTo>
                  <a:lnTo>
                    <a:pt x="4597985" y="987143"/>
                  </a:lnTo>
                  <a:lnTo>
                    <a:pt x="4598627" y="987379"/>
                  </a:lnTo>
                  <a:lnTo>
                    <a:pt x="4599848" y="988139"/>
                  </a:lnTo>
                  <a:lnTo>
                    <a:pt x="4600704" y="988590"/>
                  </a:lnTo>
                  <a:lnTo>
                    <a:pt x="4600917" y="988683"/>
                  </a:lnTo>
                  <a:lnTo>
                    <a:pt x="4601406" y="988755"/>
                  </a:lnTo>
                  <a:lnTo>
                    <a:pt x="4601904" y="988713"/>
                  </a:lnTo>
                  <a:lnTo>
                    <a:pt x="4602373" y="988580"/>
                  </a:lnTo>
                  <a:lnTo>
                    <a:pt x="4602780" y="988354"/>
                  </a:lnTo>
                  <a:lnTo>
                    <a:pt x="4603086" y="988067"/>
                  </a:lnTo>
                  <a:lnTo>
                    <a:pt x="4603268" y="987718"/>
                  </a:lnTo>
                  <a:lnTo>
                    <a:pt x="4603268" y="987328"/>
                  </a:lnTo>
                  <a:lnTo>
                    <a:pt x="4603177" y="987112"/>
                  </a:lnTo>
                  <a:lnTo>
                    <a:pt x="4603441" y="986968"/>
                  </a:lnTo>
                  <a:lnTo>
                    <a:pt x="4604011" y="986773"/>
                  </a:lnTo>
                  <a:lnTo>
                    <a:pt x="4604612" y="986732"/>
                  </a:lnTo>
                  <a:lnTo>
                    <a:pt x="4605223" y="986794"/>
                  </a:lnTo>
                  <a:lnTo>
                    <a:pt x="4605834" y="986968"/>
                  </a:lnTo>
                  <a:lnTo>
                    <a:pt x="4606434" y="987225"/>
                  </a:lnTo>
                  <a:lnTo>
                    <a:pt x="4607299" y="987707"/>
                  </a:lnTo>
                  <a:lnTo>
                    <a:pt x="4607808" y="988087"/>
                  </a:lnTo>
                  <a:lnTo>
                    <a:pt x="4608806" y="988919"/>
                  </a:lnTo>
                  <a:lnTo>
                    <a:pt x="4610373" y="990028"/>
                  </a:lnTo>
                  <a:lnTo>
                    <a:pt x="4611219" y="990397"/>
                  </a:lnTo>
                  <a:lnTo>
                    <a:pt x="4611809" y="990561"/>
                  </a:lnTo>
                  <a:lnTo>
                    <a:pt x="4612134" y="990592"/>
                  </a:lnTo>
                  <a:lnTo>
                    <a:pt x="4612582" y="990602"/>
                  </a:lnTo>
                  <a:lnTo>
                    <a:pt x="4613508" y="990489"/>
                  </a:lnTo>
                  <a:lnTo>
                    <a:pt x="4614435" y="990325"/>
                  </a:lnTo>
                  <a:lnTo>
                    <a:pt x="4615341" y="990263"/>
                  </a:lnTo>
                  <a:lnTo>
                    <a:pt x="4615799" y="990325"/>
                  </a:lnTo>
                  <a:lnTo>
                    <a:pt x="4616135" y="990387"/>
                  </a:lnTo>
                  <a:lnTo>
                    <a:pt x="4616746" y="990654"/>
                  </a:lnTo>
                  <a:lnTo>
                    <a:pt x="4617631" y="991177"/>
                  </a:lnTo>
                  <a:lnTo>
                    <a:pt x="4618771" y="992019"/>
                  </a:lnTo>
                  <a:lnTo>
                    <a:pt x="4619656" y="992542"/>
                  </a:lnTo>
                  <a:lnTo>
                    <a:pt x="4620278" y="992758"/>
                  </a:lnTo>
                  <a:lnTo>
                    <a:pt x="4620624" y="992820"/>
                  </a:lnTo>
                  <a:lnTo>
                    <a:pt x="4620858" y="992850"/>
                  </a:lnTo>
                  <a:lnTo>
                    <a:pt x="4621336" y="992840"/>
                  </a:lnTo>
                  <a:lnTo>
                    <a:pt x="4622039" y="992686"/>
                  </a:lnTo>
                  <a:lnTo>
                    <a:pt x="4623444" y="992173"/>
                  </a:lnTo>
                  <a:lnTo>
                    <a:pt x="4624390" y="991845"/>
                  </a:lnTo>
                  <a:lnTo>
                    <a:pt x="4624868" y="991731"/>
                  </a:lnTo>
                  <a:lnTo>
                    <a:pt x="4625642" y="991701"/>
                  </a:lnTo>
                  <a:lnTo>
                    <a:pt x="4626141" y="991773"/>
                  </a:lnTo>
                  <a:lnTo>
                    <a:pt x="4626619" y="991906"/>
                  </a:lnTo>
                  <a:lnTo>
                    <a:pt x="4627037" y="992132"/>
                  </a:lnTo>
                  <a:lnTo>
                    <a:pt x="4627373" y="992440"/>
                  </a:lnTo>
                  <a:lnTo>
                    <a:pt x="4627606" y="992820"/>
                  </a:lnTo>
                  <a:lnTo>
                    <a:pt x="4627668" y="993056"/>
                  </a:lnTo>
                  <a:lnTo>
                    <a:pt x="4627729" y="993497"/>
                  </a:lnTo>
                  <a:lnTo>
                    <a:pt x="4627668" y="994401"/>
                  </a:lnTo>
                  <a:lnTo>
                    <a:pt x="4627704" y="994663"/>
                  </a:lnTo>
                  <a:lnTo>
                    <a:pt x="4628441" y="994104"/>
                  </a:lnTo>
                  <a:lnTo>
                    <a:pt x="4629293" y="993191"/>
                  </a:lnTo>
                  <a:lnTo>
                    <a:pt x="4629985" y="992171"/>
                  </a:lnTo>
                  <a:lnTo>
                    <a:pt x="4630464" y="991043"/>
                  </a:lnTo>
                  <a:lnTo>
                    <a:pt x="4630743" y="989849"/>
                  </a:lnTo>
                  <a:lnTo>
                    <a:pt x="4630783" y="989232"/>
                  </a:lnTo>
                  <a:lnTo>
                    <a:pt x="4630783" y="988561"/>
                  </a:lnTo>
                  <a:lnTo>
                    <a:pt x="4630637" y="987205"/>
                  </a:lnTo>
                  <a:lnTo>
                    <a:pt x="4630464" y="985876"/>
                  </a:lnTo>
                  <a:lnTo>
                    <a:pt x="4630397" y="984521"/>
                  </a:lnTo>
                  <a:lnTo>
                    <a:pt x="4630477" y="983863"/>
                  </a:lnTo>
                  <a:lnTo>
                    <a:pt x="4630557" y="983514"/>
                  </a:lnTo>
                  <a:lnTo>
                    <a:pt x="4630810" y="982870"/>
                  </a:lnTo>
                  <a:lnTo>
                    <a:pt x="4631182" y="982280"/>
                  </a:lnTo>
                  <a:lnTo>
                    <a:pt x="4631662" y="981770"/>
                  </a:lnTo>
                  <a:lnTo>
                    <a:pt x="4632207" y="981394"/>
                  </a:lnTo>
                  <a:lnTo>
                    <a:pt x="4632793" y="981139"/>
                  </a:lnTo>
                  <a:lnTo>
                    <a:pt x="4633391" y="981085"/>
                  </a:lnTo>
                  <a:lnTo>
                    <a:pt x="4633990" y="981219"/>
                  </a:lnTo>
                  <a:lnTo>
                    <a:pt x="4634270" y="981394"/>
                  </a:lnTo>
                  <a:lnTo>
                    <a:pt x="4634097" y="978938"/>
                  </a:lnTo>
                  <a:lnTo>
                    <a:pt x="4633924" y="976495"/>
                  </a:lnTo>
                  <a:lnTo>
                    <a:pt x="4635388" y="976092"/>
                  </a:lnTo>
                  <a:lnTo>
                    <a:pt x="4636838" y="975690"/>
                  </a:lnTo>
                  <a:lnTo>
                    <a:pt x="4636705" y="975072"/>
                  </a:lnTo>
                  <a:lnTo>
                    <a:pt x="4636226" y="973945"/>
                  </a:lnTo>
                  <a:lnTo>
                    <a:pt x="4635215" y="972388"/>
                  </a:lnTo>
                  <a:lnTo>
                    <a:pt x="4634496" y="971341"/>
                  </a:lnTo>
                  <a:lnTo>
                    <a:pt x="4634177" y="970818"/>
                  </a:lnTo>
                  <a:lnTo>
                    <a:pt x="4633644" y="969637"/>
                  </a:lnTo>
                  <a:lnTo>
                    <a:pt x="4633431" y="968724"/>
                  </a:lnTo>
                  <a:lnTo>
                    <a:pt x="4633391" y="968107"/>
                  </a:lnTo>
                  <a:lnTo>
                    <a:pt x="4633471" y="967530"/>
                  </a:lnTo>
                  <a:lnTo>
                    <a:pt x="4633644" y="966953"/>
                  </a:lnTo>
                  <a:lnTo>
                    <a:pt x="4633790" y="966684"/>
                  </a:lnTo>
                  <a:lnTo>
                    <a:pt x="4633963" y="966430"/>
                  </a:lnTo>
                  <a:lnTo>
                    <a:pt x="4634429" y="966040"/>
                  </a:lnTo>
                  <a:lnTo>
                    <a:pt x="4635002" y="965812"/>
                  </a:lnTo>
                  <a:lnTo>
                    <a:pt x="4635614" y="965731"/>
                  </a:lnTo>
                  <a:lnTo>
                    <a:pt x="4636213" y="965812"/>
                  </a:lnTo>
                  <a:lnTo>
                    <a:pt x="4636745" y="966027"/>
                  </a:lnTo>
                  <a:lnTo>
                    <a:pt x="4637144" y="966376"/>
                  </a:lnTo>
                  <a:lnTo>
                    <a:pt x="4637357" y="966859"/>
                  </a:lnTo>
                  <a:lnTo>
                    <a:pt x="4637371" y="967167"/>
                  </a:lnTo>
                  <a:lnTo>
                    <a:pt x="4638675" y="966832"/>
                  </a:lnTo>
                  <a:lnTo>
                    <a:pt x="4639979" y="966510"/>
                  </a:lnTo>
                  <a:lnTo>
                    <a:pt x="4639620" y="965329"/>
                  </a:lnTo>
                  <a:lnTo>
                    <a:pt x="4639234" y="963557"/>
                  </a:lnTo>
                  <a:lnTo>
                    <a:pt x="4639180" y="962349"/>
                  </a:lnTo>
                  <a:lnTo>
                    <a:pt x="4639234" y="961759"/>
                  </a:lnTo>
                  <a:lnTo>
                    <a:pt x="4639354" y="961141"/>
                  </a:lnTo>
                  <a:lnTo>
                    <a:pt x="4639846" y="960014"/>
                  </a:lnTo>
                  <a:lnTo>
                    <a:pt x="4640404" y="959276"/>
                  </a:lnTo>
                  <a:lnTo>
                    <a:pt x="4640870" y="958900"/>
                  </a:lnTo>
                  <a:lnTo>
                    <a:pt x="4641363" y="958605"/>
                  </a:lnTo>
                  <a:lnTo>
                    <a:pt x="4641922" y="958417"/>
                  </a:lnTo>
                  <a:lnTo>
                    <a:pt x="4642201" y="958377"/>
                  </a:lnTo>
                  <a:lnTo>
                    <a:pt x="4642720" y="958337"/>
                  </a:lnTo>
                  <a:lnTo>
                    <a:pt x="4643705" y="958565"/>
                  </a:lnTo>
                  <a:lnTo>
                    <a:pt x="4644623" y="959008"/>
                  </a:lnTo>
                  <a:lnTo>
                    <a:pt x="4645502" y="959585"/>
                  </a:lnTo>
                  <a:lnTo>
                    <a:pt x="4645927" y="959893"/>
                  </a:lnTo>
                  <a:lnTo>
                    <a:pt x="4648070" y="961517"/>
                  </a:lnTo>
                  <a:lnTo>
                    <a:pt x="4650212" y="963141"/>
                  </a:lnTo>
                  <a:lnTo>
                    <a:pt x="4650864" y="963624"/>
                  </a:lnTo>
                  <a:lnTo>
                    <a:pt x="4651943" y="964215"/>
                  </a:lnTo>
                  <a:lnTo>
                    <a:pt x="4652715" y="964403"/>
                  </a:lnTo>
                  <a:lnTo>
                    <a:pt x="4653087" y="964403"/>
                  </a:lnTo>
                  <a:lnTo>
                    <a:pt x="4653300" y="964389"/>
                  </a:lnTo>
                  <a:lnTo>
                    <a:pt x="4653686" y="964242"/>
                  </a:lnTo>
                  <a:lnTo>
                    <a:pt x="4654205" y="963920"/>
                  </a:lnTo>
                  <a:lnTo>
                    <a:pt x="4654564" y="963436"/>
                  </a:lnTo>
                  <a:lnTo>
                    <a:pt x="4654724" y="963088"/>
                  </a:lnTo>
                  <a:lnTo>
                    <a:pt x="4654764" y="962725"/>
                  </a:lnTo>
                  <a:lnTo>
                    <a:pt x="4654658" y="962349"/>
                  </a:lnTo>
                  <a:lnTo>
                    <a:pt x="4654564" y="962175"/>
                  </a:lnTo>
                  <a:lnTo>
                    <a:pt x="4654125" y="962081"/>
                  </a:lnTo>
                  <a:lnTo>
                    <a:pt x="4653326" y="961719"/>
                  </a:lnTo>
                  <a:lnTo>
                    <a:pt x="4652648" y="961155"/>
                  </a:lnTo>
                  <a:lnTo>
                    <a:pt x="4652076" y="960457"/>
                  </a:lnTo>
                  <a:lnTo>
                    <a:pt x="4651597" y="959625"/>
                  </a:lnTo>
                  <a:lnTo>
                    <a:pt x="4651210" y="958739"/>
                  </a:lnTo>
                  <a:lnTo>
                    <a:pt x="4650772" y="957330"/>
                  </a:lnTo>
                  <a:lnTo>
                    <a:pt x="4650559" y="956377"/>
                  </a:lnTo>
                  <a:lnTo>
                    <a:pt x="4650452" y="955827"/>
                  </a:lnTo>
                  <a:lnTo>
                    <a:pt x="4650292" y="954686"/>
                  </a:lnTo>
                  <a:lnTo>
                    <a:pt x="4650292" y="953559"/>
                  </a:lnTo>
                  <a:lnTo>
                    <a:pt x="4650465" y="952767"/>
                  </a:lnTo>
                  <a:lnTo>
                    <a:pt x="4650691" y="952270"/>
                  </a:lnTo>
                  <a:lnTo>
                    <a:pt x="4650825" y="952029"/>
                  </a:lnTo>
                  <a:lnTo>
                    <a:pt x="4651118" y="951653"/>
                  </a:lnTo>
                  <a:lnTo>
                    <a:pt x="4651823" y="951049"/>
                  </a:lnTo>
                  <a:lnTo>
                    <a:pt x="4653087" y="950418"/>
                  </a:lnTo>
                  <a:lnTo>
                    <a:pt x="4653992" y="950109"/>
                  </a:lnTo>
                  <a:lnTo>
                    <a:pt x="4661844" y="947452"/>
                  </a:lnTo>
                  <a:lnTo>
                    <a:pt x="4669722" y="944795"/>
                  </a:lnTo>
                  <a:lnTo>
                    <a:pt x="4670454" y="944540"/>
                  </a:lnTo>
                  <a:lnTo>
                    <a:pt x="4671585" y="944338"/>
                  </a:lnTo>
                  <a:lnTo>
                    <a:pt x="4672317" y="944419"/>
                  </a:lnTo>
                  <a:lnTo>
                    <a:pt x="4672663" y="944540"/>
                  </a:lnTo>
                  <a:lnTo>
                    <a:pt x="4673102" y="944768"/>
                  </a:lnTo>
                  <a:lnTo>
                    <a:pt x="4673794" y="945466"/>
                  </a:lnTo>
                  <a:lnTo>
                    <a:pt x="4674446" y="946244"/>
                  </a:lnTo>
                  <a:lnTo>
                    <a:pt x="4675125" y="946929"/>
                  </a:lnTo>
                  <a:lnTo>
                    <a:pt x="4675550" y="947170"/>
                  </a:lnTo>
                  <a:lnTo>
                    <a:pt x="4676110" y="947371"/>
                  </a:lnTo>
                  <a:lnTo>
                    <a:pt x="4677387" y="947586"/>
                  </a:lnTo>
                  <a:lnTo>
                    <a:pt x="4678305" y="947788"/>
                  </a:lnTo>
                  <a:lnTo>
                    <a:pt x="4678811" y="947975"/>
                  </a:lnTo>
                  <a:lnTo>
                    <a:pt x="4679170" y="948271"/>
                  </a:lnTo>
                  <a:lnTo>
                    <a:pt x="4679384" y="948673"/>
                  </a:lnTo>
                  <a:lnTo>
                    <a:pt x="4679397" y="948942"/>
                  </a:lnTo>
                  <a:lnTo>
                    <a:pt x="4680195" y="947613"/>
                  </a:lnTo>
                  <a:lnTo>
                    <a:pt x="4680980" y="946271"/>
                  </a:lnTo>
                  <a:lnTo>
                    <a:pt x="4681912" y="947626"/>
                  </a:lnTo>
                  <a:lnTo>
                    <a:pt x="4682870" y="948982"/>
                  </a:lnTo>
                  <a:lnTo>
                    <a:pt x="4683123" y="948271"/>
                  </a:lnTo>
                  <a:lnTo>
                    <a:pt x="4683775" y="946875"/>
                  </a:lnTo>
                  <a:lnTo>
                    <a:pt x="4684400" y="945949"/>
                  </a:lnTo>
                  <a:lnTo>
                    <a:pt x="4684906" y="945452"/>
                  </a:lnTo>
                  <a:lnTo>
                    <a:pt x="4685465" y="945063"/>
                  </a:lnTo>
                  <a:lnTo>
                    <a:pt x="4686117" y="944822"/>
                  </a:lnTo>
                  <a:lnTo>
                    <a:pt x="4686476" y="944795"/>
                  </a:lnTo>
                  <a:lnTo>
                    <a:pt x="4686782" y="944795"/>
                  </a:lnTo>
                  <a:lnTo>
                    <a:pt x="4687354" y="944862"/>
                  </a:lnTo>
                  <a:lnTo>
                    <a:pt x="4688193" y="945170"/>
                  </a:lnTo>
                  <a:lnTo>
                    <a:pt x="4689790" y="946163"/>
                  </a:lnTo>
                  <a:lnTo>
                    <a:pt x="4690908" y="946754"/>
                  </a:lnTo>
                  <a:lnTo>
                    <a:pt x="4691187" y="946875"/>
                  </a:lnTo>
                  <a:lnTo>
                    <a:pt x="4691826" y="946969"/>
                  </a:lnTo>
                  <a:lnTo>
                    <a:pt x="4692478" y="946915"/>
                  </a:lnTo>
                  <a:lnTo>
                    <a:pt x="4693090" y="946741"/>
                  </a:lnTo>
                  <a:lnTo>
                    <a:pt x="4693623" y="946446"/>
                  </a:lnTo>
                  <a:lnTo>
                    <a:pt x="4694022" y="946070"/>
                  </a:lnTo>
                  <a:lnTo>
                    <a:pt x="4694261" y="945613"/>
                  </a:lnTo>
                  <a:lnTo>
                    <a:pt x="4694261" y="945103"/>
                  </a:lnTo>
                  <a:lnTo>
                    <a:pt x="4694142" y="944822"/>
                  </a:lnTo>
                  <a:lnTo>
                    <a:pt x="4694488" y="944634"/>
                  </a:lnTo>
                  <a:lnTo>
                    <a:pt x="4695233" y="944379"/>
                  </a:lnTo>
                  <a:lnTo>
                    <a:pt x="4696018" y="944325"/>
                  </a:lnTo>
                  <a:lnTo>
                    <a:pt x="4696816" y="944406"/>
                  </a:lnTo>
                  <a:lnTo>
                    <a:pt x="4697615" y="944634"/>
                  </a:lnTo>
                  <a:lnTo>
                    <a:pt x="4698400" y="944969"/>
                  </a:lnTo>
                  <a:lnTo>
                    <a:pt x="4699531" y="945600"/>
                  </a:lnTo>
                  <a:lnTo>
                    <a:pt x="4700197" y="946097"/>
                  </a:lnTo>
                  <a:lnTo>
                    <a:pt x="4701501" y="947184"/>
                  </a:lnTo>
                  <a:lnTo>
                    <a:pt x="4703550" y="948633"/>
                  </a:lnTo>
                  <a:lnTo>
                    <a:pt x="4704655" y="949116"/>
                  </a:lnTo>
                  <a:lnTo>
                    <a:pt x="4705427" y="949331"/>
                  </a:lnTo>
                  <a:lnTo>
                    <a:pt x="4705853" y="949371"/>
                  </a:lnTo>
                  <a:lnTo>
                    <a:pt x="4706438" y="949385"/>
                  </a:lnTo>
                  <a:lnTo>
                    <a:pt x="4707649" y="949237"/>
                  </a:lnTo>
                  <a:lnTo>
                    <a:pt x="4708860" y="949022"/>
                  </a:lnTo>
                  <a:lnTo>
                    <a:pt x="4710044" y="948942"/>
                  </a:lnTo>
                  <a:lnTo>
                    <a:pt x="4710643" y="949022"/>
                  </a:lnTo>
                  <a:lnTo>
                    <a:pt x="4711083" y="949103"/>
                  </a:lnTo>
                  <a:lnTo>
                    <a:pt x="4711881" y="949452"/>
                  </a:lnTo>
                  <a:lnTo>
                    <a:pt x="4713039" y="950136"/>
                  </a:lnTo>
                  <a:lnTo>
                    <a:pt x="4714529" y="951237"/>
                  </a:lnTo>
                  <a:lnTo>
                    <a:pt x="4715687" y="951921"/>
                  </a:lnTo>
                  <a:lnTo>
                    <a:pt x="4716499" y="952203"/>
                  </a:lnTo>
                  <a:lnTo>
                    <a:pt x="4716951" y="952284"/>
                  </a:lnTo>
                  <a:lnTo>
                    <a:pt x="4717258" y="952324"/>
                  </a:lnTo>
                  <a:lnTo>
                    <a:pt x="4717883" y="952311"/>
                  </a:lnTo>
                  <a:lnTo>
                    <a:pt x="4718801" y="952109"/>
                  </a:lnTo>
                  <a:lnTo>
                    <a:pt x="4720637" y="951438"/>
                  </a:lnTo>
                  <a:lnTo>
                    <a:pt x="4721875" y="951009"/>
                  </a:lnTo>
                  <a:lnTo>
                    <a:pt x="4722501" y="950861"/>
                  </a:lnTo>
                  <a:lnTo>
                    <a:pt x="4723512" y="950821"/>
                  </a:lnTo>
                  <a:lnTo>
                    <a:pt x="4724164" y="950915"/>
                  </a:lnTo>
                  <a:lnTo>
                    <a:pt x="4724790" y="951089"/>
                  </a:lnTo>
                  <a:lnTo>
                    <a:pt x="4725335" y="951384"/>
                  </a:lnTo>
                  <a:lnTo>
                    <a:pt x="4725775" y="951787"/>
                  </a:lnTo>
                  <a:lnTo>
                    <a:pt x="4726080" y="952284"/>
                  </a:lnTo>
                  <a:lnTo>
                    <a:pt x="4726160" y="952592"/>
                  </a:lnTo>
                  <a:lnTo>
                    <a:pt x="4726240" y="953169"/>
                  </a:lnTo>
                  <a:lnTo>
                    <a:pt x="4726160" y="954351"/>
                  </a:lnTo>
                  <a:lnTo>
                    <a:pt x="4726240" y="954927"/>
                  </a:lnTo>
                  <a:lnTo>
                    <a:pt x="4726320" y="955223"/>
                  </a:lnTo>
                  <a:lnTo>
                    <a:pt x="4726586" y="955706"/>
                  </a:lnTo>
                  <a:lnTo>
                    <a:pt x="4726972" y="956109"/>
                  </a:lnTo>
                  <a:lnTo>
                    <a:pt x="4727451" y="956458"/>
                  </a:lnTo>
                  <a:lnTo>
                    <a:pt x="4728822" y="957115"/>
                  </a:lnTo>
                  <a:lnTo>
                    <a:pt x="4729993" y="957585"/>
                  </a:lnTo>
                  <a:lnTo>
                    <a:pt x="4730259" y="957719"/>
                  </a:lnTo>
                  <a:lnTo>
                    <a:pt x="4730764" y="958108"/>
                  </a:lnTo>
                  <a:lnTo>
                    <a:pt x="4731204" y="958565"/>
                  </a:lnTo>
                  <a:lnTo>
                    <a:pt x="4731550" y="959101"/>
                  </a:lnTo>
                  <a:lnTo>
                    <a:pt x="4731776" y="959652"/>
                  </a:lnTo>
                  <a:lnTo>
                    <a:pt x="4731856" y="960189"/>
                  </a:lnTo>
                  <a:lnTo>
                    <a:pt x="4731763" y="960699"/>
                  </a:lnTo>
                  <a:lnTo>
                    <a:pt x="4731457" y="961101"/>
                  </a:lnTo>
                  <a:lnTo>
                    <a:pt x="4731204" y="961249"/>
                  </a:lnTo>
                  <a:lnTo>
                    <a:pt x="4731603" y="961195"/>
                  </a:lnTo>
                  <a:lnTo>
                    <a:pt x="4732415" y="961195"/>
                  </a:lnTo>
                  <a:lnTo>
                    <a:pt x="4733200" y="961370"/>
                  </a:lnTo>
                  <a:lnTo>
                    <a:pt x="4733945" y="961665"/>
                  </a:lnTo>
                  <a:lnTo>
                    <a:pt x="4734637" y="962081"/>
                  </a:lnTo>
                  <a:lnTo>
                    <a:pt x="4735223" y="962631"/>
                  </a:lnTo>
                  <a:lnTo>
                    <a:pt x="4735742" y="963249"/>
                  </a:lnTo>
                  <a:lnTo>
                    <a:pt x="4736128" y="963960"/>
                  </a:lnTo>
                  <a:lnTo>
                    <a:pt x="4736248" y="964349"/>
                  </a:lnTo>
                  <a:lnTo>
                    <a:pt x="4736354" y="964792"/>
                  </a:lnTo>
                  <a:lnTo>
                    <a:pt x="4736474" y="965718"/>
                  </a:lnTo>
                  <a:lnTo>
                    <a:pt x="4736487" y="967141"/>
                  </a:lnTo>
                  <a:lnTo>
                    <a:pt x="4736487" y="968563"/>
                  </a:lnTo>
                  <a:lnTo>
                    <a:pt x="4736594" y="969449"/>
                  </a:lnTo>
                  <a:lnTo>
                    <a:pt x="4736793" y="970281"/>
                  </a:lnTo>
                  <a:lnTo>
                    <a:pt x="4737179" y="971046"/>
                  </a:lnTo>
                  <a:lnTo>
                    <a:pt x="4737485" y="971382"/>
                  </a:lnTo>
                  <a:lnTo>
                    <a:pt x="4737738" y="971610"/>
                  </a:lnTo>
                  <a:lnTo>
                    <a:pt x="4738297" y="971999"/>
                  </a:lnTo>
                  <a:lnTo>
                    <a:pt x="4739255" y="972402"/>
                  </a:lnTo>
                  <a:lnTo>
                    <a:pt x="4740573" y="972872"/>
                  </a:lnTo>
                  <a:lnTo>
                    <a:pt x="4741490" y="973314"/>
                  </a:lnTo>
                  <a:lnTo>
                    <a:pt x="4742037" y="973704"/>
                  </a:lnTo>
                  <a:lnTo>
                    <a:pt x="4742263" y="973972"/>
                  </a:lnTo>
                  <a:lnTo>
                    <a:pt x="4742476" y="974240"/>
                  </a:lnTo>
                  <a:lnTo>
                    <a:pt x="4742782" y="974831"/>
                  </a:lnTo>
                  <a:lnTo>
                    <a:pt x="4742928" y="975488"/>
                  </a:lnTo>
                  <a:lnTo>
                    <a:pt x="4742995" y="976173"/>
                  </a:lnTo>
                  <a:lnTo>
                    <a:pt x="4742835" y="977985"/>
                  </a:lnTo>
                  <a:lnTo>
                    <a:pt x="4742622" y="979434"/>
                  </a:lnTo>
                  <a:lnTo>
                    <a:pt x="4742609" y="979783"/>
                  </a:lnTo>
                  <a:lnTo>
                    <a:pt x="4742648" y="980535"/>
                  </a:lnTo>
                  <a:lnTo>
                    <a:pt x="4742795" y="981273"/>
                  </a:lnTo>
                  <a:lnTo>
                    <a:pt x="4743061" y="981971"/>
                  </a:lnTo>
                  <a:lnTo>
                    <a:pt x="4743434" y="982588"/>
                  </a:lnTo>
                  <a:lnTo>
                    <a:pt x="4743873" y="983045"/>
                  </a:lnTo>
                  <a:lnTo>
                    <a:pt x="4744405" y="983353"/>
                  </a:lnTo>
                  <a:lnTo>
                    <a:pt x="4745017" y="983434"/>
                  </a:lnTo>
                  <a:lnTo>
                    <a:pt x="4745364" y="983380"/>
                  </a:lnTo>
                  <a:lnTo>
                    <a:pt x="4745869" y="983206"/>
                  </a:lnTo>
                  <a:lnTo>
                    <a:pt x="4746614" y="982870"/>
                  </a:lnTo>
                  <a:lnTo>
                    <a:pt x="4747107" y="982803"/>
                  </a:lnTo>
                  <a:lnTo>
                    <a:pt x="4747360" y="982870"/>
                  </a:lnTo>
                  <a:lnTo>
                    <a:pt x="4747532" y="982951"/>
                  </a:lnTo>
                  <a:lnTo>
                    <a:pt x="4747785" y="983206"/>
                  </a:lnTo>
                  <a:lnTo>
                    <a:pt x="4748065" y="983702"/>
                  </a:lnTo>
                  <a:lnTo>
                    <a:pt x="4748185" y="984051"/>
                  </a:lnTo>
                  <a:lnTo>
                    <a:pt x="4748398" y="984829"/>
                  </a:lnTo>
                  <a:lnTo>
                    <a:pt x="4748677" y="986360"/>
                  </a:lnTo>
                  <a:lnTo>
                    <a:pt x="4748837" y="987916"/>
                  </a:lnTo>
                  <a:lnTo>
                    <a:pt x="4748850" y="989487"/>
                  </a:lnTo>
                  <a:lnTo>
                    <a:pt x="4748770" y="990278"/>
                  </a:lnTo>
                  <a:lnTo>
                    <a:pt x="4749489" y="990104"/>
                  </a:lnTo>
                  <a:lnTo>
                    <a:pt x="4750806" y="989527"/>
                  </a:lnTo>
                  <a:lnTo>
                    <a:pt x="4751405" y="989111"/>
                  </a:lnTo>
                  <a:lnTo>
                    <a:pt x="4751498" y="989809"/>
                  </a:lnTo>
                  <a:lnTo>
                    <a:pt x="4751618" y="991218"/>
                  </a:lnTo>
                  <a:lnTo>
                    <a:pt x="4751645" y="993325"/>
                  </a:lnTo>
                  <a:lnTo>
                    <a:pt x="4751419" y="996157"/>
                  </a:lnTo>
                  <a:lnTo>
                    <a:pt x="4751006" y="998975"/>
                  </a:lnTo>
                  <a:lnTo>
                    <a:pt x="4750101" y="1003190"/>
                  </a:lnTo>
                  <a:lnTo>
                    <a:pt x="4749116" y="1007404"/>
                  </a:lnTo>
                  <a:lnTo>
                    <a:pt x="4748544" y="1010222"/>
                  </a:lnTo>
                  <a:lnTo>
                    <a:pt x="4748507" y="1010467"/>
                  </a:lnTo>
                  <a:lnTo>
                    <a:pt x="4755481" y="1003408"/>
                  </a:lnTo>
                  <a:cubicBezTo>
                    <a:pt x="4770209" y="988620"/>
                    <a:pt x="4783440" y="974200"/>
                    <a:pt x="4793681" y="948047"/>
                  </a:cubicBezTo>
                  <a:lnTo>
                    <a:pt x="4811757" y="982623"/>
                  </a:lnTo>
                  <a:lnTo>
                    <a:pt x="4825159" y="969058"/>
                  </a:lnTo>
                  <a:lnTo>
                    <a:pt x="4833070" y="960623"/>
                  </a:lnTo>
                  <a:lnTo>
                    <a:pt x="4817889" y="960623"/>
                  </a:lnTo>
                  <a:cubicBezTo>
                    <a:pt x="4838635" y="938788"/>
                    <a:pt x="4857607" y="924775"/>
                    <a:pt x="4871260" y="889904"/>
                  </a:cubicBezTo>
                  <a:cubicBezTo>
                    <a:pt x="4883140" y="917388"/>
                    <a:pt x="4893838" y="938788"/>
                    <a:pt x="4924632" y="960623"/>
                  </a:cubicBezTo>
                  <a:lnTo>
                    <a:pt x="4898862" y="960623"/>
                  </a:lnTo>
                  <a:lnTo>
                    <a:pt x="4923269" y="984641"/>
                  </a:lnTo>
                  <a:lnTo>
                    <a:pt x="4934999" y="972767"/>
                  </a:lnTo>
                  <a:lnTo>
                    <a:pt x="4938972" y="968531"/>
                  </a:lnTo>
                  <a:lnTo>
                    <a:pt x="4921316" y="968531"/>
                  </a:lnTo>
                  <a:cubicBezTo>
                    <a:pt x="4928526" y="960942"/>
                    <a:pt x="4935583" y="954032"/>
                    <a:pt x="4942409" y="947179"/>
                  </a:cubicBezTo>
                  <a:lnTo>
                    <a:pt x="4945404" y="943985"/>
                  </a:lnTo>
                  <a:lnTo>
                    <a:pt x="4929798" y="943985"/>
                  </a:lnTo>
                  <a:cubicBezTo>
                    <a:pt x="4935806" y="937663"/>
                    <a:pt x="4941684" y="931906"/>
                    <a:pt x="4947371" y="926197"/>
                  </a:cubicBezTo>
                  <a:lnTo>
                    <a:pt x="4951846" y="921425"/>
                  </a:lnTo>
                  <a:lnTo>
                    <a:pt x="4938244" y="921425"/>
                  </a:lnTo>
                  <a:cubicBezTo>
                    <a:pt x="4943431" y="915967"/>
                    <a:pt x="4948506" y="910997"/>
                    <a:pt x="4953415" y="906068"/>
                  </a:cubicBezTo>
                  <a:lnTo>
                    <a:pt x="4957209" y="902023"/>
                  </a:lnTo>
                  <a:lnTo>
                    <a:pt x="4933811" y="902023"/>
                  </a:lnTo>
                  <a:cubicBezTo>
                    <a:pt x="4939429" y="896111"/>
                    <a:pt x="4944926" y="890729"/>
                    <a:pt x="4950243" y="885390"/>
                  </a:cubicBezTo>
                  <a:lnTo>
                    <a:pt x="4958154" y="876955"/>
                  </a:lnTo>
                  <a:lnTo>
                    <a:pt x="4942973" y="876955"/>
                  </a:lnTo>
                  <a:cubicBezTo>
                    <a:pt x="4963719" y="855120"/>
                    <a:pt x="4982691" y="841107"/>
                    <a:pt x="4996345" y="806236"/>
                  </a:cubicBezTo>
                  <a:cubicBezTo>
                    <a:pt x="5008225" y="833720"/>
                    <a:pt x="5018923" y="855120"/>
                    <a:pt x="5049717" y="876955"/>
                  </a:cubicBezTo>
                  <a:lnTo>
                    <a:pt x="5023947" y="876955"/>
                  </a:lnTo>
                  <a:lnTo>
                    <a:pt x="5049420" y="902023"/>
                  </a:lnTo>
                  <a:lnTo>
                    <a:pt x="5025272" y="902023"/>
                  </a:lnTo>
                  <a:lnTo>
                    <a:pt x="5044988" y="921425"/>
                  </a:lnTo>
                  <a:lnTo>
                    <a:pt x="5030509" y="921425"/>
                  </a:lnTo>
                  <a:lnTo>
                    <a:pt x="5053434" y="943985"/>
                  </a:lnTo>
                  <a:lnTo>
                    <a:pt x="5040923" y="943985"/>
                  </a:lnTo>
                  <a:lnTo>
                    <a:pt x="5042390" y="945735"/>
                  </a:lnTo>
                  <a:lnTo>
                    <a:pt x="5062194" y="962251"/>
                  </a:lnTo>
                  <a:lnTo>
                    <a:pt x="5071378" y="952954"/>
                  </a:lnTo>
                  <a:lnTo>
                    <a:pt x="5075171" y="948910"/>
                  </a:lnTo>
                  <a:lnTo>
                    <a:pt x="5051774" y="948910"/>
                  </a:lnTo>
                  <a:cubicBezTo>
                    <a:pt x="5057391" y="942998"/>
                    <a:pt x="5062888" y="937615"/>
                    <a:pt x="5068206" y="932277"/>
                  </a:cubicBezTo>
                  <a:lnTo>
                    <a:pt x="5076117" y="923841"/>
                  </a:lnTo>
                  <a:lnTo>
                    <a:pt x="5060936" y="923841"/>
                  </a:lnTo>
                  <a:cubicBezTo>
                    <a:pt x="5081682" y="902007"/>
                    <a:pt x="5100654" y="887994"/>
                    <a:pt x="5114308" y="853123"/>
                  </a:cubicBezTo>
                  <a:cubicBezTo>
                    <a:pt x="5126188" y="880607"/>
                    <a:pt x="5136886" y="902007"/>
                    <a:pt x="5167680" y="923841"/>
                  </a:cubicBezTo>
                  <a:lnTo>
                    <a:pt x="5141910" y="923841"/>
                  </a:lnTo>
                  <a:lnTo>
                    <a:pt x="5160324" y="941963"/>
                  </a:lnTo>
                  <a:lnTo>
                    <a:pt x="5178598" y="923465"/>
                  </a:lnTo>
                  <a:lnTo>
                    <a:pt x="5181593" y="920271"/>
                  </a:lnTo>
                  <a:lnTo>
                    <a:pt x="5165988" y="920271"/>
                  </a:lnTo>
                  <a:cubicBezTo>
                    <a:pt x="5171995" y="913949"/>
                    <a:pt x="5177874" y="908192"/>
                    <a:pt x="5183560" y="902483"/>
                  </a:cubicBezTo>
                  <a:lnTo>
                    <a:pt x="5188035" y="897712"/>
                  </a:lnTo>
                  <a:lnTo>
                    <a:pt x="5174433" y="897712"/>
                  </a:lnTo>
                  <a:cubicBezTo>
                    <a:pt x="5179620" y="892253"/>
                    <a:pt x="5184696" y="887283"/>
                    <a:pt x="5189605" y="882354"/>
                  </a:cubicBezTo>
                  <a:lnTo>
                    <a:pt x="5193398" y="878310"/>
                  </a:lnTo>
                  <a:lnTo>
                    <a:pt x="5170001" y="878310"/>
                  </a:lnTo>
                  <a:cubicBezTo>
                    <a:pt x="5175618" y="872397"/>
                    <a:pt x="5181115" y="867015"/>
                    <a:pt x="5186432" y="861676"/>
                  </a:cubicBezTo>
                  <a:lnTo>
                    <a:pt x="5194343" y="853241"/>
                  </a:lnTo>
                  <a:lnTo>
                    <a:pt x="5179162" y="853241"/>
                  </a:lnTo>
                  <a:cubicBezTo>
                    <a:pt x="5199908" y="831407"/>
                    <a:pt x="5218880" y="817393"/>
                    <a:pt x="5232534" y="782523"/>
                  </a:cubicBezTo>
                  <a:cubicBezTo>
                    <a:pt x="5244414" y="810006"/>
                    <a:pt x="5255112" y="831407"/>
                    <a:pt x="5285906" y="853241"/>
                  </a:cubicBezTo>
                  <a:lnTo>
                    <a:pt x="5260136" y="853241"/>
                  </a:lnTo>
                  <a:lnTo>
                    <a:pt x="5279277" y="872077"/>
                  </a:lnTo>
                  <a:lnTo>
                    <a:pt x="5295496" y="837415"/>
                  </a:lnTo>
                  <a:lnTo>
                    <a:pt x="5303407" y="819607"/>
                  </a:lnTo>
                  <a:lnTo>
                    <a:pt x="5288226" y="819607"/>
                  </a:lnTo>
                  <a:cubicBezTo>
                    <a:pt x="5308973" y="773511"/>
                    <a:pt x="5327944" y="743927"/>
                    <a:pt x="5341598" y="670309"/>
                  </a:cubicBezTo>
                  <a:cubicBezTo>
                    <a:pt x="5353478" y="728331"/>
                    <a:pt x="5364176" y="773511"/>
                    <a:pt x="5394970" y="819607"/>
                  </a:cubicBezTo>
                  <a:lnTo>
                    <a:pt x="5369200" y="819607"/>
                  </a:lnTo>
                  <a:lnTo>
                    <a:pt x="5394674" y="872530"/>
                  </a:lnTo>
                  <a:lnTo>
                    <a:pt x="5370525" y="872530"/>
                  </a:lnTo>
                  <a:lnTo>
                    <a:pt x="5390241" y="913492"/>
                  </a:lnTo>
                  <a:lnTo>
                    <a:pt x="5372925" y="913492"/>
                  </a:lnTo>
                  <a:lnTo>
                    <a:pt x="5375917" y="921025"/>
                  </a:lnTo>
                  <a:cubicBezTo>
                    <a:pt x="5382308" y="934489"/>
                    <a:pt x="5389770" y="947771"/>
                    <a:pt x="5398687" y="961118"/>
                  </a:cubicBezTo>
                  <a:lnTo>
                    <a:pt x="5386177" y="961118"/>
                  </a:lnTo>
                  <a:lnTo>
                    <a:pt x="5387643" y="964812"/>
                  </a:lnTo>
                  <a:lnTo>
                    <a:pt x="5396307" y="980066"/>
                  </a:lnTo>
                  <a:lnTo>
                    <a:pt x="5420330" y="975286"/>
                  </a:lnTo>
                  <a:lnTo>
                    <a:pt x="5423605" y="970495"/>
                  </a:lnTo>
                  <a:lnTo>
                    <a:pt x="5402414" y="970495"/>
                  </a:lnTo>
                  <a:cubicBezTo>
                    <a:pt x="5410571" y="958718"/>
                    <a:pt x="5418553" y="947996"/>
                    <a:pt x="5426276" y="937362"/>
                  </a:cubicBezTo>
                  <a:lnTo>
                    <a:pt x="5432352" y="928474"/>
                  </a:lnTo>
                  <a:lnTo>
                    <a:pt x="5413883" y="928474"/>
                  </a:lnTo>
                  <a:cubicBezTo>
                    <a:pt x="5420926" y="918307"/>
                    <a:pt x="5427817" y="909049"/>
                    <a:pt x="5434484" y="899869"/>
                  </a:cubicBezTo>
                  <a:lnTo>
                    <a:pt x="5439635" y="892335"/>
                  </a:lnTo>
                  <a:lnTo>
                    <a:pt x="5407864" y="892335"/>
                  </a:lnTo>
                  <a:cubicBezTo>
                    <a:pt x="5415491" y="881323"/>
                    <a:pt x="5422956" y="871297"/>
                    <a:pt x="5430176" y="861353"/>
                  </a:cubicBezTo>
                  <a:lnTo>
                    <a:pt x="5440918" y="845642"/>
                  </a:lnTo>
                  <a:lnTo>
                    <a:pt x="5420303" y="845642"/>
                  </a:lnTo>
                  <a:cubicBezTo>
                    <a:pt x="5448474" y="804971"/>
                    <a:pt x="5474238" y="778870"/>
                    <a:pt x="5492776" y="713918"/>
                  </a:cubicBezTo>
                  <a:cubicBezTo>
                    <a:pt x="5508908" y="765110"/>
                    <a:pt x="5523435" y="804971"/>
                    <a:pt x="5565250" y="845642"/>
                  </a:cubicBezTo>
                  <a:lnTo>
                    <a:pt x="5527616" y="845642"/>
                  </a:lnTo>
                  <a:lnTo>
                    <a:pt x="5535935" y="859258"/>
                  </a:lnTo>
                  <a:lnTo>
                    <a:pt x="5564811" y="892293"/>
                  </a:lnTo>
                  <a:lnTo>
                    <a:pt x="5581495" y="869128"/>
                  </a:lnTo>
                  <a:lnTo>
                    <a:pt x="5586646" y="861594"/>
                  </a:lnTo>
                  <a:lnTo>
                    <a:pt x="5554875" y="861594"/>
                  </a:lnTo>
                  <a:cubicBezTo>
                    <a:pt x="5562502" y="850582"/>
                    <a:pt x="5569967" y="840556"/>
                    <a:pt x="5577187" y="830613"/>
                  </a:cubicBezTo>
                  <a:lnTo>
                    <a:pt x="5587930" y="814901"/>
                  </a:lnTo>
                  <a:lnTo>
                    <a:pt x="5567315" y="814901"/>
                  </a:lnTo>
                  <a:cubicBezTo>
                    <a:pt x="5595486" y="774230"/>
                    <a:pt x="5621248" y="748129"/>
                    <a:pt x="5639789" y="683177"/>
                  </a:cubicBezTo>
                  <a:cubicBezTo>
                    <a:pt x="5651888" y="721571"/>
                    <a:pt x="5663084" y="753592"/>
                    <a:pt x="5685566" y="784360"/>
                  </a:cubicBezTo>
                  <a:lnTo>
                    <a:pt x="5694742" y="794860"/>
                  </a:lnTo>
                  <a:lnTo>
                    <a:pt x="5705510" y="778471"/>
                  </a:lnTo>
                  <a:lnTo>
                    <a:pt x="5714136" y="764638"/>
                  </a:lnTo>
                  <a:lnTo>
                    <a:pt x="5697581" y="764638"/>
                  </a:lnTo>
                  <a:cubicBezTo>
                    <a:pt x="5720204" y="728832"/>
                    <a:pt x="5740896" y="705852"/>
                    <a:pt x="5755787" y="648670"/>
                  </a:cubicBezTo>
                  <a:cubicBezTo>
                    <a:pt x="5762265" y="671204"/>
                    <a:pt x="5768421" y="691245"/>
                    <a:pt x="5777155" y="710128"/>
                  </a:cubicBezTo>
                  <a:lnTo>
                    <a:pt x="5789428" y="732144"/>
                  </a:lnTo>
                  <a:lnTo>
                    <a:pt x="5804952" y="715848"/>
                  </a:lnTo>
                  <a:lnTo>
                    <a:pt x="5817455" y="702016"/>
                  </a:lnTo>
                  <a:lnTo>
                    <a:pt x="5793454" y="702016"/>
                  </a:lnTo>
                  <a:cubicBezTo>
                    <a:pt x="5826256" y="666210"/>
                    <a:pt x="5856261" y="643230"/>
                    <a:pt x="5877853" y="586048"/>
                  </a:cubicBezTo>
                  <a:cubicBezTo>
                    <a:pt x="5891944" y="619850"/>
                    <a:pt x="5904982" y="648040"/>
                    <a:pt x="5931167" y="675128"/>
                  </a:cubicBezTo>
                  <a:lnTo>
                    <a:pt x="5957760" y="698125"/>
                  </a:lnTo>
                  <a:lnTo>
                    <a:pt x="5962831" y="692803"/>
                  </a:lnTo>
                  <a:cubicBezTo>
                    <a:pt x="5986122" y="668554"/>
                    <a:pt x="6007048" y="644906"/>
                    <a:pt x="6023244" y="602019"/>
                  </a:cubicBezTo>
                  <a:cubicBezTo>
                    <a:pt x="6030289" y="618920"/>
                    <a:pt x="6037070" y="634418"/>
                    <a:pt x="6045364" y="649077"/>
                  </a:cubicBezTo>
                  <a:lnTo>
                    <a:pt x="6074881" y="688844"/>
                  </a:lnTo>
                  <a:lnTo>
                    <a:pt x="6078888" y="683367"/>
                  </a:lnTo>
                  <a:cubicBezTo>
                    <a:pt x="6082911" y="676808"/>
                    <a:pt x="6086657" y="669394"/>
                    <a:pt x="6090070" y="660676"/>
                  </a:cubicBezTo>
                  <a:lnTo>
                    <a:pt x="6097661" y="675196"/>
                  </a:lnTo>
                  <a:lnTo>
                    <a:pt x="6114989" y="645824"/>
                  </a:lnTo>
                  <a:cubicBezTo>
                    <a:pt x="6121997" y="631520"/>
                    <a:pt x="6128393" y="614886"/>
                    <a:pt x="6133974" y="593442"/>
                  </a:cubicBezTo>
                  <a:cubicBezTo>
                    <a:pt x="6137211" y="604709"/>
                    <a:pt x="6140368" y="615353"/>
                    <a:pt x="6143806" y="625540"/>
                  </a:cubicBezTo>
                  <a:lnTo>
                    <a:pt x="6154411" y="652555"/>
                  </a:lnTo>
                  <a:lnTo>
                    <a:pt x="6173631" y="632380"/>
                  </a:lnTo>
                  <a:lnTo>
                    <a:pt x="6186141" y="618548"/>
                  </a:lnTo>
                  <a:lnTo>
                    <a:pt x="6162132" y="618548"/>
                  </a:lnTo>
                  <a:cubicBezTo>
                    <a:pt x="6194943" y="582744"/>
                    <a:pt x="6224945" y="559764"/>
                    <a:pt x="6246538" y="502581"/>
                  </a:cubicBezTo>
                  <a:cubicBezTo>
                    <a:pt x="6255931" y="525116"/>
                    <a:pt x="6264858" y="545157"/>
                    <a:pt x="6277524" y="564040"/>
                  </a:cubicBezTo>
                  <a:lnTo>
                    <a:pt x="6297440" y="588678"/>
                  </a:lnTo>
                  <a:lnTo>
                    <a:pt x="6305439" y="579836"/>
                  </a:lnTo>
                  <a:cubicBezTo>
                    <a:pt x="6319739" y="562468"/>
                    <a:pt x="6332638" y="542427"/>
                    <a:pt x="6343435" y="513835"/>
                  </a:cubicBezTo>
                  <a:cubicBezTo>
                    <a:pt x="6348131" y="525103"/>
                    <a:pt x="6352712" y="535747"/>
                    <a:pt x="6357701" y="545934"/>
                  </a:cubicBezTo>
                  <a:lnTo>
                    <a:pt x="6369398" y="566474"/>
                  </a:lnTo>
                  <a:lnTo>
                    <a:pt x="6372635" y="562592"/>
                  </a:lnTo>
                  <a:lnTo>
                    <a:pt x="6383588" y="548759"/>
                  </a:lnTo>
                  <a:lnTo>
                    <a:pt x="6362569" y="548759"/>
                  </a:lnTo>
                  <a:cubicBezTo>
                    <a:pt x="6391294" y="512953"/>
                    <a:pt x="6417561" y="489974"/>
                    <a:pt x="6436465" y="432790"/>
                  </a:cubicBezTo>
                  <a:cubicBezTo>
                    <a:pt x="6448802" y="466593"/>
                    <a:pt x="6460217" y="494783"/>
                    <a:pt x="6483141" y="521872"/>
                  </a:cubicBezTo>
                  <a:lnTo>
                    <a:pt x="6496818" y="535382"/>
                  </a:lnTo>
                  <a:lnTo>
                    <a:pt x="6507168" y="518626"/>
                  </a:lnTo>
                  <a:cubicBezTo>
                    <a:pt x="6512738" y="507871"/>
                    <a:pt x="6517924" y="495713"/>
                    <a:pt x="6522650" y="481417"/>
                  </a:cubicBezTo>
                  <a:lnTo>
                    <a:pt x="6539007" y="518475"/>
                  </a:lnTo>
                  <a:lnTo>
                    <a:pt x="6549226" y="488984"/>
                  </a:lnTo>
                  <a:cubicBezTo>
                    <a:pt x="6553249" y="475138"/>
                    <a:pt x="6556995" y="459486"/>
                    <a:pt x="6560408" y="441081"/>
                  </a:cubicBezTo>
                  <a:lnTo>
                    <a:pt x="6570161" y="480465"/>
                  </a:lnTo>
                  <a:lnTo>
                    <a:pt x="6582846" y="465257"/>
                  </a:lnTo>
                  <a:lnTo>
                    <a:pt x="6593799" y="451425"/>
                  </a:lnTo>
                  <a:lnTo>
                    <a:pt x="6572780" y="451425"/>
                  </a:lnTo>
                  <a:cubicBezTo>
                    <a:pt x="6601504" y="415619"/>
                    <a:pt x="6627772" y="392639"/>
                    <a:pt x="6646676" y="335456"/>
                  </a:cubicBezTo>
                  <a:cubicBezTo>
                    <a:pt x="6663126" y="380525"/>
                    <a:pt x="6677937" y="415619"/>
                    <a:pt x="6720574" y="451425"/>
                  </a:cubicBezTo>
                  <a:lnTo>
                    <a:pt x="6682200" y="451425"/>
                  </a:lnTo>
                  <a:lnTo>
                    <a:pt x="6690683" y="463411"/>
                  </a:lnTo>
                  <a:lnTo>
                    <a:pt x="6702052" y="474642"/>
                  </a:lnTo>
                  <a:lnTo>
                    <a:pt x="6721861" y="450894"/>
                  </a:lnTo>
                  <a:cubicBezTo>
                    <a:pt x="6742253" y="426645"/>
                    <a:pt x="6760573" y="402997"/>
                    <a:pt x="6774752" y="360110"/>
                  </a:cubicBezTo>
                  <a:cubicBezTo>
                    <a:pt x="6782976" y="382645"/>
                    <a:pt x="6790791" y="402686"/>
                    <a:pt x="6801880" y="421568"/>
                  </a:cubicBezTo>
                  <a:lnTo>
                    <a:pt x="6819852" y="446964"/>
                  </a:lnTo>
                  <a:lnTo>
                    <a:pt x="6834866" y="428964"/>
                  </a:lnTo>
                  <a:lnTo>
                    <a:pt x="6845819" y="415132"/>
                  </a:lnTo>
                  <a:lnTo>
                    <a:pt x="6824799" y="415132"/>
                  </a:lnTo>
                  <a:cubicBezTo>
                    <a:pt x="6853524" y="379326"/>
                    <a:pt x="6879792" y="356346"/>
                    <a:pt x="6898697" y="299163"/>
                  </a:cubicBezTo>
                  <a:cubicBezTo>
                    <a:pt x="6915145" y="344233"/>
                    <a:pt x="6929957" y="379326"/>
                    <a:pt x="6972594" y="415132"/>
                  </a:cubicBezTo>
                  <a:lnTo>
                    <a:pt x="6934220" y="415132"/>
                  </a:lnTo>
                  <a:lnTo>
                    <a:pt x="6942703" y="427119"/>
                  </a:lnTo>
                  <a:lnTo>
                    <a:pt x="6964896" y="449041"/>
                  </a:lnTo>
                  <a:lnTo>
                    <a:pt x="6974597" y="419442"/>
                  </a:lnTo>
                  <a:lnTo>
                    <a:pt x="6985980" y="452182"/>
                  </a:lnTo>
                  <a:lnTo>
                    <a:pt x="7017816" y="415094"/>
                  </a:lnTo>
                  <a:cubicBezTo>
                    <a:pt x="7028827" y="400625"/>
                    <a:pt x="7038758" y="383929"/>
                    <a:pt x="7047070" y="360110"/>
                  </a:cubicBezTo>
                  <a:lnTo>
                    <a:pt x="7069280" y="407777"/>
                  </a:lnTo>
                  <a:lnTo>
                    <a:pt x="7078979" y="394029"/>
                  </a:lnTo>
                  <a:cubicBezTo>
                    <a:pt x="7085341" y="383274"/>
                    <a:pt x="7091265" y="371116"/>
                    <a:pt x="7096663" y="356820"/>
                  </a:cubicBezTo>
                  <a:cubicBezTo>
                    <a:pt x="7103709" y="373721"/>
                    <a:pt x="7110491" y="389219"/>
                    <a:pt x="7118785" y="403878"/>
                  </a:cubicBezTo>
                  <a:lnTo>
                    <a:pt x="7139311" y="431531"/>
                  </a:lnTo>
                  <a:lnTo>
                    <a:pt x="7156928" y="398469"/>
                  </a:lnTo>
                  <a:lnTo>
                    <a:pt x="7157726" y="396498"/>
                  </a:lnTo>
                  <a:lnTo>
                    <a:pt x="7138332" y="396498"/>
                  </a:lnTo>
                  <a:cubicBezTo>
                    <a:pt x="7155462" y="366684"/>
                    <a:pt x="7171128" y="347549"/>
                    <a:pt x="7182402" y="299936"/>
                  </a:cubicBezTo>
                  <a:cubicBezTo>
                    <a:pt x="7192212" y="337463"/>
                    <a:pt x="7201046" y="366684"/>
                    <a:pt x="7226473" y="396498"/>
                  </a:cubicBezTo>
                  <a:lnTo>
                    <a:pt x="7206624" y="396498"/>
                  </a:lnTo>
                  <a:lnTo>
                    <a:pt x="7212204" y="412237"/>
                  </a:lnTo>
                  <a:lnTo>
                    <a:pt x="7216657" y="421086"/>
                  </a:lnTo>
                  <a:lnTo>
                    <a:pt x="7242054" y="372791"/>
                  </a:lnTo>
                  <a:lnTo>
                    <a:pt x="7251233" y="392319"/>
                  </a:lnTo>
                  <a:lnTo>
                    <a:pt x="7284436" y="358958"/>
                  </a:lnTo>
                  <a:cubicBezTo>
                    <a:pt x="7296906" y="344825"/>
                    <a:pt x="7308154" y="328517"/>
                    <a:pt x="7317568" y="305251"/>
                  </a:cubicBezTo>
                  <a:lnTo>
                    <a:pt x="7318036" y="306235"/>
                  </a:lnTo>
                  <a:lnTo>
                    <a:pt x="7324692" y="281110"/>
                  </a:lnTo>
                  <a:cubicBezTo>
                    <a:pt x="7328788" y="296891"/>
                    <a:pt x="7332781" y="311798"/>
                    <a:pt x="7337132" y="326067"/>
                  </a:cubicBezTo>
                  <a:lnTo>
                    <a:pt x="7349216" y="360149"/>
                  </a:lnTo>
                  <a:lnTo>
                    <a:pt x="7352483" y="365045"/>
                  </a:lnTo>
                  <a:lnTo>
                    <a:pt x="7352784" y="364214"/>
                  </a:lnTo>
                  <a:lnTo>
                    <a:pt x="7353510" y="366584"/>
                  </a:lnTo>
                  <a:lnTo>
                    <a:pt x="7353538" y="366626"/>
                  </a:lnTo>
                  <a:cubicBezTo>
                    <a:pt x="7363216" y="377848"/>
                    <a:pt x="7375243" y="388693"/>
                    <a:pt x="7391168" y="399619"/>
                  </a:cubicBezTo>
                  <a:lnTo>
                    <a:pt x="7368032" y="399619"/>
                  </a:lnTo>
                  <a:lnTo>
                    <a:pt x="7371180" y="405875"/>
                  </a:lnTo>
                  <a:lnTo>
                    <a:pt x="7379215" y="417036"/>
                  </a:lnTo>
                  <a:lnTo>
                    <a:pt x="7392441" y="403152"/>
                  </a:lnTo>
                  <a:lnTo>
                    <a:pt x="7404951" y="389320"/>
                  </a:lnTo>
                  <a:lnTo>
                    <a:pt x="7380942" y="389320"/>
                  </a:lnTo>
                  <a:lnTo>
                    <a:pt x="7397255" y="371757"/>
                  </a:lnTo>
                  <a:lnTo>
                    <a:pt x="7368959" y="371757"/>
                  </a:lnTo>
                  <a:cubicBezTo>
                    <a:pt x="7385744" y="363411"/>
                    <a:pt x="7401812" y="356560"/>
                    <a:pt x="7416445" y="348464"/>
                  </a:cubicBezTo>
                  <a:lnTo>
                    <a:pt x="7422555" y="344519"/>
                  </a:lnTo>
                  <a:lnTo>
                    <a:pt x="7427352" y="339354"/>
                  </a:lnTo>
                  <a:lnTo>
                    <a:pt x="7428974" y="337054"/>
                  </a:lnTo>
                  <a:lnTo>
                    <a:pt x="7415374" y="337054"/>
                  </a:lnTo>
                  <a:cubicBezTo>
                    <a:pt x="7420026" y="328619"/>
                    <a:pt x="7424579" y="320939"/>
                    <a:pt x="7428982" y="313322"/>
                  </a:cubicBezTo>
                  <a:lnTo>
                    <a:pt x="7435991" y="300447"/>
                  </a:lnTo>
                  <a:lnTo>
                    <a:pt x="7419776" y="300447"/>
                  </a:lnTo>
                  <a:cubicBezTo>
                    <a:pt x="7432623" y="278086"/>
                    <a:pt x="7444648" y="261733"/>
                    <a:pt x="7454613" y="234867"/>
                  </a:cubicBezTo>
                  <a:lnTo>
                    <a:pt x="7456496" y="229228"/>
                  </a:lnTo>
                  <a:lnTo>
                    <a:pt x="7470910" y="229228"/>
                  </a:lnTo>
                  <a:lnTo>
                    <a:pt x="7471295" y="230612"/>
                  </a:lnTo>
                  <a:cubicBezTo>
                    <a:pt x="7479110" y="256059"/>
                    <a:pt x="7488846" y="278086"/>
                    <a:pt x="7507917" y="300447"/>
                  </a:cubicBezTo>
                  <a:lnTo>
                    <a:pt x="7489528" y="300447"/>
                  </a:lnTo>
                  <a:lnTo>
                    <a:pt x="7511121" y="337054"/>
                  </a:lnTo>
                  <a:lnTo>
                    <a:pt x="7498146" y="337054"/>
                  </a:lnTo>
                  <a:lnTo>
                    <a:pt x="7516250" y="359450"/>
                  </a:lnTo>
                  <a:lnTo>
                    <a:pt x="7524249" y="350608"/>
                  </a:lnTo>
                  <a:cubicBezTo>
                    <a:pt x="7538549" y="333240"/>
                    <a:pt x="7551448" y="313199"/>
                    <a:pt x="7562245" y="284607"/>
                  </a:cubicBezTo>
                  <a:lnTo>
                    <a:pt x="7563049" y="286417"/>
                  </a:lnTo>
                  <a:lnTo>
                    <a:pt x="7570620" y="268516"/>
                  </a:lnTo>
                  <a:lnTo>
                    <a:pt x="7587202" y="312370"/>
                  </a:lnTo>
                  <a:lnTo>
                    <a:pt x="7622010" y="269564"/>
                  </a:lnTo>
                  <a:cubicBezTo>
                    <a:pt x="7634530" y="252195"/>
                    <a:pt x="7645823" y="232154"/>
                    <a:pt x="7655275" y="203562"/>
                  </a:cubicBezTo>
                  <a:cubicBezTo>
                    <a:pt x="7661444" y="220463"/>
                    <a:pt x="7667381" y="235962"/>
                    <a:pt x="7674643" y="250621"/>
                  </a:cubicBezTo>
                  <a:lnTo>
                    <a:pt x="7693450" y="279563"/>
                  </a:lnTo>
                  <a:lnTo>
                    <a:pt x="7700506" y="262880"/>
                  </a:lnTo>
                  <a:lnTo>
                    <a:pt x="7716398" y="304908"/>
                  </a:lnTo>
                  <a:lnTo>
                    <a:pt x="7725978" y="289398"/>
                  </a:lnTo>
                  <a:cubicBezTo>
                    <a:pt x="7731548" y="278643"/>
                    <a:pt x="7736734" y="266485"/>
                    <a:pt x="7741460" y="252189"/>
                  </a:cubicBezTo>
                  <a:lnTo>
                    <a:pt x="7767887" y="312060"/>
                  </a:lnTo>
                  <a:lnTo>
                    <a:pt x="7782361" y="292553"/>
                  </a:lnTo>
                  <a:cubicBezTo>
                    <a:pt x="7786521" y="286230"/>
                    <a:pt x="7790477" y="279420"/>
                    <a:pt x="7794177" y="271589"/>
                  </a:cubicBezTo>
                  <a:lnTo>
                    <a:pt x="7797323" y="263305"/>
                  </a:lnTo>
                  <a:lnTo>
                    <a:pt x="7778905" y="263305"/>
                  </a:lnTo>
                  <a:cubicBezTo>
                    <a:pt x="7786682" y="253610"/>
                    <a:pt x="7794294" y="244783"/>
                    <a:pt x="7801656" y="236029"/>
                  </a:cubicBezTo>
                  <a:lnTo>
                    <a:pt x="7812609" y="222197"/>
                  </a:lnTo>
                  <a:lnTo>
                    <a:pt x="7791590" y="222197"/>
                  </a:lnTo>
                  <a:cubicBezTo>
                    <a:pt x="7820314" y="186391"/>
                    <a:pt x="7846582" y="163411"/>
                    <a:pt x="7865486" y="106228"/>
                  </a:cubicBezTo>
                  <a:cubicBezTo>
                    <a:pt x="7881936" y="151297"/>
                    <a:pt x="7896747" y="186391"/>
                    <a:pt x="7939384" y="222197"/>
                  </a:cubicBezTo>
                  <a:lnTo>
                    <a:pt x="7901010" y="222197"/>
                  </a:lnTo>
                  <a:lnTo>
                    <a:pt x="7905986" y="229228"/>
                  </a:lnTo>
                  <a:lnTo>
                    <a:pt x="7909548" y="229228"/>
                  </a:lnTo>
                  <a:lnTo>
                    <a:pt x="7912288" y="236944"/>
                  </a:lnTo>
                  <a:lnTo>
                    <a:pt x="7920862" y="245414"/>
                  </a:lnTo>
                  <a:lnTo>
                    <a:pt x="7940671" y="221666"/>
                  </a:lnTo>
                  <a:cubicBezTo>
                    <a:pt x="7961063" y="197417"/>
                    <a:pt x="7979383" y="173769"/>
                    <a:pt x="7993562" y="130882"/>
                  </a:cubicBezTo>
                  <a:cubicBezTo>
                    <a:pt x="8001786" y="153417"/>
                    <a:pt x="8009601" y="173458"/>
                    <a:pt x="8020690" y="192340"/>
                  </a:cubicBezTo>
                  <a:lnTo>
                    <a:pt x="8038662" y="217736"/>
                  </a:lnTo>
                  <a:lnTo>
                    <a:pt x="8053676" y="199736"/>
                  </a:lnTo>
                  <a:lnTo>
                    <a:pt x="8064629" y="185904"/>
                  </a:lnTo>
                  <a:lnTo>
                    <a:pt x="8043609" y="185904"/>
                  </a:lnTo>
                  <a:cubicBezTo>
                    <a:pt x="8072334" y="150098"/>
                    <a:pt x="8098602" y="127118"/>
                    <a:pt x="8117507" y="69935"/>
                  </a:cubicBezTo>
                  <a:cubicBezTo>
                    <a:pt x="8133955" y="115005"/>
                    <a:pt x="8148767" y="150098"/>
                    <a:pt x="8191404" y="185904"/>
                  </a:cubicBezTo>
                  <a:lnTo>
                    <a:pt x="8153030" y="185904"/>
                  </a:lnTo>
                  <a:lnTo>
                    <a:pt x="8161513" y="197891"/>
                  </a:lnTo>
                  <a:cubicBezTo>
                    <a:pt x="8169789" y="207670"/>
                    <a:pt x="8179450" y="217317"/>
                    <a:pt x="8190994" y="227012"/>
                  </a:cubicBezTo>
                  <a:lnTo>
                    <a:pt x="8154148" y="227012"/>
                  </a:lnTo>
                  <a:lnTo>
                    <a:pt x="8157636" y="231941"/>
                  </a:lnTo>
                  <a:cubicBezTo>
                    <a:pt x="8165277" y="240970"/>
                    <a:pt x="8174197" y="249877"/>
                    <a:pt x="8184856" y="258829"/>
                  </a:cubicBezTo>
                  <a:lnTo>
                    <a:pt x="8160881" y="258829"/>
                  </a:lnTo>
                  <a:lnTo>
                    <a:pt x="8165022" y="264681"/>
                  </a:lnTo>
                  <a:cubicBezTo>
                    <a:pt x="8173873" y="275139"/>
                    <a:pt x="8184204" y="285455"/>
                    <a:pt x="8196550" y="295823"/>
                  </a:cubicBezTo>
                  <a:lnTo>
                    <a:pt x="8179229" y="295823"/>
                  </a:lnTo>
                  <a:lnTo>
                    <a:pt x="8181260" y="298692"/>
                  </a:lnTo>
                  <a:lnTo>
                    <a:pt x="8192775" y="310067"/>
                  </a:lnTo>
                  <a:lnTo>
                    <a:pt x="8206250" y="294763"/>
                  </a:lnTo>
                  <a:lnTo>
                    <a:pt x="8211699" y="288244"/>
                  </a:lnTo>
                  <a:lnTo>
                    <a:pt x="8195138" y="288244"/>
                  </a:lnTo>
                  <a:cubicBezTo>
                    <a:pt x="8201452" y="280787"/>
                    <a:pt x="8207632" y="273998"/>
                    <a:pt x="8213610" y="267264"/>
                  </a:cubicBezTo>
                  <a:lnTo>
                    <a:pt x="8218229" y="261739"/>
                  </a:lnTo>
                  <a:lnTo>
                    <a:pt x="8189740" y="261739"/>
                  </a:lnTo>
                  <a:cubicBezTo>
                    <a:pt x="8196580" y="253662"/>
                    <a:pt x="8203273" y="246309"/>
                    <a:pt x="8209747" y="239016"/>
                  </a:cubicBezTo>
                  <a:lnTo>
                    <a:pt x="8219380" y="227492"/>
                  </a:lnTo>
                  <a:lnTo>
                    <a:pt x="8200895" y="227492"/>
                  </a:lnTo>
                  <a:cubicBezTo>
                    <a:pt x="8226155" y="197663"/>
                    <a:pt x="8249256" y="178520"/>
                    <a:pt x="8265880" y="130882"/>
                  </a:cubicBezTo>
                  <a:cubicBezTo>
                    <a:pt x="8280345" y="168428"/>
                    <a:pt x="8293370" y="197663"/>
                    <a:pt x="8330865" y="227492"/>
                  </a:cubicBezTo>
                  <a:lnTo>
                    <a:pt x="8297118" y="227492"/>
                  </a:lnTo>
                  <a:lnTo>
                    <a:pt x="8304579" y="237479"/>
                  </a:lnTo>
                  <a:lnTo>
                    <a:pt x="8326570" y="258057"/>
                  </a:lnTo>
                  <a:lnTo>
                    <a:pt x="8344698" y="227494"/>
                  </a:lnTo>
                  <a:cubicBezTo>
                    <a:pt x="8355696" y="209103"/>
                    <a:pt x="8366136" y="190939"/>
                    <a:pt x="8375738" y="169241"/>
                  </a:cubicBezTo>
                  <a:lnTo>
                    <a:pt x="8376536" y="167270"/>
                  </a:lnTo>
                  <a:lnTo>
                    <a:pt x="8357142" y="167270"/>
                  </a:lnTo>
                  <a:cubicBezTo>
                    <a:pt x="8374272" y="137456"/>
                    <a:pt x="8389938" y="118321"/>
                    <a:pt x="8401212" y="70708"/>
                  </a:cubicBezTo>
                  <a:cubicBezTo>
                    <a:pt x="8411022" y="108235"/>
                    <a:pt x="8419856" y="137456"/>
                    <a:pt x="8445283" y="167270"/>
                  </a:cubicBezTo>
                  <a:lnTo>
                    <a:pt x="8425434" y="167270"/>
                  </a:lnTo>
                  <a:lnTo>
                    <a:pt x="8431014" y="183009"/>
                  </a:lnTo>
                  <a:cubicBezTo>
                    <a:pt x="8436995" y="197331"/>
                    <a:pt x="8443859" y="211214"/>
                    <a:pt x="8452101" y="224910"/>
                  </a:cubicBezTo>
                  <a:lnTo>
                    <a:pt x="8465713" y="243818"/>
                  </a:lnTo>
                  <a:lnTo>
                    <a:pt x="8481280" y="217572"/>
                  </a:lnTo>
                  <a:lnTo>
                    <a:pt x="8483120" y="214305"/>
                  </a:lnTo>
                  <a:lnTo>
                    <a:pt x="8469902" y="214305"/>
                  </a:lnTo>
                  <a:cubicBezTo>
                    <a:pt x="8477054" y="201768"/>
                    <a:pt x="8484053" y="190353"/>
                    <a:pt x="8490824" y="179032"/>
                  </a:cubicBezTo>
                  <a:lnTo>
                    <a:pt x="8495690" y="170391"/>
                  </a:lnTo>
                  <a:lnTo>
                    <a:pt x="8462778" y="170391"/>
                  </a:lnTo>
                  <a:cubicBezTo>
                    <a:pt x="8491387" y="141254"/>
                    <a:pt x="8517550" y="122555"/>
                    <a:pt x="8536378" y="76023"/>
                  </a:cubicBezTo>
                  <a:lnTo>
                    <a:pt x="8536846" y="77007"/>
                  </a:lnTo>
                  <a:lnTo>
                    <a:pt x="8543502" y="51882"/>
                  </a:lnTo>
                  <a:cubicBezTo>
                    <a:pt x="8547598" y="67663"/>
                    <a:pt x="8551591" y="82570"/>
                    <a:pt x="8555942" y="96839"/>
                  </a:cubicBezTo>
                  <a:lnTo>
                    <a:pt x="8568026" y="130921"/>
                  </a:lnTo>
                  <a:lnTo>
                    <a:pt x="8572348" y="137398"/>
                  </a:lnTo>
                  <a:cubicBezTo>
                    <a:pt x="8582026" y="148620"/>
                    <a:pt x="8594053" y="159465"/>
                    <a:pt x="8609978" y="170391"/>
                  </a:cubicBezTo>
                  <a:lnTo>
                    <a:pt x="8586842" y="170391"/>
                  </a:lnTo>
                  <a:lnTo>
                    <a:pt x="8589990" y="176647"/>
                  </a:lnTo>
                  <a:lnTo>
                    <a:pt x="8616591" y="213596"/>
                  </a:lnTo>
                  <a:lnTo>
                    <a:pt x="8629437" y="186709"/>
                  </a:lnTo>
                  <a:lnTo>
                    <a:pt x="8609977" y="186709"/>
                  </a:lnTo>
                  <a:cubicBezTo>
                    <a:pt x="8617129" y="174173"/>
                    <a:pt x="8624129" y="162758"/>
                    <a:pt x="8630899" y="151437"/>
                  </a:cubicBezTo>
                  <a:lnTo>
                    <a:pt x="8635915" y="142529"/>
                  </a:lnTo>
                  <a:lnTo>
                    <a:pt x="8587769" y="142529"/>
                  </a:lnTo>
                  <a:cubicBezTo>
                    <a:pt x="8604554" y="134183"/>
                    <a:pt x="8620622" y="127332"/>
                    <a:pt x="8635255" y="119236"/>
                  </a:cubicBezTo>
                  <a:lnTo>
                    <a:pt x="8652923" y="107826"/>
                  </a:lnTo>
                  <a:lnTo>
                    <a:pt x="8634184" y="107826"/>
                  </a:lnTo>
                  <a:cubicBezTo>
                    <a:pt x="8638836" y="99391"/>
                    <a:pt x="8643389" y="91711"/>
                    <a:pt x="8647792" y="84094"/>
                  </a:cubicBezTo>
                  <a:lnTo>
                    <a:pt x="8654801" y="71219"/>
                  </a:lnTo>
                  <a:lnTo>
                    <a:pt x="8638586" y="71219"/>
                  </a:lnTo>
                  <a:cubicBezTo>
                    <a:pt x="8651433" y="48858"/>
                    <a:pt x="8663458" y="32505"/>
                    <a:pt x="8673423" y="56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6F243A97-0C5C-4353-B6D1-A3E9B056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152" y="5086868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7CE6AD2A-9A81-43F1-BC54-EF30D1F5634A}"/>
                </a:ext>
              </a:extLst>
            </p:cNvPr>
            <p:cNvSpPr/>
            <p:nvPr/>
          </p:nvSpPr>
          <p:spPr>
            <a:xfrm flipH="1" flipV="1">
              <a:off x="0" y="6247443"/>
              <a:ext cx="12192000" cy="610559"/>
            </a:xfrm>
            <a:custGeom>
              <a:avLst/>
              <a:gdLst>
                <a:gd name="connsiteX0" fmla="*/ 3619500 w 12192000"/>
                <a:gd name="connsiteY0" fmla="*/ 609141 h 610559"/>
                <a:gd name="connsiteX1" fmla="*/ 0 w 12192000"/>
                <a:gd name="connsiteY1" fmla="*/ 508220 h 610559"/>
                <a:gd name="connsiteX2" fmla="*/ 0 w 12192000"/>
                <a:gd name="connsiteY2" fmla="*/ 0 h 610559"/>
                <a:gd name="connsiteX3" fmla="*/ 12192000 w 12192000"/>
                <a:gd name="connsiteY3" fmla="*/ 0 h 610559"/>
                <a:gd name="connsiteX4" fmla="*/ 12192000 w 12192000"/>
                <a:gd name="connsiteY4" fmla="*/ 255190 h 610559"/>
                <a:gd name="connsiteX5" fmla="*/ 3619500 w 12192000"/>
                <a:gd name="connsiteY5" fmla="*/ 609141 h 6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10559">
                  <a:moveTo>
                    <a:pt x="3619500" y="609141"/>
                  </a:moveTo>
                  <a:cubicBezTo>
                    <a:pt x="2667000" y="617256"/>
                    <a:pt x="1524000" y="591454"/>
                    <a:pt x="0" y="508220"/>
                  </a:cubicBezTo>
                  <a:lnTo>
                    <a:pt x="0" y="0"/>
                  </a:lnTo>
                  <a:lnTo>
                    <a:pt x="12192000" y="0"/>
                  </a:lnTo>
                  <a:lnTo>
                    <a:pt x="12192000" y="255190"/>
                  </a:lnTo>
                  <a:cubicBezTo>
                    <a:pt x="7620000" y="255190"/>
                    <a:pt x="6477000" y="584795"/>
                    <a:pt x="3619500" y="609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990EF9B8-093A-4A33-BD34-B2F62D5B6CA7}"/>
                </a:ext>
              </a:extLst>
            </p:cNvPr>
            <p:cNvSpPr/>
            <p:nvPr/>
          </p:nvSpPr>
          <p:spPr>
            <a:xfrm flipH="1" flipV="1">
              <a:off x="4256260" y="6373040"/>
              <a:ext cx="7935740" cy="484961"/>
            </a:xfrm>
            <a:custGeom>
              <a:avLst/>
              <a:gdLst>
                <a:gd name="connsiteX0" fmla="*/ 3253011 w 7935740"/>
                <a:gd name="connsiteY0" fmla="*/ 484939 h 484961"/>
                <a:gd name="connsiteX1" fmla="*/ 0 w 7935740"/>
                <a:gd name="connsiteY1" fmla="*/ 271039 h 484961"/>
                <a:gd name="connsiteX2" fmla="*/ 0 w 7935740"/>
                <a:gd name="connsiteY2" fmla="*/ 0 h 484961"/>
                <a:gd name="connsiteX3" fmla="*/ 7935740 w 7935740"/>
                <a:gd name="connsiteY3" fmla="*/ 0 h 484961"/>
                <a:gd name="connsiteX4" fmla="*/ 7729528 w 7935740"/>
                <a:gd name="connsiteY4" fmla="*/ 26620 h 484961"/>
                <a:gd name="connsiteX5" fmla="*/ 3619500 w 7935740"/>
                <a:gd name="connsiteY5" fmla="*/ 481997 h 484961"/>
                <a:gd name="connsiteX6" fmla="*/ 3253011 w 7935740"/>
                <a:gd name="connsiteY6" fmla="*/ 484939 h 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40" h="484961">
                  <a:moveTo>
                    <a:pt x="3253011" y="484939"/>
                  </a:moveTo>
                  <a:cubicBezTo>
                    <a:pt x="2375297" y="483601"/>
                    <a:pt x="1333500" y="423277"/>
                    <a:pt x="0" y="271039"/>
                  </a:cubicBezTo>
                  <a:lnTo>
                    <a:pt x="0" y="0"/>
                  </a:lnTo>
                  <a:lnTo>
                    <a:pt x="7935740" y="0"/>
                  </a:lnTo>
                  <a:lnTo>
                    <a:pt x="7729528" y="26620"/>
                  </a:lnTo>
                  <a:cubicBezTo>
                    <a:pt x="6291709" y="222848"/>
                    <a:pt x="5226844" y="453371"/>
                    <a:pt x="3619500" y="481997"/>
                  </a:cubicBezTo>
                  <a:cubicBezTo>
                    <a:pt x="3500438" y="484118"/>
                    <a:pt x="3378399" y="485130"/>
                    <a:pt x="3253011" y="484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CAD75A8D-F5C5-4D76-8B2A-206B04E0189C}"/>
                </a:ext>
              </a:extLst>
            </p:cNvPr>
            <p:cNvGrpSpPr/>
            <p:nvPr/>
          </p:nvGrpSpPr>
          <p:grpSpPr>
            <a:xfrm>
              <a:off x="10900728" y="5595744"/>
              <a:ext cx="863703" cy="831801"/>
              <a:chOff x="10140940" y="3922332"/>
              <a:chExt cx="1251557" cy="1205329"/>
            </a:xfrm>
          </p:grpSpPr>
          <p:sp>
            <p:nvSpPr>
              <p:cNvPr id="446" name="이등변 삼각형 445">
                <a:extLst>
                  <a:ext uri="{FF2B5EF4-FFF2-40B4-BE49-F238E27FC236}">
                    <a16:creationId xmlns:a16="http://schemas.microsoft.com/office/drawing/2014/main" id="{E9D14F08-FEC5-4D01-B0CA-A49DA4EA0CA7}"/>
                  </a:ext>
                </a:extLst>
              </p:cNvPr>
              <p:cNvSpPr/>
              <p:nvPr/>
            </p:nvSpPr>
            <p:spPr>
              <a:xfrm>
                <a:off x="10140940" y="4388619"/>
                <a:ext cx="660354" cy="371440"/>
              </a:xfrm>
              <a:prstGeom prst="triangle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평행 사변형 446">
                <a:extLst>
                  <a:ext uri="{FF2B5EF4-FFF2-40B4-BE49-F238E27FC236}">
                    <a16:creationId xmlns:a16="http://schemas.microsoft.com/office/drawing/2014/main" id="{08133416-6B89-4A3D-82D4-36AC19B3BF01}"/>
                  </a:ext>
                </a:extLst>
              </p:cNvPr>
              <p:cNvSpPr/>
              <p:nvPr/>
            </p:nvSpPr>
            <p:spPr>
              <a:xfrm flipH="1">
                <a:off x="10459809" y="4388619"/>
                <a:ext cx="932687" cy="371439"/>
              </a:xfrm>
              <a:prstGeom prst="parallelogram">
                <a:avLst>
                  <a:gd name="adj" fmla="val 934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1D6DF521-EFAE-4D3E-B44C-C24E73DD1FE0}"/>
                  </a:ext>
                </a:extLst>
              </p:cNvPr>
              <p:cNvSpPr/>
              <p:nvPr/>
            </p:nvSpPr>
            <p:spPr>
              <a:xfrm>
                <a:off x="10140940" y="4760059"/>
                <a:ext cx="1251557" cy="367602"/>
              </a:xfrm>
              <a:prstGeom prst="rect">
                <a:avLst/>
              </a:prstGeom>
              <a:solidFill>
                <a:srgbClr val="9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103EF53-40B4-4FB6-924A-771F1278C4A6}"/>
                  </a:ext>
                </a:extLst>
              </p:cNvPr>
              <p:cNvSpPr/>
              <p:nvPr/>
            </p:nvSpPr>
            <p:spPr>
              <a:xfrm flipH="1">
                <a:off x="10887542" y="4271963"/>
                <a:ext cx="90015" cy="116656"/>
              </a:xfrm>
              <a:prstGeom prst="rect">
                <a:avLst/>
              </a:prstGeom>
              <a:gradFill>
                <a:gsLst>
                  <a:gs pos="13000">
                    <a:schemeClr val="accent1">
                      <a:lumMod val="5000"/>
                      <a:lumOff val="95000"/>
                    </a:schemeClr>
                  </a:gs>
                  <a:gs pos="16000">
                    <a:srgbClr val="9F818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구름 455">
                <a:extLst>
                  <a:ext uri="{FF2B5EF4-FFF2-40B4-BE49-F238E27FC236}">
                    <a16:creationId xmlns:a16="http://schemas.microsoft.com/office/drawing/2014/main" id="{7D163847-FF80-4DA2-A69C-0C959D4A7201}"/>
                  </a:ext>
                </a:extLst>
              </p:cNvPr>
              <p:cNvSpPr/>
              <p:nvPr/>
            </p:nvSpPr>
            <p:spPr>
              <a:xfrm flipH="1">
                <a:off x="10877876" y="4191049"/>
                <a:ext cx="91047" cy="58016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구름 456">
                <a:extLst>
                  <a:ext uri="{FF2B5EF4-FFF2-40B4-BE49-F238E27FC236}">
                    <a16:creationId xmlns:a16="http://schemas.microsoft.com/office/drawing/2014/main" id="{0B7901D6-A8DD-4DDD-8576-B37A6233482C}"/>
                  </a:ext>
                </a:extLst>
              </p:cNvPr>
              <p:cNvSpPr/>
              <p:nvPr/>
            </p:nvSpPr>
            <p:spPr>
              <a:xfrm flipH="1">
                <a:off x="10901936" y="4089409"/>
                <a:ext cx="71749" cy="45719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구름 457">
                <a:extLst>
                  <a:ext uri="{FF2B5EF4-FFF2-40B4-BE49-F238E27FC236}">
                    <a16:creationId xmlns:a16="http://schemas.microsoft.com/office/drawing/2014/main" id="{4071C82F-7A05-48F7-B036-3EE4DF0EC6FC}"/>
                  </a:ext>
                </a:extLst>
              </p:cNvPr>
              <p:cNvSpPr/>
              <p:nvPr/>
            </p:nvSpPr>
            <p:spPr>
              <a:xfrm flipH="1">
                <a:off x="10936223" y="3996154"/>
                <a:ext cx="36000" cy="36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구름 458">
                <a:extLst>
                  <a:ext uri="{FF2B5EF4-FFF2-40B4-BE49-F238E27FC236}">
                    <a16:creationId xmlns:a16="http://schemas.microsoft.com/office/drawing/2014/main" id="{40BBC5BB-6278-4348-9C25-D8E4E665DABF}"/>
                  </a:ext>
                </a:extLst>
              </p:cNvPr>
              <p:cNvSpPr/>
              <p:nvPr/>
            </p:nvSpPr>
            <p:spPr>
              <a:xfrm flipH="1">
                <a:off x="10968923" y="3922332"/>
                <a:ext cx="18000" cy="180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5" name="Freeform 46">
              <a:extLst>
                <a:ext uri="{FF2B5EF4-FFF2-40B4-BE49-F238E27FC236}">
                  <a16:creationId xmlns:a16="http://schemas.microsoft.com/office/drawing/2014/main" id="{B4C7E58B-6422-42D7-B5C3-5F2354EA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572" y="4670041"/>
              <a:ext cx="257715" cy="154786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F659D61-CF0E-47A5-99BF-5026EAE39727}"/>
              </a:ext>
            </a:extLst>
          </p:cNvPr>
          <p:cNvSpPr/>
          <p:nvPr/>
        </p:nvSpPr>
        <p:spPr>
          <a:xfrm>
            <a:off x="245561" y="153078"/>
            <a:ext cx="534361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Company 4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1CFE9203-4BF5-43DA-8916-CFE6B9381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87514"/>
              </p:ext>
            </p:extLst>
          </p:nvPr>
        </p:nvGraphicFramePr>
        <p:xfrm>
          <a:off x="1914554" y="1378650"/>
          <a:ext cx="8882078" cy="350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308">
                  <a:extLst>
                    <a:ext uri="{9D8B030D-6E8A-4147-A177-3AD203B41FA5}">
                      <a16:colId xmlns:a16="http://schemas.microsoft.com/office/drawing/2014/main" val="3661400688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1938306078"/>
                    </a:ext>
                  </a:extLst>
                </a:gridCol>
                <a:gridCol w="4647502">
                  <a:extLst>
                    <a:ext uri="{9D8B030D-6E8A-4147-A177-3AD203B41FA5}">
                      <a16:colId xmlns:a16="http://schemas.microsoft.com/office/drawing/2014/main" val="666781763"/>
                    </a:ext>
                  </a:extLst>
                </a:gridCol>
              </a:tblGrid>
              <a:tr h="538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안랩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24161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Mobile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위협 분석 및 대응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77396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 앱 개발</a:t>
                      </a:r>
                    </a:p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모바일용 서비스 개발           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보안위협 분석 및 대응</a:t>
                      </a:r>
                    </a:p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모바일 악성코드 분석 및 대응</a:t>
                      </a:r>
                    </a:p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악성코드 대응 서비스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2544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자격요건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 면접 전 코딩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3133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1584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17C258B6-77AB-4169-B6F9-CA0ED2CF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61" y="5116474"/>
            <a:ext cx="6760697" cy="12522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2A4AB2-2FE7-400A-B5D0-1A0111F2A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93" y="1412772"/>
            <a:ext cx="1429390" cy="4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8318"/>
      </p:ext>
    </p:extLst>
  </p:cSld>
  <p:clrMapOvr>
    <a:masterClrMapping/>
  </p:clrMapOvr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739</Words>
  <Application>Microsoft Office PowerPoint</Application>
  <PresentationFormat>와이드스크린</PresentationFormat>
  <Paragraphs>101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 태현</cp:lastModifiedBy>
  <cp:revision>11</cp:revision>
  <dcterms:created xsi:type="dcterms:W3CDTF">2021-01-07T04:00:50Z</dcterms:created>
  <dcterms:modified xsi:type="dcterms:W3CDTF">2021-01-12T16:53:07Z</dcterms:modified>
</cp:coreProperties>
</file>