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329" y="1244663"/>
            <a:ext cx="7619048" cy="25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3830" y="7433373"/>
            <a:ext cx="1260337" cy="1546768"/>
            <a:chOff x="1773830" y="7433373"/>
            <a:chExt cx="1260337" cy="15467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8463" y="7433373"/>
            <a:ext cx="1260337" cy="1546768"/>
            <a:chOff x="3358463" y="7433373"/>
            <a:chExt cx="1260337" cy="15467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3097" y="7433373"/>
            <a:ext cx="1260337" cy="1546768"/>
            <a:chOff x="4943097" y="7433373"/>
            <a:chExt cx="1260337" cy="15467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59638" y="8369667"/>
            <a:ext cx="2000000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33229" y="27539"/>
            <a:ext cx="8126771" cy="10316446"/>
            <a:chOff x="10233229" y="27539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3229" y="27539"/>
              <a:ext cx="8126771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4537" y="3144410"/>
            <a:ext cx="1161905" cy="4019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44858" y="3588049"/>
            <a:ext cx="3390476" cy="31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3965" y="4223365"/>
            <a:ext cx="4800000" cy="13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90876" y="4052011"/>
            <a:ext cx="1297709" cy="1297923"/>
            <a:chOff x="599087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087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180952" cy="1400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6436190" cy="10316446"/>
            <a:chOff x="0" y="0"/>
            <a:chExt cx="6436190" cy="103164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8095" y="3405842"/>
            <a:ext cx="3885714" cy="4178196"/>
            <a:chOff x="6398095" y="3405842"/>
            <a:chExt cx="3885714" cy="41781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98095" y="5368540"/>
              <a:ext cx="3885714" cy="252800"/>
              <a:chOff x="6398095" y="5368540"/>
              <a:chExt cx="3885714" cy="25280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98095" y="5368540"/>
                <a:ext cx="3885714" cy="2528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117749" y="3405842"/>
              <a:ext cx="2166060" cy="252800"/>
              <a:chOff x="8117749" y="3405842"/>
              <a:chExt cx="2166060" cy="25280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17749" y="3405842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26407" y="7331238"/>
              <a:ext cx="2157402" cy="252800"/>
              <a:chOff x="8126407" y="7331238"/>
              <a:chExt cx="2157402" cy="25280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126407" y="733123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162590" y="5359314"/>
              <a:ext cx="3961905" cy="252800"/>
              <a:chOff x="6162590" y="5359314"/>
              <a:chExt cx="3961905" cy="25280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6162590" y="5359314"/>
                <a:ext cx="3961905" cy="252800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36668" y="3312668"/>
            <a:ext cx="4295238" cy="4476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36748" y="6450929"/>
            <a:ext cx="1562694" cy="1947047"/>
            <a:chOff x="2436748" y="6450929"/>
            <a:chExt cx="1562694" cy="19470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6748" y="6450929"/>
              <a:ext cx="1562694" cy="19470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64762" y="3241905"/>
            <a:ext cx="525714" cy="525714"/>
            <a:chOff x="10264762" y="3241905"/>
            <a:chExt cx="525714" cy="52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64762" y="3241905"/>
              <a:ext cx="525714" cy="52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64762" y="5232083"/>
            <a:ext cx="525714" cy="525714"/>
            <a:chOff x="10264762" y="5232083"/>
            <a:chExt cx="525714" cy="52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64762" y="523208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64762" y="7194781"/>
            <a:ext cx="525714" cy="525714"/>
            <a:chOff x="10264762" y="7194781"/>
            <a:chExt cx="525714" cy="525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64762" y="7194781"/>
              <a:ext cx="525714" cy="52571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1531" y="4056269"/>
            <a:ext cx="4380952" cy="193333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36668" y="5266629"/>
            <a:ext cx="2390476" cy="44761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36668" y="7196144"/>
            <a:ext cx="1371429" cy="447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66667" cy="1400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6436190" cy="10316446"/>
            <a:chOff x="0" y="0"/>
            <a:chExt cx="6436190" cy="103164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8095" y="3405842"/>
            <a:ext cx="3885714" cy="4178196"/>
            <a:chOff x="6398095" y="3405842"/>
            <a:chExt cx="3885714" cy="41781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98095" y="5368540"/>
              <a:ext cx="3885714" cy="252800"/>
              <a:chOff x="6398095" y="5368540"/>
              <a:chExt cx="3885714" cy="25280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98095" y="5368540"/>
                <a:ext cx="3885714" cy="2528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117749" y="3405842"/>
              <a:ext cx="2166060" cy="252800"/>
              <a:chOff x="8117749" y="3405842"/>
              <a:chExt cx="2166060" cy="25280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17749" y="3405842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26407" y="7331238"/>
              <a:ext cx="2157402" cy="252800"/>
              <a:chOff x="8126407" y="7331238"/>
              <a:chExt cx="2157402" cy="25280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126407" y="733123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162590" y="5359314"/>
              <a:ext cx="3961905" cy="252800"/>
              <a:chOff x="6162590" y="5359314"/>
              <a:chExt cx="3961905" cy="25280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6162590" y="5359314"/>
                <a:ext cx="3961905" cy="252800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50477" y="3076801"/>
            <a:ext cx="4295238" cy="9428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36748" y="6450929"/>
            <a:ext cx="1562694" cy="1947047"/>
            <a:chOff x="2436748" y="6450929"/>
            <a:chExt cx="1562694" cy="19470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6748" y="6450929"/>
              <a:ext cx="1562694" cy="19470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64762" y="3241905"/>
            <a:ext cx="525714" cy="525714"/>
            <a:chOff x="10264762" y="3241905"/>
            <a:chExt cx="525714" cy="52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64762" y="3241905"/>
              <a:ext cx="525714" cy="52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64762" y="5232083"/>
            <a:ext cx="525714" cy="525714"/>
            <a:chOff x="10264762" y="5232083"/>
            <a:chExt cx="525714" cy="52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64762" y="523208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64762" y="7194781"/>
            <a:ext cx="525714" cy="525714"/>
            <a:chOff x="10264762" y="7194781"/>
            <a:chExt cx="525714" cy="525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64762" y="7194781"/>
              <a:ext cx="525714" cy="52571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1531" y="4056269"/>
            <a:ext cx="4219048" cy="108571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36668" y="7196144"/>
            <a:ext cx="1828571" cy="44761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36668" y="5266629"/>
            <a:ext cx="4142857" cy="4666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57143" cy="1400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6436190" cy="10316446"/>
            <a:chOff x="0" y="0"/>
            <a:chExt cx="6436190" cy="103164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8095" y="3405842"/>
            <a:ext cx="3885714" cy="4178196"/>
            <a:chOff x="6398095" y="3405842"/>
            <a:chExt cx="3885714" cy="41781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98095" y="5368540"/>
              <a:ext cx="3885714" cy="252800"/>
              <a:chOff x="6398095" y="5368540"/>
              <a:chExt cx="3885714" cy="25280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98095" y="5368540"/>
                <a:ext cx="3885714" cy="2528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117749" y="3405842"/>
              <a:ext cx="2166060" cy="252800"/>
              <a:chOff x="8117749" y="3405842"/>
              <a:chExt cx="2166060" cy="25280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17749" y="3405842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26407" y="7331238"/>
              <a:ext cx="2157402" cy="252800"/>
              <a:chOff x="8126407" y="7331238"/>
              <a:chExt cx="2157402" cy="25280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126407" y="733123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162590" y="5359314"/>
              <a:ext cx="3961905" cy="252800"/>
              <a:chOff x="6162590" y="5359314"/>
              <a:chExt cx="3961905" cy="25280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6162590" y="5359314"/>
                <a:ext cx="3961905" cy="252800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36668" y="3049260"/>
            <a:ext cx="3200000" cy="9428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36748" y="6450929"/>
            <a:ext cx="1562694" cy="1947047"/>
            <a:chOff x="2436748" y="6450929"/>
            <a:chExt cx="1562694" cy="19470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6748" y="6450929"/>
              <a:ext cx="1562694" cy="19470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64762" y="3241905"/>
            <a:ext cx="525714" cy="525714"/>
            <a:chOff x="10264762" y="3241905"/>
            <a:chExt cx="525714" cy="52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64762" y="3241905"/>
              <a:ext cx="525714" cy="52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64762" y="5232083"/>
            <a:ext cx="525714" cy="525714"/>
            <a:chOff x="10264762" y="5232083"/>
            <a:chExt cx="525714" cy="52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64762" y="523208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64762" y="7194781"/>
            <a:ext cx="525714" cy="525714"/>
            <a:chOff x="10264762" y="7194781"/>
            <a:chExt cx="525714" cy="525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64762" y="7194781"/>
              <a:ext cx="525714" cy="52571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1531" y="4056269"/>
            <a:ext cx="4076190" cy="108571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36668" y="5066977"/>
            <a:ext cx="3419048" cy="94285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272097" y="6981487"/>
            <a:ext cx="3657143" cy="9142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3816" y="57840"/>
            <a:ext cx="3200000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65275" y="688807"/>
            <a:ext cx="1898105" cy="122563"/>
            <a:chOff x="16265275" y="688807"/>
            <a:chExt cx="1898105" cy="12256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5275" y="688807"/>
              <a:ext cx="1898105" cy="1225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4968" y="5467366"/>
            <a:ext cx="8197953" cy="4648312"/>
            <a:chOff x="314968" y="5467366"/>
            <a:chExt cx="8197953" cy="46483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968" y="5467366"/>
              <a:ext cx="8197953" cy="46483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4547" y="467938"/>
            <a:ext cx="4219398" cy="663649"/>
            <a:chOff x="194547" y="467938"/>
            <a:chExt cx="4219398" cy="6636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547" y="467938"/>
              <a:ext cx="4219398" cy="6636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4696" y="525483"/>
            <a:ext cx="4323810" cy="5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4547" y="1268531"/>
            <a:ext cx="4219398" cy="663649"/>
            <a:chOff x="194547" y="1268531"/>
            <a:chExt cx="4219398" cy="663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547" y="1268531"/>
              <a:ext cx="4219398" cy="6636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2086" y="2069936"/>
            <a:ext cx="4219398" cy="663649"/>
            <a:chOff x="222086" y="2069936"/>
            <a:chExt cx="4219398" cy="6636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" y="2069936"/>
              <a:ext cx="4219398" cy="6636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8316" y="2845320"/>
            <a:ext cx="4219398" cy="663649"/>
            <a:chOff x="208316" y="2845320"/>
            <a:chExt cx="4219398" cy="6636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316" y="2845320"/>
              <a:ext cx="4219398" cy="66364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4696" y="2941890"/>
            <a:ext cx="4390476" cy="5428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4696" y="1365101"/>
            <a:ext cx="3723810" cy="54285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54696" y="2166507"/>
            <a:ext cx="4209524" cy="5523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94547" y="3632893"/>
            <a:ext cx="4219398" cy="663649"/>
            <a:chOff x="194547" y="3632893"/>
            <a:chExt cx="4219398" cy="6636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4547" y="3632893"/>
              <a:ext cx="4219398" cy="66364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54696" y="3587182"/>
            <a:ext cx="10276190" cy="182857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2438" y="5902605"/>
            <a:ext cx="8180952" cy="390476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27535" y="4800011"/>
            <a:ext cx="3057143" cy="81904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75381" y="3340019"/>
            <a:ext cx="9133333" cy="14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3995" y="2592479"/>
            <a:ext cx="6942857" cy="22285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44621" y="7052421"/>
            <a:ext cx="1137100" cy="1395523"/>
            <a:chOff x="7144621" y="7052421"/>
            <a:chExt cx="1137100" cy="13955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4621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4307" y="7052421"/>
            <a:ext cx="1137100" cy="1395523"/>
            <a:chOff x="8574307" y="7052421"/>
            <a:chExt cx="1137100" cy="13955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4307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993" y="7052421"/>
            <a:ext cx="1137100" cy="1395523"/>
            <a:chOff x="10003993" y="7052421"/>
            <a:chExt cx="1137100" cy="13955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3993" y="7052421"/>
              <a:ext cx="1137100" cy="1395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2021-01-21T19:29:29Z</dcterms:created>
  <dcterms:modified xsi:type="dcterms:W3CDTF">2021-01-21T19:29:29Z</dcterms:modified>
</cp:coreProperties>
</file>