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5" r:id="rId4"/>
    <p:sldId id="266" r:id="rId5"/>
    <p:sldId id="269" r:id="rId6"/>
    <p:sldId id="270" r:id="rId7"/>
    <p:sldId id="274" r:id="rId8"/>
    <p:sldId id="271" r:id="rId9"/>
    <p:sldId id="272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FFF7E0"/>
    <a:srgbClr val="96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6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8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1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4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3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0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5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E7E3F3-EB7D-FE70-FFCA-5466ED399930}"/>
              </a:ext>
            </a:extLst>
          </p:cNvPr>
          <p:cNvGrpSpPr/>
          <p:nvPr/>
        </p:nvGrpSpPr>
        <p:grpSpPr>
          <a:xfrm>
            <a:off x="7048499" y="2190751"/>
            <a:ext cx="5157353" cy="2426872"/>
            <a:chOff x="6741277" y="2190750"/>
            <a:chExt cx="5464576" cy="257144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BCE46D-A0DA-4982-8757-3E05057104B9}"/>
                </a:ext>
              </a:extLst>
            </p:cNvPr>
            <p:cNvGrpSpPr/>
            <p:nvPr/>
          </p:nvGrpSpPr>
          <p:grpSpPr>
            <a:xfrm flipV="1">
              <a:off x="6741277" y="2362865"/>
              <a:ext cx="5073409" cy="2399326"/>
              <a:chOff x="3124729" y="2684604"/>
              <a:chExt cx="3090502" cy="146156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299F3E9-A4DE-48B0-8D1D-0F4BE778BCCA}"/>
                  </a:ext>
                </a:extLst>
              </p:cNvPr>
              <p:cNvGrpSpPr/>
              <p:nvPr/>
            </p:nvGrpSpPr>
            <p:grpSpPr>
              <a:xfrm>
                <a:off x="3124729" y="2684604"/>
                <a:ext cx="1587230" cy="643053"/>
                <a:chOff x="9517931" y="2632456"/>
                <a:chExt cx="1587230" cy="643053"/>
              </a:xfrm>
            </p:grpSpPr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8818D435-EB0B-4894-8A85-85CF96336D92}"/>
                    </a:ext>
                  </a:extLst>
                </p:cNvPr>
                <p:cNvSpPr/>
                <p:nvPr/>
              </p:nvSpPr>
              <p:spPr>
                <a:xfrm>
                  <a:off x="9517931" y="2632456"/>
                  <a:ext cx="1587230" cy="643053"/>
                </a:xfrm>
                <a:custGeom>
                  <a:avLst/>
                  <a:gdLst>
                    <a:gd name="connsiteX0" fmla="*/ 1320849 w 1322202"/>
                    <a:gd name="connsiteY0" fmla="*/ 424482 h 535679"/>
                    <a:gd name="connsiteX1" fmla="*/ 1041449 w 1322202"/>
                    <a:gd name="connsiteY1" fmla="*/ 110157 h 535679"/>
                    <a:gd name="connsiteX2" fmla="*/ 819199 w 1322202"/>
                    <a:gd name="connsiteY2" fmla="*/ 5382 h 535679"/>
                    <a:gd name="connsiteX3" fmla="*/ 403274 w 1322202"/>
                    <a:gd name="connsiteY3" fmla="*/ 18082 h 535679"/>
                    <a:gd name="connsiteX4" fmla="*/ 200074 w 1322202"/>
                    <a:gd name="connsiteY4" fmla="*/ 43482 h 535679"/>
                    <a:gd name="connsiteX5" fmla="*/ 161974 w 1322202"/>
                    <a:gd name="connsiteY5" fmla="*/ 154607 h 535679"/>
                    <a:gd name="connsiteX6" fmla="*/ 127049 w 1322202"/>
                    <a:gd name="connsiteY6" fmla="*/ 262557 h 535679"/>
                    <a:gd name="connsiteX7" fmla="*/ 12749 w 1322202"/>
                    <a:gd name="connsiteY7" fmla="*/ 408607 h 535679"/>
                    <a:gd name="connsiteX8" fmla="*/ 12749 w 1322202"/>
                    <a:gd name="connsiteY8" fmla="*/ 491157 h 535679"/>
                    <a:gd name="connsiteX9" fmla="*/ 101649 w 1322202"/>
                    <a:gd name="connsiteY9" fmla="*/ 535607 h 535679"/>
                    <a:gd name="connsiteX10" fmla="*/ 209599 w 1322202"/>
                    <a:gd name="connsiteY10" fmla="*/ 481632 h 535679"/>
                    <a:gd name="connsiteX11" fmla="*/ 508049 w 1322202"/>
                    <a:gd name="connsiteY11" fmla="*/ 326057 h 535679"/>
                    <a:gd name="connsiteX12" fmla="*/ 873174 w 1322202"/>
                    <a:gd name="connsiteY12" fmla="*/ 291132 h 535679"/>
                    <a:gd name="connsiteX13" fmla="*/ 1136699 w 1322202"/>
                    <a:gd name="connsiteY13" fmla="*/ 411782 h 535679"/>
                    <a:gd name="connsiteX14" fmla="*/ 1320849 w 1322202"/>
                    <a:gd name="connsiteY14" fmla="*/ 424482 h 53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22202" h="535679">
                      <a:moveTo>
                        <a:pt x="1320849" y="424482"/>
                      </a:moveTo>
                      <a:cubicBezTo>
                        <a:pt x="1304974" y="374211"/>
                        <a:pt x="1125057" y="180007"/>
                        <a:pt x="1041449" y="110157"/>
                      </a:cubicBezTo>
                      <a:cubicBezTo>
                        <a:pt x="957841" y="40307"/>
                        <a:pt x="925562" y="20728"/>
                        <a:pt x="819199" y="5382"/>
                      </a:cubicBezTo>
                      <a:cubicBezTo>
                        <a:pt x="712836" y="-9964"/>
                        <a:pt x="506461" y="11732"/>
                        <a:pt x="403274" y="18082"/>
                      </a:cubicBezTo>
                      <a:cubicBezTo>
                        <a:pt x="300086" y="24432"/>
                        <a:pt x="240291" y="20728"/>
                        <a:pt x="200074" y="43482"/>
                      </a:cubicBezTo>
                      <a:cubicBezTo>
                        <a:pt x="159857" y="66236"/>
                        <a:pt x="174145" y="118095"/>
                        <a:pt x="161974" y="154607"/>
                      </a:cubicBezTo>
                      <a:cubicBezTo>
                        <a:pt x="149803" y="191119"/>
                        <a:pt x="151920" y="220224"/>
                        <a:pt x="127049" y="262557"/>
                      </a:cubicBezTo>
                      <a:cubicBezTo>
                        <a:pt x="102178" y="304890"/>
                        <a:pt x="31799" y="370507"/>
                        <a:pt x="12749" y="408607"/>
                      </a:cubicBezTo>
                      <a:cubicBezTo>
                        <a:pt x="-6301" y="446707"/>
                        <a:pt x="-2068" y="469990"/>
                        <a:pt x="12749" y="491157"/>
                      </a:cubicBezTo>
                      <a:cubicBezTo>
                        <a:pt x="27566" y="512324"/>
                        <a:pt x="68841" y="537195"/>
                        <a:pt x="101649" y="535607"/>
                      </a:cubicBezTo>
                      <a:cubicBezTo>
                        <a:pt x="134457" y="534020"/>
                        <a:pt x="209599" y="481632"/>
                        <a:pt x="209599" y="481632"/>
                      </a:cubicBezTo>
                      <a:cubicBezTo>
                        <a:pt x="277332" y="446707"/>
                        <a:pt x="397453" y="357807"/>
                        <a:pt x="508049" y="326057"/>
                      </a:cubicBezTo>
                      <a:cubicBezTo>
                        <a:pt x="618645" y="294307"/>
                        <a:pt x="768399" y="276845"/>
                        <a:pt x="873174" y="291132"/>
                      </a:cubicBezTo>
                      <a:cubicBezTo>
                        <a:pt x="977949" y="305419"/>
                        <a:pt x="1064203" y="387440"/>
                        <a:pt x="1136699" y="411782"/>
                      </a:cubicBezTo>
                      <a:cubicBezTo>
                        <a:pt x="1209195" y="436124"/>
                        <a:pt x="1336724" y="474753"/>
                        <a:pt x="1320849" y="424482"/>
                      </a:cubicBezTo>
                      <a:close/>
                    </a:path>
                  </a:pathLst>
                </a:custGeom>
                <a:solidFill>
                  <a:srgbClr val="FBC096"/>
                </a:solidFill>
                <a:ln>
                  <a:solidFill>
                    <a:srgbClr val="EDAC8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EA5150D5-8EA9-4CDB-92BD-83CB943BECEE}"/>
                    </a:ext>
                  </a:extLst>
                </p:cNvPr>
                <p:cNvSpPr/>
                <p:nvPr/>
              </p:nvSpPr>
              <p:spPr>
                <a:xfrm>
                  <a:off x="9519792" y="2914044"/>
                  <a:ext cx="199522" cy="272275"/>
                </a:xfrm>
                <a:custGeom>
                  <a:avLst/>
                  <a:gdLst>
                    <a:gd name="connsiteX0" fmla="*/ 138593 w 166207"/>
                    <a:gd name="connsiteY0" fmla="*/ 0 h 226812"/>
                    <a:gd name="connsiteX1" fmla="*/ 155451 w 166207"/>
                    <a:gd name="connsiteY1" fmla="*/ 16347 h 226812"/>
                    <a:gd name="connsiteX2" fmla="*/ 164232 w 166207"/>
                    <a:gd name="connsiteY2" fmla="*/ 56828 h 226812"/>
                    <a:gd name="connsiteX3" fmla="*/ 68982 w 166207"/>
                    <a:gd name="connsiteY3" fmla="*/ 173509 h 226812"/>
                    <a:gd name="connsiteX4" fmla="*/ 19274 w 166207"/>
                    <a:gd name="connsiteY4" fmla="*/ 215777 h 226812"/>
                    <a:gd name="connsiteX5" fmla="*/ 1492 w 166207"/>
                    <a:gd name="connsiteY5" fmla="*/ 226812 h 226812"/>
                    <a:gd name="connsiteX6" fmla="*/ 49 w 166207"/>
                    <a:gd name="connsiteY6" fmla="*/ 222844 h 226812"/>
                    <a:gd name="connsiteX7" fmla="*/ 12749 w 166207"/>
                    <a:gd name="connsiteY7" fmla="*/ 175219 h 226812"/>
                    <a:gd name="connsiteX8" fmla="*/ 127049 w 166207"/>
                    <a:gd name="connsiteY8" fmla="*/ 29169 h 226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207" h="226812">
                      <a:moveTo>
                        <a:pt x="138593" y="0"/>
                      </a:moveTo>
                      <a:lnTo>
                        <a:pt x="155451" y="16347"/>
                      </a:lnTo>
                      <a:cubicBezTo>
                        <a:pt x="163736" y="27658"/>
                        <a:pt x="169392" y="41747"/>
                        <a:pt x="164232" y="56828"/>
                      </a:cubicBezTo>
                      <a:cubicBezTo>
                        <a:pt x="153913" y="86990"/>
                        <a:pt x="98748" y="144537"/>
                        <a:pt x="68982" y="173509"/>
                      </a:cubicBezTo>
                      <a:cubicBezTo>
                        <a:pt x="54099" y="187995"/>
                        <a:pt x="35347" y="204168"/>
                        <a:pt x="19274" y="215777"/>
                      </a:cubicBezTo>
                      <a:lnTo>
                        <a:pt x="1492" y="226812"/>
                      </a:lnTo>
                      <a:lnTo>
                        <a:pt x="49" y="222844"/>
                      </a:lnTo>
                      <a:cubicBezTo>
                        <a:pt x="-480" y="209615"/>
                        <a:pt x="3224" y="194269"/>
                        <a:pt x="12749" y="175219"/>
                      </a:cubicBezTo>
                      <a:cubicBezTo>
                        <a:pt x="31799" y="137119"/>
                        <a:pt x="102178" y="71502"/>
                        <a:pt x="127049" y="29169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71CAB3D-B5D0-4CAB-B596-860FE09A38C3}"/>
                  </a:ext>
                </a:extLst>
              </p:cNvPr>
              <p:cNvGrpSpPr/>
              <p:nvPr/>
            </p:nvGrpSpPr>
            <p:grpSpPr>
              <a:xfrm>
                <a:off x="3267652" y="2710553"/>
                <a:ext cx="2947579" cy="1435617"/>
                <a:chOff x="9679906" y="2758425"/>
                <a:chExt cx="2947579" cy="143561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F7ACCAA6-D370-4475-A9EE-2BC476190057}"/>
                    </a:ext>
                  </a:extLst>
                </p:cNvPr>
                <p:cNvSpPr/>
                <p:nvPr/>
              </p:nvSpPr>
              <p:spPr>
                <a:xfrm>
                  <a:off x="9679906" y="2758425"/>
                  <a:ext cx="2947579" cy="1435617"/>
                </a:xfrm>
                <a:custGeom>
                  <a:avLst/>
                  <a:gdLst>
                    <a:gd name="connsiteX0" fmla="*/ 1363721 w 1547915"/>
                    <a:gd name="connsiteY0" fmla="*/ 297322 h 1222147"/>
                    <a:gd name="connsiteX1" fmla="*/ 1125596 w 1547915"/>
                    <a:gd name="connsiteY1" fmla="*/ 249697 h 1222147"/>
                    <a:gd name="connsiteX2" fmla="*/ 814446 w 1547915"/>
                    <a:gd name="connsiteY2" fmla="*/ 11572 h 1222147"/>
                    <a:gd name="connsiteX3" fmla="*/ 693796 w 1547915"/>
                    <a:gd name="connsiteY3" fmla="*/ 43322 h 1222147"/>
                    <a:gd name="connsiteX4" fmla="*/ 627121 w 1547915"/>
                    <a:gd name="connsiteY4" fmla="*/ 97297 h 1222147"/>
                    <a:gd name="connsiteX5" fmla="*/ 284221 w 1547915"/>
                    <a:gd name="connsiteY5" fmla="*/ 122697 h 1222147"/>
                    <a:gd name="connsiteX6" fmla="*/ 39746 w 1547915"/>
                    <a:gd name="connsiteY6" fmla="*/ 221122 h 1222147"/>
                    <a:gd name="connsiteX7" fmla="*/ 4821 w 1547915"/>
                    <a:gd name="connsiteY7" fmla="*/ 389397 h 1222147"/>
                    <a:gd name="connsiteX8" fmla="*/ 87371 w 1547915"/>
                    <a:gd name="connsiteY8" fmla="*/ 459247 h 1222147"/>
                    <a:gd name="connsiteX9" fmla="*/ 81021 w 1547915"/>
                    <a:gd name="connsiteY9" fmla="*/ 484647 h 1222147"/>
                    <a:gd name="connsiteX10" fmla="*/ 27046 w 1547915"/>
                    <a:gd name="connsiteY10" fmla="*/ 570372 h 1222147"/>
                    <a:gd name="connsiteX11" fmla="*/ 55621 w 1547915"/>
                    <a:gd name="connsiteY11" fmla="*/ 678322 h 1222147"/>
                    <a:gd name="connsiteX12" fmla="*/ 93721 w 1547915"/>
                    <a:gd name="connsiteY12" fmla="*/ 716422 h 1222147"/>
                    <a:gd name="connsiteX13" fmla="*/ 77846 w 1547915"/>
                    <a:gd name="connsiteY13" fmla="*/ 741822 h 1222147"/>
                    <a:gd name="connsiteX14" fmla="*/ 74671 w 1547915"/>
                    <a:gd name="connsiteY14" fmla="*/ 846597 h 1222147"/>
                    <a:gd name="connsiteX15" fmla="*/ 134996 w 1547915"/>
                    <a:gd name="connsiteY15" fmla="*/ 903747 h 1222147"/>
                    <a:gd name="connsiteX16" fmla="*/ 201671 w 1547915"/>
                    <a:gd name="connsiteY16" fmla="*/ 925972 h 1222147"/>
                    <a:gd name="connsiteX17" fmla="*/ 173096 w 1547915"/>
                    <a:gd name="connsiteY17" fmla="*/ 967247 h 1222147"/>
                    <a:gd name="connsiteX18" fmla="*/ 173096 w 1547915"/>
                    <a:gd name="connsiteY18" fmla="*/ 1059322 h 1222147"/>
                    <a:gd name="connsiteX19" fmla="*/ 319146 w 1547915"/>
                    <a:gd name="connsiteY19" fmla="*/ 1119647 h 1222147"/>
                    <a:gd name="connsiteX20" fmla="*/ 646171 w 1547915"/>
                    <a:gd name="connsiteY20" fmla="*/ 1195847 h 1222147"/>
                    <a:gd name="connsiteX21" fmla="*/ 906521 w 1547915"/>
                    <a:gd name="connsiteY21" fmla="*/ 1106947 h 1222147"/>
                    <a:gd name="connsiteX22" fmla="*/ 966846 w 1547915"/>
                    <a:gd name="connsiteY22" fmla="*/ 1078372 h 1222147"/>
                    <a:gd name="connsiteX23" fmla="*/ 1036696 w 1547915"/>
                    <a:gd name="connsiteY23" fmla="*/ 1116472 h 1222147"/>
                    <a:gd name="connsiteX24" fmla="*/ 1274821 w 1547915"/>
                    <a:gd name="connsiteY24" fmla="*/ 1179972 h 1222147"/>
                    <a:gd name="connsiteX25" fmla="*/ 1376421 w 1547915"/>
                    <a:gd name="connsiteY25" fmla="*/ 1164097 h 1222147"/>
                    <a:gd name="connsiteX26" fmla="*/ 1547871 w 1547915"/>
                    <a:gd name="connsiteY26" fmla="*/ 484647 h 1222147"/>
                    <a:gd name="connsiteX27" fmla="*/ 1363721 w 1547915"/>
                    <a:gd name="connsiteY27" fmla="*/ 297322 h 1222147"/>
                    <a:gd name="connsiteX0" fmla="*/ 1363721 w 2318605"/>
                    <a:gd name="connsiteY0" fmla="*/ 297322 h 1200451"/>
                    <a:gd name="connsiteX1" fmla="*/ 1125596 w 2318605"/>
                    <a:gd name="connsiteY1" fmla="*/ 249697 h 1200451"/>
                    <a:gd name="connsiteX2" fmla="*/ 814446 w 2318605"/>
                    <a:gd name="connsiteY2" fmla="*/ 11572 h 1200451"/>
                    <a:gd name="connsiteX3" fmla="*/ 693796 w 2318605"/>
                    <a:gd name="connsiteY3" fmla="*/ 43322 h 1200451"/>
                    <a:gd name="connsiteX4" fmla="*/ 627121 w 2318605"/>
                    <a:gd name="connsiteY4" fmla="*/ 97297 h 1200451"/>
                    <a:gd name="connsiteX5" fmla="*/ 284221 w 2318605"/>
                    <a:gd name="connsiteY5" fmla="*/ 122697 h 1200451"/>
                    <a:gd name="connsiteX6" fmla="*/ 39746 w 2318605"/>
                    <a:gd name="connsiteY6" fmla="*/ 221122 h 1200451"/>
                    <a:gd name="connsiteX7" fmla="*/ 4821 w 2318605"/>
                    <a:gd name="connsiteY7" fmla="*/ 389397 h 1200451"/>
                    <a:gd name="connsiteX8" fmla="*/ 87371 w 2318605"/>
                    <a:gd name="connsiteY8" fmla="*/ 459247 h 1200451"/>
                    <a:gd name="connsiteX9" fmla="*/ 81021 w 2318605"/>
                    <a:gd name="connsiteY9" fmla="*/ 484647 h 1200451"/>
                    <a:gd name="connsiteX10" fmla="*/ 27046 w 2318605"/>
                    <a:gd name="connsiteY10" fmla="*/ 570372 h 1200451"/>
                    <a:gd name="connsiteX11" fmla="*/ 55621 w 2318605"/>
                    <a:gd name="connsiteY11" fmla="*/ 678322 h 1200451"/>
                    <a:gd name="connsiteX12" fmla="*/ 93721 w 2318605"/>
                    <a:gd name="connsiteY12" fmla="*/ 716422 h 1200451"/>
                    <a:gd name="connsiteX13" fmla="*/ 77846 w 2318605"/>
                    <a:gd name="connsiteY13" fmla="*/ 741822 h 1200451"/>
                    <a:gd name="connsiteX14" fmla="*/ 74671 w 2318605"/>
                    <a:gd name="connsiteY14" fmla="*/ 846597 h 1200451"/>
                    <a:gd name="connsiteX15" fmla="*/ 134996 w 2318605"/>
                    <a:gd name="connsiteY15" fmla="*/ 903747 h 1200451"/>
                    <a:gd name="connsiteX16" fmla="*/ 201671 w 2318605"/>
                    <a:gd name="connsiteY16" fmla="*/ 925972 h 1200451"/>
                    <a:gd name="connsiteX17" fmla="*/ 173096 w 2318605"/>
                    <a:gd name="connsiteY17" fmla="*/ 967247 h 1200451"/>
                    <a:gd name="connsiteX18" fmla="*/ 173096 w 2318605"/>
                    <a:gd name="connsiteY18" fmla="*/ 1059322 h 1200451"/>
                    <a:gd name="connsiteX19" fmla="*/ 319146 w 2318605"/>
                    <a:gd name="connsiteY19" fmla="*/ 1119647 h 1200451"/>
                    <a:gd name="connsiteX20" fmla="*/ 646171 w 2318605"/>
                    <a:gd name="connsiteY20" fmla="*/ 1195847 h 1200451"/>
                    <a:gd name="connsiteX21" fmla="*/ 906521 w 2318605"/>
                    <a:gd name="connsiteY21" fmla="*/ 1106947 h 1200451"/>
                    <a:gd name="connsiteX22" fmla="*/ 966846 w 2318605"/>
                    <a:gd name="connsiteY22" fmla="*/ 1078372 h 1200451"/>
                    <a:gd name="connsiteX23" fmla="*/ 1036696 w 2318605"/>
                    <a:gd name="connsiteY23" fmla="*/ 1116472 h 1200451"/>
                    <a:gd name="connsiteX24" fmla="*/ 1274821 w 2318605"/>
                    <a:gd name="connsiteY24" fmla="*/ 1179972 h 1200451"/>
                    <a:gd name="connsiteX25" fmla="*/ 2316346 w 2318605"/>
                    <a:gd name="connsiteY25" fmla="*/ 1131686 h 1200451"/>
                    <a:gd name="connsiteX26" fmla="*/ 1547871 w 2318605"/>
                    <a:gd name="connsiteY26" fmla="*/ 484647 h 1200451"/>
                    <a:gd name="connsiteX27" fmla="*/ 1363721 w 2318605"/>
                    <a:gd name="connsiteY27" fmla="*/ 297322 h 1200451"/>
                    <a:gd name="connsiteX0" fmla="*/ 1363721 w 2318605"/>
                    <a:gd name="connsiteY0" fmla="*/ 297322 h 1195905"/>
                    <a:gd name="connsiteX1" fmla="*/ 1125596 w 2318605"/>
                    <a:gd name="connsiteY1" fmla="*/ 249697 h 1195905"/>
                    <a:gd name="connsiteX2" fmla="*/ 814446 w 2318605"/>
                    <a:gd name="connsiteY2" fmla="*/ 11572 h 1195905"/>
                    <a:gd name="connsiteX3" fmla="*/ 693796 w 2318605"/>
                    <a:gd name="connsiteY3" fmla="*/ 43322 h 1195905"/>
                    <a:gd name="connsiteX4" fmla="*/ 627121 w 2318605"/>
                    <a:gd name="connsiteY4" fmla="*/ 97297 h 1195905"/>
                    <a:gd name="connsiteX5" fmla="*/ 284221 w 2318605"/>
                    <a:gd name="connsiteY5" fmla="*/ 122697 h 1195905"/>
                    <a:gd name="connsiteX6" fmla="*/ 39746 w 2318605"/>
                    <a:gd name="connsiteY6" fmla="*/ 221122 h 1195905"/>
                    <a:gd name="connsiteX7" fmla="*/ 4821 w 2318605"/>
                    <a:gd name="connsiteY7" fmla="*/ 389397 h 1195905"/>
                    <a:gd name="connsiteX8" fmla="*/ 87371 w 2318605"/>
                    <a:gd name="connsiteY8" fmla="*/ 459247 h 1195905"/>
                    <a:gd name="connsiteX9" fmla="*/ 81021 w 2318605"/>
                    <a:gd name="connsiteY9" fmla="*/ 484647 h 1195905"/>
                    <a:gd name="connsiteX10" fmla="*/ 27046 w 2318605"/>
                    <a:gd name="connsiteY10" fmla="*/ 570372 h 1195905"/>
                    <a:gd name="connsiteX11" fmla="*/ 55621 w 2318605"/>
                    <a:gd name="connsiteY11" fmla="*/ 678322 h 1195905"/>
                    <a:gd name="connsiteX12" fmla="*/ 93721 w 2318605"/>
                    <a:gd name="connsiteY12" fmla="*/ 716422 h 1195905"/>
                    <a:gd name="connsiteX13" fmla="*/ 77846 w 2318605"/>
                    <a:gd name="connsiteY13" fmla="*/ 741822 h 1195905"/>
                    <a:gd name="connsiteX14" fmla="*/ 74671 w 2318605"/>
                    <a:gd name="connsiteY14" fmla="*/ 846597 h 1195905"/>
                    <a:gd name="connsiteX15" fmla="*/ 134996 w 2318605"/>
                    <a:gd name="connsiteY15" fmla="*/ 903747 h 1195905"/>
                    <a:gd name="connsiteX16" fmla="*/ 201671 w 2318605"/>
                    <a:gd name="connsiteY16" fmla="*/ 925972 h 1195905"/>
                    <a:gd name="connsiteX17" fmla="*/ 173096 w 2318605"/>
                    <a:gd name="connsiteY17" fmla="*/ 967247 h 1195905"/>
                    <a:gd name="connsiteX18" fmla="*/ 173096 w 2318605"/>
                    <a:gd name="connsiteY18" fmla="*/ 1059322 h 1195905"/>
                    <a:gd name="connsiteX19" fmla="*/ 319146 w 2318605"/>
                    <a:gd name="connsiteY19" fmla="*/ 1119647 h 1195905"/>
                    <a:gd name="connsiteX20" fmla="*/ 646171 w 2318605"/>
                    <a:gd name="connsiteY20" fmla="*/ 1195847 h 1195905"/>
                    <a:gd name="connsiteX21" fmla="*/ 906521 w 2318605"/>
                    <a:gd name="connsiteY21" fmla="*/ 1106947 h 1195905"/>
                    <a:gd name="connsiteX22" fmla="*/ 966846 w 2318605"/>
                    <a:gd name="connsiteY22" fmla="*/ 1078372 h 1195905"/>
                    <a:gd name="connsiteX23" fmla="*/ 1036696 w 2318605"/>
                    <a:gd name="connsiteY23" fmla="*/ 1116472 h 1195905"/>
                    <a:gd name="connsiteX24" fmla="*/ 1787998 w 2318605"/>
                    <a:gd name="connsiteY24" fmla="*/ 1107047 h 1195905"/>
                    <a:gd name="connsiteX25" fmla="*/ 2316346 w 2318605"/>
                    <a:gd name="connsiteY25" fmla="*/ 1131686 h 1195905"/>
                    <a:gd name="connsiteX26" fmla="*/ 1547871 w 2318605"/>
                    <a:gd name="connsiteY26" fmla="*/ 484647 h 1195905"/>
                    <a:gd name="connsiteX27" fmla="*/ 1363721 w 2318605"/>
                    <a:gd name="connsiteY27" fmla="*/ 297322 h 1195905"/>
                    <a:gd name="connsiteX0" fmla="*/ 1363721 w 2318605"/>
                    <a:gd name="connsiteY0" fmla="*/ 297322 h 1195905"/>
                    <a:gd name="connsiteX1" fmla="*/ 1125596 w 2318605"/>
                    <a:gd name="connsiteY1" fmla="*/ 249697 h 1195905"/>
                    <a:gd name="connsiteX2" fmla="*/ 814446 w 2318605"/>
                    <a:gd name="connsiteY2" fmla="*/ 11572 h 1195905"/>
                    <a:gd name="connsiteX3" fmla="*/ 693796 w 2318605"/>
                    <a:gd name="connsiteY3" fmla="*/ 43322 h 1195905"/>
                    <a:gd name="connsiteX4" fmla="*/ 627121 w 2318605"/>
                    <a:gd name="connsiteY4" fmla="*/ 97297 h 1195905"/>
                    <a:gd name="connsiteX5" fmla="*/ 284221 w 2318605"/>
                    <a:gd name="connsiteY5" fmla="*/ 122697 h 1195905"/>
                    <a:gd name="connsiteX6" fmla="*/ 39746 w 2318605"/>
                    <a:gd name="connsiteY6" fmla="*/ 221122 h 1195905"/>
                    <a:gd name="connsiteX7" fmla="*/ 4821 w 2318605"/>
                    <a:gd name="connsiteY7" fmla="*/ 389397 h 1195905"/>
                    <a:gd name="connsiteX8" fmla="*/ 87371 w 2318605"/>
                    <a:gd name="connsiteY8" fmla="*/ 459247 h 1195905"/>
                    <a:gd name="connsiteX9" fmla="*/ 81021 w 2318605"/>
                    <a:gd name="connsiteY9" fmla="*/ 484647 h 1195905"/>
                    <a:gd name="connsiteX10" fmla="*/ 27046 w 2318605"/>
                    <a:gd name="connsiteY10" fmla="*/ 570372 h 1195905"/>
                    <a:gd name="connsiteX11" fmla="*/ 55621 w 2318605"/>
                    <a:gd name="connsiteY11" fmla="*/ 678322 h 1195905"/>
                    <a:gd name="connsiteX12" fmla="*/ 93721 w 2318605"/>
                    <a:gd name="connsiteY12" fmla="*/ 716422 h 1195905"/>
                    <a:gd name="connsiteX13" fmla="*/ 77846 w 2318605"/>
                    <a:gd name="connsiteY13" fmla="*/ 741822 h 1195905"/>
                    <a:gd name="connsiteX14" fmla="*/ 74671 w 2318605"/>
                    <a:gd name="connsiteY14" fmla="*/ 846597 h 1195905"/>
                    <a:gd name="connsiteX15" fmla="*/ 134996 w 2318605"/>
                    <a:gd name="connsiteY15" fmla="*/ 903747 h 1195905"/>
                    <a:gd name="connsiteX16" fmla="*/ 201671 w 2318605"/>
                    <a:gd name="connsiteY16" fmla="*/ 925972 h 1195905"/>
                    <a:gd name="connsiteX17" fmla="*/ 173096 w 2318605"/>
                    <a:gd name="connsiteY17" fmla="*/ 967247 h 1195905"/>
                    <a:gd name="connsiteX18" fmla="*/ 173096 w 2318605"/>
                    <a:gd name="connsiteY18" fmla="*/ 1059322 h 1195905"/>
                    <a:gd name="connsiteX19" fmla="*/ 319146 w 2318605"/>
                    <a:gd name="connsiteY19" fmla="*/ 1119647 h 1195905"/>
                    <a:gd name="connsiteX20" fmla="*/ 646171 w 2318605"/>
                    <a:gd name="connsiteY20" fmla="*/ 1195847 h 1195905"/>
                    <a:gd name="connsiteX21" fmla="*/ 906521 w 2318605"/>
                    <a:gd name="connsiteY21" fmla="*/ 1106947 h 1195905"/>
                    <a:gd name="connsiteX22" fmla="*/ 966846 w 2318605"/>
                    <a:gd name="connsiteY22" fmla="*/ 1078372 h 1195905"/>
                    <a:gd name="connsiteX23" fmla="*/ 1320294 w 2318605"/>
                    <a:gd name="connsiteY23" fmla="*/ 1086762 h 1195905"/>
                    <a:gd name="connsiteX24" fmla="*/ 1787998 w 2318605"/>
                    <a:gd name="connsiteY24" fmla="*/ 1107047 h 1195905"/>
                    <a:gd name="connsiteX25" fmla="*/ 2316346 w 2318605"/>
                    <a:gd name="connsiteY25" fmla="*/ 1131686 h 1195905"/>
                    <a:gd name="connsiteX26" fmla="*/ 1547871 w 2318605"/>
                    <a:gd name="connsiteY26" fmla="*/ 484647 h 1195905"/>
                    <a:gd name="connsiteX27" fmla="*/ 1363721 w 2318605"/>
                    <a:gd name="connsiteY27" fmla="*/ 297322 h 1195905"/>
                    <a:gd name="connsiteX0" fmla="*/ 1363721 w 2455408"/>
                    <a:gd name="connsiteY0" fmla="*/ 297322 h 1195905"/>
                    <a:gd name="connsiteX1" fmla="*/ 1125596 w 2455408"/>
                    <a:gd name="connsiteY1" fmla="*/ 249697 h 1195905"/>
                    <a:gd name="connsiteX2" fmla="*/ 814446 w 2455408"/>
                    <a:gd name="connsiteY2" fmla="*/ 11572 h 1195905"/>
                    <a:gd name="connsiteX3" fmla="*/ 693796 w 2455408"/>
                    <a:gd name="connsiteY3" fmla="*/ 43322 h 1195905"/>
                    <a:gd name="connsiteX4" fmla="*/ 627121 w 2455408"/>
                    <a:gd name="connsiteY4" fmla="*/ 97297 h 1195905"/>
                    <a:gd name="connsiteX5" fmla="*/ 284221 w 2455408"/>
                    <a:gd name="connsiteY5" fmla="*/ 122697 h 1195905"/>
                    <a:gd name="connsiteX6" fmla="*/ 39746 w 2455408"/>
                    <a:gd name="connsiteY6" fmla="*/ 221122 h 1195905"/>
                    <a:gd name="connsiteX7" fmla="*/ 4821 w 2455408"/>
                    <a:gd name="connsiteY7" fmla="*/ 389397 h 1195905"/>
                    <a:gd name="connsiteX8" fmla="*/ 87371 w 2455408"/>
                    <a:gd name="connsiteY8" fmla="*/ 459247 h 1195905"/>
                    <a:gd name="connsiteX9" fmla="*/ 81021 w 2455408"/>
                    <a:gd name="connsiteY9" fmla="*/ 484647 h 1195905"/>
                    <a:gd name="connsiteX10" fmla="*/ 27046 w 2455408"/>
                    <a:gd name="connsiteY10" fmla="*/ 570372 h 1195905"/>
                    <a:gd name="connsiteX11" fmla="*/ 55621 w 2455408"/>
                    <a:gd name="connsiteY11" fmla="*/ 678322 h 1195905"/>
                    <a:gd name="connsiteX12" fmla="*/ 93721 w 2455408"/>
                    <a:gd name="connsiteY12" fmla="*/ 716422 h 1195905"/>
                    <a:gd name="connsiteX13" fmla="*/ 77846 w 2455408"/>
                    <a:gd name="connsiteY13" fmla="*/ 741822 h 1195905"/>
                    <a:gd name="connsiteX14" fmla="*/ 74671 w 2455408"/>
                    <a:gd name="connsiteY14" fmla="*/ 846597 h 1195905"/>
                    <a:gd name="connsiteX15" fmla="*/ 134996 w 2455408"/>
                    <a:gd name="connsiteY15" fmla="*/ 903747 h 1195905"/>
                    <a:gd name="connsiteX16" fmla="*/ 201671 w 2455408"/>
                    <a:gd name="connsiteY16" fmla="*/ 925972 h 1195905"/>
                    <a:gd name="connsiteX17" fmla="*/ 173096 w 2455408"/>
                    <a:gd name="connsiteY17" fmla="*/ 967247 h 1195905"/>
                    <a:gd name="connsiteX18" fmla="*/ 173096 w 2455408"/>
                    <a:gd name="connsiteY18" fmla="*/ 1059322 h 1195905"/>
                    <a:gd name="connsiteX19" fmla="*/ 319146 w 2455408"/>
                    <a:gd name="connsiteY19" fmla="*/ 1119647 h 1195905"/>
                    <a:gd name="connsiteX20" fmla="*/ 646171 w 2455408"/>
                    <a:gd name="connsiteY20" fmla="*/ 1195847 h 1195905"/>
                    <a:gd name="connsiteX21" fmla="*/ 906521 w 2455408"/>
                    <a:gd name="connsiteY21" fmla="*/ 1106947 h 1195905"/>
                    <a:gd name="connsiteX22" fmla="*/ 966846 w 2455408"/>
                    <a:gd name="connsiteY22" fmla="*/ 1078372 h 1195905"/>
                    <a:gd name="connsiteX23" fmla="*/ 1320294 w 2455408"/>
                    <a:gd name="connsiteY23" fmla="*/ 1086762 h 1195905"/>
                    <a:gd name="connsiteX24" fmla="*/ 1787998 w 2455408"/>
                    <a:gd name="connsiteY24" fmla="*/ 1107047 h 1195905"/>
                    <a:gd name="connsiteX25" fmla="*/ 2316346 w 2455408"/>
                    <a:gd name="connsiteY25" fmla="*/ 1131686 h 1195905"/>
                    <a:gd name="connsiteX26" fmla="*/ 2393263 w 2455408"/>
                    <a:gd name="connsiteY26" fmla="*/ 317189 h 1195905"/>
                    <a:gd name="connsiteX27" fmla="*/ 1363721 w 2455408"/>
                    <a:gd name="connsiteY27" fmla="*/ 297322 h 1195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455408" h="1195905">
                      <a:moveTo>
                        <a:pt x="1363721" y="297322"/>
                      </a:moveTo>
                      <a:cubicBezTo>
                        <a:pt x="1152443" y="286073"/>
                        <a:pt x="1217142" y="297322"/>
                        <a:pt x="1125596" y="249697"/>
                      </a:cubicBezTo>
                      <a:cubicBezTo>
                        <a:pt x="1034050" y="202072"/>
                        <a:pt x="886413" y="45968"/>
                        <a:pt x="814446" y="11572"/>
                      </a:cubicBezTo>
                      <a:cubicBezTo>
                        <a:pt x="742479" y="-22824"/>
                        <a:pt x="725017" y="29034"/>
                        <a:pt x="693796" y="43322"/>
                      </a:cubicBezTo>
                      <a:cubicBezTo>
                        <a:pt x="662575" y="57609"/>
                        <a:pt x="695383" y="84068"/>
                        <a:pt x="627121" y="97297"/>
                      </a:cubicBezTo>
                      <a:cubicBezTo>
                        <a:pt x="558859" y="110526"/>
                        <a:pt x="382117" y="102059"/>
                        <a:pt x="284221" y="122697"/>
                      </a:cubicBezTo>
                      <a:cubicBezTo>
                        <a:pt x="186325" y="143335"/>
                        <a:pt x="86313" y="176672"/>
                        <a:pt x="39746" y="221122"/>
                      </a:cubicBezTo>
                      <a:cubicBezTo>
                        <a:pt x="-6821" y="265572"/>
                        <a:pt x="-3116" y="349710"/>
                        <a:pt x="4821" y="389397"/>
                      </a:cubicBezTo>
                      <a:cubicBezTo>
                        <a:pt x="12758" y="429084"/>
                        <a:pt x="74671" y="443372"/>
                        <a:pt x="87371" y="459247"/>
                      </a:cubicBezTo>
                      <a:cubicBezTo>
                        <a:pt x="100071" y="475122"/>
                        <a:pt x="91075" y="466126"/>
                        <a:pt x="81021" y="484647"/>
                      </a:cubicBezTo>
                      <a:cubicBezTo>
                        <a:pt x="70967" y="503168"/>
                        <a:pt x="31279" y="538093"/>
                        <a:pt x="27046" y="570372"/>
                      </a:cubicBezTo>
                      <a:cubicBezTo>
                        <a:pt x="22813" y="602651"/>
                        <a:pt x="44509" y="653980"/>
                        <a:pt x="55621" y="678322"/>
                      </a:cubicBezTo>
                      <a:cubicBezTo>
                        <a:pt x="66733" y="702664"/>
                        <a:pt x="90017" y="705839"/>
                        <a:pt x="93721" y="716422"/>
                      </a:cubicBezTo>
                      <a:cubicBezTo>
                        <a:pt x="97425" y="727005"/>
                        <a:pt x="81021" y="720126"/>
                        <a:pt x="77846" y="741822"/>
                      </a:cubicBezTo>
                      <a:cubicBezTo>
                        <a:pt x="74671" y="763518"/>
                        <a:pt x="65146" y="819610"/>
                        <a:pt x="74671" y="846597"/>
                      </a:cubicBezTo>
                      <a:cubicBezTo>
                        <a:pt x="84196" y="873584"/>
                        <a:pt x="113829" y="890518"/>
                        <a:pt x="134996" y="903747"/>
                      </a:cubicBezTo>
                      <a:cubicBezTo>
                        <a:pt x="156163" y="916976"/>
                        <a:pt x="195321" y="915389"/>
                        <a:pt x="201671" y="925972"/>
                      </a:cubicBezTo>
                      <a:cubicBezTo>
                        <a:pt x="208021" y="936555"/>
                        <a:pt x="177858" y="945022"/>
                        <a:pt x="173096" y="967247"/>
                      </a:cubicBezTo>
                      <a:cubicBezTo>
                        <a:pt x="168333" y="989472"/>
                        <a:pt x="148754" y="1033922"/>
                        <a:pt x="173096" y="1059322"/>
                      </a:cubicBezTo>
                      <a:cubicBezTo>
                        <a:pt x="197438" y="1084722"/>
                        <a:pt x="240300" y="1096893"/>
                        <a:pt x="319146" y="1119647"/>
                      </a:cubicBezTo>
                      <a:cubicBezTo>
                        <a:pt x="397992" y="1142401"/>
                        <a:pt x="548275" y="1197964"/>
                        <a:pt x="646171" y="1195847"/>
                      </a:cubicBezTo>
                      <a:cubicBezTo>
                        <a:pt x="744067" y="1193730"/>
                        <a:pt x="853075" y="1126526"/>
                        <a:pt x="906521" y="1106947"/>
                      </a:cubicBezTo>
                      <a:cubicBezTo>
                        <a:pt x="959967" y="1087368"/>
                        <a:pt x="897884" y="1081736"/>
                        <a:pt x="966846" y="1078372"/>
                      </a:cubicBezTo>
                      <a:cubicBezTo>
                        <a:pt x="1035808" y="1075008"/>
                        <a:pt x="1183435" y="1081983"/>
                        <a:pt x="1320294" y="1086762"/>
                      </a:cubicBezTo>
                      <a:lnTo>
                        <a:pt x="1787998" y="1107047"/>
                      </a:lnTo>
                      <a:cubicBezTo>
                        <a:pt x="1954007" y="1114534"/>
                        <a:pt x="2270838" y="1247574"/>
                        <a:pt x="2316346" y="1131686"/>
                      </a:cubicBezTo>
                      <a:cubicBezTo>
                        <a:pt x="2361854" y="1015798"/>
                        <a:pt x="2552034" y="456250"/>
                        <a:pt x="2393263" y="317189"/>
                      </a:cubicBezTo>
                      <a:cubicBezTo>
                        <a:pt x="2234492" y="178128"/>
                        <a:pt x="1574999" y="308571"/>
                        <a:pt x="1363721" y="297322"/>
                      </a:cubicBezTo>
                      <a:close/>
                    </a:path>
                  </a:pathLst>
                </a:custGeom>
                <a:solidFill>
                  <a:srgbClr val="FABF95"/>
                </a:solidFill>
                <a:ln>
                  <a:solidFill>
                    <a:srgbClr val="EDAC8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FF68D13F-DCB9-45CA-B562-FDF677AC0E15}"/>
                    </a:ext>
                  </a:extLst>
                </p:cNvPr>
                <p:cNvSpPr/>
                <p:nvPr/>
              </p:nvSpPr>
              <p:spPr>
                <a:xfrm>
                  <a:off x="9787646" y="3232545"/>
                  <a:ext cx="598391" cy="88425"/>
                </a:xfrm>
                <a:custGeom>
                  <a:avLst/>
                  <a:gdLst>
                    <a:gd name="connsiteX0" fmla="*/ 0 w 498475"/>
                    <a:gd name="connsiteY0" fmla="*/ 63500 h 73660"/>
                    <a:gd name="connsiteX1" fmla="*/ 88900 w 498475"/>
                    <a:gd name="connsiteY1" fmla="*/ 73025 h 73660"/>
                    <a:gd name="connsiteX2" fmla="*/ 238125 w 498475"/>
                    <a:gd name="connsiteY2" fmla="*/ 47625 h 73660"/>
                    <a:gd name="connsiteX3" fmla="*/ 431800 w 498475"/>
                    <a:gd name="connsiteY3" fmla="*/ 34925 h 73660"/>
                    <a:gd name="connsiteX4" fmla="*/ 498475 w 498475"/>
                    <a:gd name="connsiteY4" fmla="*/ 0 h 73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475" h="73660">
                      <a:moveTo>
                        <a:pt x="0" y="63500"/>
                      </a:moveTo>
                      <a:cubicBezTo>
                        <a:pt x="24606" y="69585"/>
                        <a:pt x="49213" y="75671"/>
                        <a:pt x="88900" y="73025"/>
                      </a:cubicBezTo>
                      <a:cubicBezTo>
                        <a:pt x="128587" y="70379"/>
                        <a:pt x="180975" y="53975"/>
                        <a:pt x="238125" y="47625"/>
                      </a:cubicBezTo>
                      <a:cubicBezTo>
                        <a:pt x="295275" y="41275"/>
                        <a:pt x="388408" y="42863"/>
                        <a:pt x="431800" y="34925"/>
                      </a:cubicBezTo>
                      <a:cubicBezTo>
                        <a:pt x="475192" y="26987"/>
                        <a:pt x="486833" y="13493"/>
                        <a:pt x="498475" y="0"/>
                      </a:cubicBezTo>
                    </a:path>
                  </a:pathLst>
                </a:custGeom>
                <a:noFill/>
                <a:ln>
                  <a:solidFill>
                    <a:srgbClr val="EDAC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5390BCF9-2B16-401F-89A7-243E3C753194}"/>
                    </a:ext>
                  </a:extLst>
                </p:cNvPr>
                <p:cNvSpPr/>
                <p:nvPr/>
              </p:nvSpPr>
              <p:spPr>
                <a:xfrm>
                  <a:off x="9789552" y="3595581"/>
                  <a:ext cx="552654" cy="30655"/>
                </a:xfrm>
                <a:custGeom>
                  <a:avLst/>
                  <a:gdLst>
                    <a:gd name="connsiteX0" fmla="*/ 0 w 460375"/>
                    <a:gd name="connsiteY0" fmla="*/ 15875 h 25536"/>
                    <a:gd name="connsiteX1" fmla="*/ 130175 w 460375"/>
                    <a:gd name="connsiteY1" fmla="*/ 25400 h 25536"/>
                    <a:gd name="connsiteX2" fmla="*/ 225425 w 460375"/>
                    <a:gd name="connsiteY2" fmla="*/ 9525 h 25536"/>
                    <a:gd name="connsiteX3" fmla="*/ 390525 w 460375"/>
                    <a:gd name="connsiteY3" fmla="*/ 12700 h 25536"/>
                    <a:gd name="connsiteX4" fmla="*/ 460375 w 460375"/>
                    <a:gd name="connsiteY4" fmla="*/ 0 h 25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0375" h="25536">
                      <a:moveTo>
                        <a:pt x="0" y="15875"/>
                      </a:moveTo>
                      <a:cubicBezTo>
                        <a:pt x="46302" y="21166"/>
                        <a:pt x="92604" y="26458"/>
                        <a:pt x="130175" y="25400"/>
                      </a:cubicBezTo>
                      <a:cubicBezTo>
                        <a:pt x="167746" y="24342"/>
                        <a:pt x="182033" y="11642"/>
                        <a:pt x="225425" y="9525"/>
                      </a:cubicBezTo>
                      <a:cubicBezTo>
                        <a:pt x="268817" y="7408"/>
                        <a:pt x="351367" y="14287"/>
                        <a:pt x="390525" y="12700"/>
                      </a:cubicBezTo>
                      <a:cubicBezTo>
                        <a:pt x="429683" y="11113"/>
                        <a:pt x="445029" y="5556"/>
                        <a:pt x="460375" y="0"/>
                      </a:cubicBezTo>
                    </a:path>
                  </a:pathLst>
                </a:custGeom>
                <a:noFill/>
                <a:ln>
                  <a:solidFill>
                    <a:srgbClr val="EDAC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CF9DEB48-DF9A-4D97-B8C2-3EC0AFC1BBE5}"/>
                    </a:ext>
                  </a:extLst>
                </p:cNvPr>
                <p:cNvSpPr/>
                <p:nvPr/>
              </p:nvSpPr>
              <p:spPr>
                <a:xfrm>
                  <a:off x="9918188" y="3862158"/>
                  <a:ext cx="434501" cy="53703"/>
                </a:xfrm>
                <a:custGeom>
                  <a:avLst/>
                  <a:gdLst>
                    <a:gd name="connsiteX0" fmla="*/ 0 w 361950"/>
                    <a:gd name="connsiteY0" fmla="*/ 3360 h 44736"/>
                    <a:gd name="connsiteX1" fmla="*/ 85725 w 361950"/>
                    <a:gd name="connsiteY1" fmla="*/ 3360 h 44736"/>
                    <a:gd name="connsiteX2" fmla="*/ 212725 w 361950"/>
                    <a:gd name="connsiteY2" fmla="*/ 38285 h 44736"/>
                    <a:gd name="connsiteX3" fmla="*/ 361950 w 361950"/>
                    <a:gd name="connsiteY3" fmla="*/ 44635 h 4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1950" h="44736">
                      <a:moveTo>
                        <a:pt x="0" y="3360"/>
                      </a:moveTo>
                      <a:cubicBezTo>
                        <a:pt x="25135" y="449"/>
                        <a:pt x="50271" y="-2461"/>
                        <a:pt x="85725" y="3360"/>
                      </a:cubicBezTo>
                      <a:cubicBezTo>
                        <a:pt x="121179" y="9181"/>
                        <a:pt x="166688" y="31406"/>
                        <a:pt x="212725" y="38285"/>
                      </a:cubicBezTo>
                      <a:cubicBezTo>
                        <a:pt x="258763" y="45164"/>
                        <a:pt x="310356" y="44899"/>
                        <a:pt x="361950" y="44635"/>
                      </a:cubicBezTo>
                    </a:path>
                  </a:pathLst>
                </a:custGeom>
                <a:noFill/>
                <a:ln>
                  <a:solidFill>
                    <a:srgbClr val="EDAC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430" y="2573680"/>
              <a:ext cx="1579019" cy="157901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0172206" y="2362865"/>
              <a:ext cx="874916" cy="1937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0408692" y="2190750"/>
              <a:ext cx="1797161" cy="235672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B842379-0892-48C7-9365-5B390342EA9B}"/>
              </a:ext>
            </a:extLst>
          </p:cNvPr>
          <p:cNvGrpSpPr/>
          <p:nvPr/>
        </p:nvGrpSpPr>
        <p:grpSpPr>
          <a:xfrm rot="495903" flipH="1">
            <a:off x="7667973" y="3586976"/>
            <a:ext cx="3022068" cy="3740315"/>
            <a:chOff x="8632483" y="2169432"/>
            <a:chExt cx="2832100" cy="3505201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483" y="2169432"/>
              <a:ext cx="2832100" cy="350520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2308" y="3209245"/>
              <a:ext cx="422275" cy="2465388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696" y="3055257"/>
              <a:ext cx="249238" cy="169863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9608" y="2169432"/>
              <a:ext cx="255588" cy="1093788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1571" y="3880757"/>
              <a:ext cx="655638" cy="222250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5908" y="3113995"/>
              <a:ext cx="233363" cy="222250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B34D13-684D-39F1-01E2-1F88CA681F1A}"/>
              </a:ext>
            </a:extLst>
          </p:cNvPr>
          <p:cNvSpPr txBox="1"/>
          <p:nvPr/>
        </p:nvSpPr>
        <p:spPr>
          <a:xfrm>
            <a:off x="723115" y="3044279"/>
            <a:ext cx="6080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ln w="28575">
                  <a:solidFill>
                    <a:srgbClr val="965353"/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SIDE Channel ATTACK</a:t>
            </a:r>
          </a:p>
        </p:txBody>
      </p:sp>
    </p:spTree>
    <p:extLst>
      <p:ext uri="{BB962C8B-B14F-4D97-AF65-F5344CB8AC3E}">
        <p14:creationId xmlns:p14="http://schemas.microsoft.com/office/powerpoint/2010/main" val="139285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3000" autoRev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HANDMADE CTF 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7DBB0FD-A708-226D-964B-9201CB1E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23" y="1415283"/>
            <a:ext cx="4191833" cy="51012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94D56D-8229-07EB-4711-D0405C8A2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518" y="3584832"/>
            <a:ext cx="539190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HANDMADE CTF 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ED7F4E7-9C01-E3AA-486F-D64E08AA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91" y="1756795"/>
            <a:ext cx="5705204" cy="43774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2F67BF5-D258-D333-430E-2DF07641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827" y="2949801"/>
            <a:ext cx="531569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E7E3F3-EB7D-FE70-FFCA-5466ED399930}"/>
              </a:ext>
            </a:extLst>
          </p:cNvPr>
          <p:cNvGrpSpPr/>
          <p:nvPr/>
        </p:nvGrpSpPr>
        <p:grpSpPr>
          <a:xfrm flipH="1">
            <a:off x="0" y="2190751"/>
            <a:ext cx="7048499" cy="2426872"/>
            <a:chOff x="6741277" y="2190750"/>
            <a:chExt cx="5464576" cy="257144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BCE46D-A0DA-4982-8757-3E05057104B9}"/>
                </a:ext>
              </a:extLst>
            </p:cNvPr>
            <p:cNvGrpSpPr/>
            <p:nvPr/>
          </p:nvGrpSpPr>
          <p:grpSpPr>
            <a:xfrm flipV="1">
              <a:off x="6741277" y="2362865"/>
              <a:ext cx="5073409" cy="2399326"/>
              <a:chOff x="3124729" y="2684604"/>
              <a:chExt cx="3090502" cy="146156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299F3E9-A4DE-48B0-8D1D-0F4BE778BCCA}"/>
                  </a:ext>
                </a:extLst>
              </p:cNvPr>
              <p:cNvGrpSpPr/>
              <p:nvPr/>
            </p:nvGrpSpPr>
            <p:grpSpPr>
              <a:xfrm>
                <a:off x="3124729" y="2684604"/>
                <a:ext cx="1587230" cy="643053"/>
                <a:chOff x="9517931" y="2632456"/>
                <a:chExt cx="1587230" cy="643053"/>
              </a:xfrm>
            </p:grpSpPr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8818D435-EB0B-4894-8A85-85CF96336D92}"/>
                    </a:ext>
                  </a:extLst>
                </p:cNvPr>
                <p:cNvSpPr/>
                <p:nvPr/>
              </p:nvSpPr>
              <p:spPr>
                <a:xfrm>
                  <a:off x="9517931" y="2632456"/>
                  <a:ext cx="1587230" cy="643053"/>
                </a:xfrm>
                <a:custGeom>
                  <a:avLst/>
                  <a:gdLst>
                    <a:gd name="connsiteX0" fmla="*/ 1320849 w 1322202"/>
                    <a:gd name="connsiteY0" fmla="*/ 424482 h 535679"/>
                    <a:gd name="connsiteX1" fmla="*/ 1041449 w 1322202"/>
                    <a:gd name="connsiteY1" fmla="*/ 110157 h 535679"/>
                    <a:gd name="connsiteX2" fmla="*/ 819199 w 1322202"/>
                    <a:gd name="connsiteY2" fmla="*/ 5382 h 535679"/>
                    <a:gd name="connsiteX3" fmla="*/ 403274 w 1322202"/>
                    <a:gd name="connsiteY3" fmla="*/ 18082 h 535679"/>
                    <a:gd name="connsiteX4" fmla="*/ 200074 w 1322202"/>
                    <a:gd name="connsiteY4" fmla="*/ 43482 h 535679"/>
                    <a:gd name="connsiteX5" fmla="*/ 161974 w 1322202"/>
                    <a:gd name="connsiteY5" fmla="*/ 154607 h 535679"/>
                    <a:gd name="connsiteX6" fmla="*/ 127049 w 1322202"/>
                    <a:gd name="connsiteY6" fmla="*/ 262557 h 535679"/>
                    <a:gd name="connsiteX7" fmla="*/ 12749 w 1322202"/>
                    <a:gd name="connsiteY7" fmla="*/ 408607 h 535679"/>
                    <a:gd name="connsiteX8" fmla="*/ 12749 w 1322202"/>
                    <a:gd name="connsiteY8" fmla="*/ 491157 h 535679"/>
                    <a:gd name="connsiteX9" fmla="*/ 101649 w 1322202"/>
                    <a:gd name="connsiteY9" fmla="*/ 535607 h 535679"/>
                    <a:gd name="connsiteX10" fmla="*/ 209599 w 1322202"/>
                    <a:gd name="connsiteY10" fmla="*/ 481632 h 535679"/>
                    <a:gd name="connsiteX11" fmla="*/ 508049 w 1322202"/>
                    <a:gd name="connsiteY11" fmla="*/ 326057 h 535679"/>
                    <a:gd name="connsiteX12" fmla="*/ 873174 w 1322202"/>
                    <a:gd name="connsiteY12" fmla="*/ 291132 h 535679"/>
                    <a:gd name="connsiteX13" fmla="*/ 1136699 w 1322202"/>
                    <a:gd name="connsiteY13" fmla="*/ 411782 h 535679"/>
                    <a:gd name="connsiteX14" fmla="*/ 1320849 w 1322202"/>
                    <a:gd name="connsiteY14" fmla="*/ 424482 h 535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322202" h="535679">
                      <a:moveTo>
                        <a:pt x="1320849" y="424482"/>
                      </a:moveTo>
                      <a:cubicBezTo>
                        <a:pt x="1304974" y="374211"/>
                        <a:pt x="1125057" y="180007"/>
                        <a:pt x="1041449" y="110157"/>
                      </a:cubicBezTo>
                      <a:cubicBezTo>
                        <a:pt x="957841" y="40307"/>
                        <a:pt x="925562" y="20728"/>
                        <a:pt x="819199" y="5382"/>
                      </a:cubicBezTo>
                      <a:cubicBezTo>
                        <a:pt x="712836" y="-9964"/>
                        <a:pt x="506461" y="11732"/>
                        <a:pt x="403274" y="18082"/>
                      </a:cubicBezTo>
                      <a:cubicBezTo>
                        <a:pt x="300086" y="24432"/>
                        <a:pt x="240291" y="20728"/>
                        <a:pt x="200074" y="43482"/>
                      </a:cubicBezTo>
                      <a:cubicBezTo>
                        <a:pt x="159857" y="66236"/>
                        <a:pt x="174145" y="118095"/>
                        <a:pt x="161974" y="154607"/>
                      </a:cubicBezTo>
                      <a:cubicBezTo>
                        <a:pt x="149803" y="191119"/>
                        <a:pt x="151920" y="220224"/>
                        <a:pt x="127049" y="262557"/>
                      </a:cubicBezTo>
                      <a:cubicBezTo>
                        <a:pt x="102178" y="304890"/>
                        <a:pt x="31799" y="370507"/>
                        <a:pt x="12749" y="408607"/>
                      </a:cubicBezTo>
                      <a:cubicBezTo>
                        <a:pt x="-6301" y="446707"/>
                        <a:pt x="-2068" y="469990"/>
                        <a:pt x="12749" y="491157"/>
                      </a:cubicBezTo>
                      <a:cubicBezTo>
                        <a:pt x="27566" y="512324"/>
                        <a:pt x="68841" y="537195"/>
                        <a:pt x="101649" y="535607"/>
                      </a:cubicBezTo>
                      <a:cubicBezTo>
                        <a:pt x="134457" y="534020"/>
                        <a:pt x="209599" y="481632"/>
                        <a:pt x="209599" y="481632"/>
                      </a:cubicBezTo>
                      <a:cubicBezTo>
                        <a:pt x="277332" y="446707"/>
                        <a:pt x="397453" y="357807"/>
                        <a:pt x="508049" y="326057"/>
                      </a:cubicBezTo>
                      <a:cubicBezTo>
                        <a:pt x="618645" y="294307"/>
                        <a:pt x="768399" y="276845"/>
                        <a:pt x="873174" y="291132"/>
                      </a:cubicBezTo>
                      <a:cubicBezTo>
                        <a:pt x="977949" y="305419"/>
                        <a:pt x="1064203" y="387440"/>
                        <a:pt x="1136699" y="411782"/>
                      </a:cubicBezTo>
                      <a:cubicBezTo>
                        <a:pt x="1209195" y="436124"/>
                        <a:pt x="1336724" y="474753"/>
                        <a:pt x="1320849" y="424482"/>
                      </a:cubicBezTo>
                      <a:close/>
                    </a:path>
                  </a:pathLst>
                </a:custGeom>
                <a:solidFill>
                  <a:srgbClr val="FBC096"/>
                </a:solidFill>
                <a:ln>
                  <a:solidFill>
                    <a:srgbClr val="EDAC8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EA5150D5-8EA9-4CDB-92BD-83CB943BECEE}"/>
                    </a:ext>
                  </a:extLst>
                </p:cNvPr>
                <p:cNvSpPr/>
                <p:nvPr/>
              </p:nvSpPr>
              <p:spPr>
                <a:xfrm>
                  <a:off x="9519792" y="2914044"/>
                  <a:ext cx="199522" cy="272275"/>
                </a:xfrm>
                <a:custGeom>
                  <a:avLst/>
                  <a:gdLst>
                    <a:gd name="connsiteX0" fmla="*/ 138593 w 166207"/>
                    <a:gd name="connsiteY0" fmla="*/ 0 h 226812"/>
                    <a:gd name="connsiteX1" fmla="*/ 155451 w 166207"/>
                    <a:gd name="connsiteY1" fmla="*/ 16347 h 226812"/>
                    <a:gd name="connsiteX2" fmla="*/ 164232 w 166207"/>
                    <a:gd name="connsiteY2" fmla="*/ 56828 h 226812"/>
                    <a:gd name="connsiteX3" fmla="*/ 68982 w 166207"/>
                    <a:gd name="connsiteY3" fmla="*/ 173509 h 226812"/>
                    <a:gd name="connsiteX4" fmla="*/ 19274 w 166207"/>
                    <a:gd name="connsiteY4" fmla="*/ 215777 h 226812"/>
                    <a:gd name="connsiteX5" fmla="*/ 1492 w 166207"/>
                    <a:gd name="connsiteY5" fmla="*/ 226812 h 226812"/>
                    <a:gd name="connsiteX6" fmla="*/ 49 w 166207"/>
                    <a:gd name="connsiteY6" fmla="*/ 222844 h 226812"/>
                    <a:gd name="connsiteX7" fmla="*/ 12749 w 166207"/>
                    <a:gd name="connsiteY7" fmla="*/ 175219 h 226812"/>
                    <a:gd name="connsiteX8" fmla="*/ 127049 w 166207"/>
                    <a:gd name="connsiteY8" fmla="*/ 29169 h 226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207" h="226812">
                      <a:moveTo>
                        <a:pt x="138593" y="0"/>
                      </a:moveTo>
                      <a:lnTo>
                        <a:pt x="155451" y="16347"/>
                      </a:lnTo>
                      <a:cubicBezTo>
                        <a:pt x="163736" y="27658"/>
                        <a:pt x="169392" y="41747"/>
                        <a:pt x="164232" y="56828"/>
                      </a:cubicBezTo>
                      <a:cubicBezTo>
                        <a:pt x="153913" y="86990"/>
                        <a:pt x="98748" y="144537"/>
                        <a:pt x="68982" y="173509"/>
                      </a:cubicBezTo>
                      <a:cubicBezTo>
                        <a:pt x="54099" y="187995"/>
                        <a:pt x="35347" y="204168"/>
                        <a:pt x="19274" y="215777"/>
                      </a:cubicBezTo>
                      <a:lnTo>
                        <a:pt x="1492" y="226812"/>
                      </a:lnTo>
                      <a:lnTo>
                        <a:pt x="49" y="222844"/>
                      </a:lnTo>
                      <a:cubicBezTo>
                        <a:pt x="-480" y="209615"/>
                        <a:pt x="3224" y="194269"/>
                        <a:pt x="12749" y="175219"/>
                      </a:cubicBezTo>
                      <a:cubicBezTo>
                        <a:pt x="31799" y="137119"/>
                        <a:pt x="102178" y="71502"/>
                        <a:pt x="127049" y="29169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71CAB3D-B5D0-4CAB-B596-860FE09A38C3}"/>
                  </a:ext>
                </a:extLst>
              </p:cNvPr>
              <p:cNvGrpSpPr/>
              <p:nvPr/>
            </p:nvGrpSpPr>
            <p:grpSpPr>
              <a:xfrm>
                <a:off x="3267652" y="2710553"/>
                <a:ext cx="2947579" cy="1435617"/>
                <a:chOff x="9679906" y="2758425"/>
                <a:chExt cx="2947579" cy="143561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F7ACCAA6-D370-4475-A9EE-2BC476190057}"/>
                    </a:ext>
                  </a:extLst>
                </p:cNvPr>
                <p:cNvSpPr/>
                <p:nvPr/>
              </p:nvSpPr>
              <p:spPr>
                <a:xfrm>
                  <a:off x="9679906" y="2758425"/>
                  <a:ext cx="2947579" cy="1435617"/>
                </a:xfrm>
                <a:custGeom>
                  <a:avLst/>
                  <a:gdLst>
                    <a:gd name="connsiteX0" fmla="*/ 1363721 w 1547915"/>
                    <a:gd name="connsiteY0" fmla="*/ 297322 h 1222147"/>
                    <a:gd name="connsiteX1" fmla="*/ 1125596 w 1547915"/>
                    <a:gd name="connsiteY1" fmla="*/ 249697 h 1222147"/>
                    <a:gd name="connsiteX2" fmla="*/ 814446 w 1547915"/>
                    <a:gd name="connsiteY2" fmla="*/ 11572 h 1222147"/>
                    <a:gd name="connsiteX3" fmla="*/ 693796 w 1547915"/>
                    <a:gd name="connsiteY3" fmla="*/ 43322 h 1222147"/>
                    <a:gd name="connsiteX4" fmla="*/ 627121 w 1547915"/>
                    <a:gd name="connsiteY4" fmla="*/ 97297 h 1222147"/>
                    <a:gd name="connsiteX5" fmla="*/ 284221 w 1547915"/>
                    <a:gd name="connsiteY5" fmla="*/ 122697 h 1222147"/>
                    <a:gd name="connsiteX6" fmla="*/ 39746 w 1547915"/>
                    <a:gd name="connsiteY6" fmla="*/ 221122 h 1222147"/>
                    <a:gd name="connsiteX7" fmla="*/ 4821 w 1547915"/>
                    <a:gd name="connsiteY7" fmla="*/ 389397 h 1222147"/>
                    <a:gd name="connsiteX8" fmla="*/ 87371 w 1547915"/>
                    <a:gd name="connsiteY8" fmla="*/ 459247 h 1222147"/>
                    <a:gd name="connsiteX9" fmla="*/ 81021 w 1547915"/>
                    <a:gd name="connsiteY9" fmla="*/ 484647 h 1222147"/>
                    <a:gd name="connsiteX10" fmla="*/ 27046 w 1547915"/>
                    <a:gd name="connsiteY10" fmla="*/ 570372 h 1222147"/>
                    <a:gd name="connsiteX11" fmla="*/ 55621 w 1547915"/>
                    <a:gd name="connsiteY11" fmla="*/ 678322 h 1222147"/>
                    <a:gd name="connsiteX12" fmla="*/ 93721 w 1547915"/>
                    <a:gd name="connsiteY12" fmla="*/ 716422 h 1222147"/>
                    <a:gd name="connsiteX13" fmla="*/ 77846 w 1547915"/>
                    <a:gd name="connsiteY13" fmla="*/ 741822 h 1222147"/>
                    <a:gd name="connsiteX14" fmla="*/ 74671 w 1547915"/>
                    <a:gd name="connsiteY14" fmla="*/ 846597 h 1222147"/>
                    <a:gd name="connsiteX15" fmla="*/ 134996 w 1547915"/>
                    <a:gd name="connsiteY15" fmla="*/ 903747 h 1222147"/>
                    <a:gd name="connsiteX16" fmla="*/ 201671 w 1547915"/>
                    <a:gd name="connsiteY16" fmla="*/ 925972 h 1222147"/>
                    <a:gd name="connsiteX17" fmla="*/ 173096 w 1547915"/>
                    <a:gd name="connsiteY17" fmla="*/ 967247 h 1222147"/>
                    <a:gd name="connsiteX18" fmla="*/ 173096 w 1547915"/>
                    <a:gd name="connsiteY18" fmla="*/ 1059322 h 1222147"/>
                    <a:gd name="connsiteX19" fmla="*/ 319146 w 1547915"/>
                    <a:gd name="connsiteY19" fmla="*/ 1119647 h 1222147"/>
                    <a:gd name="connsiteX20" fmla="*/ 646171 w 1547915"/>
                    <a:gd name="connsiteY20" fmla="*/ 1195847 h 1222147"/>
                    <a:gd name="connsiteX21" fmla="*/ 906521 w 1547915"/>
                    <a:gd name="connsiteY21" fmla="*/ 1106947 h 1222147"/>
                    <a:gd name="connsiteX22" fmla="*/ 966846 w 1547915"/>
                    <a:gd name="connsiteY22" fmla="*/ 1078372 h 1222147"/>
                    <a:gd name="connsiteX23" fmla="*/ 1036696 w 1547915"/>
                    <a:gd name="connsiteY23" fmla="*/ 1116472 h 1222147"/>
                    <a:gd name="connsiteX24" fmla="*/ 1274821 w 1547915"/>
                    <a:gd name="connsiteY24" fmla="*/ 1179972 h 1222147"/>
                    <a:gd name="connsiteX25" fmla="*/ 1376421 w 1547915"/>
                    <a:gd name="connsiteY25" fmla="*/ 1164097 h 1222147"/>
                    <a:gd name="connsiteX26" fmla="*/ 1547871 w 1547915"/>
                    <a:gd name="connsiteY26" fmla="*/ 484647 h 1222147"/>
                    <a:gd name="connsiteX27" fmla="*/ 1363721 w 1547915"/>
                    <a:gd name="connsiteY27" fmla="*/ 297322 h 1222147"/>
                    <a:gd name="connsiteX0" fmla="*/ 1363721 w 2318605"/>
                    <a:gd name="connsiteY0" fmla="*/ 297322 h 1200451"/>
                    <a:gd name="connsiteX1" fmla="*/ 1125596 w 2318605"/>
                    <a:gd name="connsiteY1" fmla="*/ 249697 h 1200451"/>
                    <a:gd name="connsiteX2" fmla="*/ 814446 w 2318605"/>
                    <a:gd name="connsiteY2" fmla="*/ 11572 h 1200451"/>
                    <a:gd name="connsiteX3" fmla="*/ 693796 w 2318605"/>
                    <a:gd name="connsiteY3" fmla="*/ 43322 h 1200451"/>
                    <a:gd name="connsiteX4" fmla="*/ 627121 w 2318605"/>
                    <a:gd name="connsiteY4" fmla="*/ 97297 h 1200451"/>
                    <a:gd name="connsiteX5" fmla="*/ 284221 w 2318605"/>
                    <a:gd name="connsiteY5" fmla="*/ 122697 h 1200451"/>
                    <a:gd name="connsiteX6" fmla="*/ 39746 w 2318605"/>
                    <a:gd name="connsiteY6" fmla="*/ 221122 h 1200451"/>
                    <a:gd name="connsiteX7" fmla="*/ 4821 w 2318605"/>
                    <a:gd name="connsiteY7" fmla="*/ 389397 h 1200451"/>
                    <a:gd name="connsiteX8" fmla="*/ 87371 w 2318605"/>
                    <a:gd name="connsiteY8" fmla="*/ 459247 h 1200451"/>
                    <a:gd name="connsiteX9" fmla="*/ 81021 w 2318605"/>
                    <a:gd name="connsiteY9" fmla="*/ 484647 h 1200451"/>
                    <a:gd name="connsiteX10" fmla="*/ 27046 w 2318605"/>
                    <a:gd name="connsiteY10" fmla="*/ 570372 h 1200451"/>
                    <a:gd name="connsiteX11" fmla="*/ 55621 w 2318605"/>
                    <a:gd name="connsiteY11" fmla="*/ 678322 h 1200451"/>
                    <a:gd name="connsiteX12" fmla="*/ 93721 w 2318605"/>
                    <a:gd name="connsiteY12" fmla="*/ 716422 h 1200451"/>
                    <a:gd name="connsiteX13" fmla="*/ 77846 w 2318605"/>
                    <a:gd name="connsiteY13" fmla="*/ 741822 h 1200451"/>
                    <a:gd name="connsiteX14" fmla="*/ 74671 w 2318605"/>
                    <a:gd name="connsiteY14" fmla="*/ 846597 h 1200451"/>
                    <a:gd name="connsiteX15" fmla="*/ 134996 w 2318605"/>
                    <a:gd name="connsiteY15" fmla="*/ 903747 h 1200451"/>
                    <a:gd name="connsiteX16" fmla="*/ 201671 w 2318605"/>
                    <a:gd name="connsiteY16" fmla="*/ 925972 h 1200451"/>
                    <a:gd name="connsiteX17" fmla="*/ 173096 w 2318605"/>
                    <a:gd name="connsiteY17" fmla="*/ 967247 h 1200451"/>
                    <a:gd name="connsiteX18" fmla="*/ 173096 w 2318605"/>
                    <a:gd name="connsiteY18" fmla="*/ 1059322 h 1200451"/>
                    <a:gd name="connsiteX19" fmla="*/ 319146 w 2318605"/>
                    <a:gd name="connsiteY19" fmla="*/ 1119647 h 1200451"/>
                    <a:gd name="connsiteX20" fmla="*/ 646171 w 2318605"/>
                    <a:gd name="connsiteY20" fmla="*/ 1195847 h 1200451"/>
                    <a:gd name="connsiteX21" fmla="*/ 906521 w 2318605"/>
                    <a:gd name="connsiteY21" fmla="*/ 1106947 h 1200451"/>
                    <a:gd name="connsiteX22" fmla="*/ 966846 w 2318605"/>
                    <a:gd name="connsiteY22" fmla="*/ 1078372 h 1200451"/>
                    <a:gd name="connsiteX23" fmla="*/ 1036696 w 2318605"/>
                    <a:gd name="connsiteY23" fmla="*/ 1116472 h 1200451"/>
                    <a:gd name="connsiteX24" fmla="*/ 1274821 w 2318605"/>
                    <a:gd name="connsiteY24" fmla="*/ 1179972 h 1200451"/>
                    <a:gd name="connsiteX25" fmla="*/ 2316346 w 2318605"/>
                    <a:gd name="connsiteY25" fmla="*/ 1131686 h 1200451"/>
                    <a:gd name="connsiteX26" fmla="*/ 1547871 w 2318605"/>
                    <a:gd name="connsiteY26" fmla="*/ 484647 h 1200451"/>
                    <a:gd name="connsiteX27" fmla="*/ 1363721 w 2318605"/>
                    <a:gd name="connsiteY27" fmla="*/ 297322 h 1200451"/>
                    <a:gd name="connsiteX0" fmla="*/ 1363721 w 2318605"/>
                    <a:gd name="connsiteY0" fmla="*/ 297322 h 1195905"/>
                    <a:gd name="connsiteX1" fmla="*/ 1125596 w 2318605"/>
                    <a:gd name="connsiteY1" fmla="*/ 249697 h 1195905"/>
                    <a:gd name="connsiteX2" fmla="*/ 814446 w 2318605"/>
                    <a:gd name="connsiteY2" fmla="*/ 11572 h 1195905"/>
                    <a:gd name="connsiteX3" fmla="*/ 693796 w 2318605"/>
                    <a:gd name="connsiteY3" fmla="*/ 43322 h 1195905"/>
                    <a:gd name="connsiteX4" fmla="*/ 627121 w 2318605"/>
                    <a:gd name="connsiteY4" fmla="*/ 97297 h 1195905"/>
                    <a:gd name="connsiteX5" fmla="*/ 284221 w 2318605"/>
                    <a:gd name="connsiteY5" fmla="*/ 122697 h 1195905"/>
                    <a:gd name="connsiteX6" fmla="*/ 39746 w 2318605"/>
                    <a:gd name="connsiteY6" fmla="*/ 221122 h 1195905"/>
                    <a:gd name="connsiteX7" fmla="*/ 4821 w 2318605"/>
                    <a:gd name="connsiteY7" fmla="*/ 389397 h 1195905"/>
                    <a:gd name="connsiteX8" fmla="*/ 87371 w 2318605"/>
                    <a:gd name="connsiteY8" fmla="*/ 459247 h 1195905"/>
                    <a:gd name="connsiteX9" fmla="*/ 81021 w 2318605"/>
                    <a:gd name="connsiteY9" fmla="*/ 484647 h 1195905"/>
                    <a:gd name="connsiteX10" fmla="*/ 27046 w 2318605"/>
                    <a:gd name="connsiteY10" fmla="*/ 570372 h 1195905"/>
                    <a:gd name="connsiteX11" fmla="*/ 55621 w 2318605"/>
                    <a:gd name="connsiteY11" fmla="*/ 678322 h 1195905"/>
                    <a:gd name="connsiteX12" fmla="*/ 93721 w 2318605"/>
                    <a:gd name="connsiteY12" fmla="*/ 716422 h 1195905"/>
                    <a:gd name="connsiteX13" fmla="*/ 77846 w 2318605"/>
                    <a:gd name="connsiteY13" fmla="*/ 741822 h 1195905"/>
                    <a:gd name="connsiteX14" fmla="*/ 74671 w 2318605"/>
                    <a:gd name="connsiteY14" fmla="*/ 846597 h 1195905"/>
                    <a:gd name="connsiteX15" fmla="*/ 134996 w 2318605"/>
                    <a:gd name="connsiteY15" fmla="*/ 903747 h 1195905"/>
                    <a:gd name="connsiteX16" fmla="*/ 201671 w 2318605"/>
                    <a:gd name="connsiteY16" fmla="*/ 925972 h 1195905"/>
                    <a:gd name="connsiteX17" fmla="*/ 173096 w 2318605"/>
                    <a:gd name="connsiteY17" fmla="*/ 967247 h 1195905"/>
                    <a:gd name="connsiteX18" fmla="*/ 173096 w 2318605"/>
                    <a:gd name="connsiteY18" fmla="*/ 1059322 h 1195905"/>
                    <a:gd name="connsiteX19" fmla="*/ 319146 w 2318605"/>
                    <a:gd name="connsiteY19" fmla="*/ 1119647 h 1195905"/>
                    <a:gd name="connsiteX20" fmla="*/ 646171 w 2318605"/>
                    <a:gd name="connsiteY20" fmla="*/ 1195847 h 1195905"/>
                    <a:gd name="connsiteX21" fmla="*/ 906521 w 2318605"/>
                    <a:gd name="connsiteY21" fmla="*/ 1106947 h 1195905"/>
                    <a:gd name="connsiteX22" fmla="*/ 966846 w 2318605"/>
                    <a:gd name="connsiteY22" fmla="*/ 1078372 h 1195905"/>
                    <a:gd name="connsiteX23" fmla="*/ 1036696 w 2318605"/>
                    <a:gd name="connsiteY23" fmla="*/ 1116472 h 1195905"/>
                    <a:gd name="connsiteX24" fmla="*/ 1787998 w 2318605"/>
                    <a:gd name="connsiteY24" fmla="*/ 1107047 h 1195905"/>
                    <a:gd name="connsiteX25" fmla="*/ 2316346 w 2318605"/>
                    <a:gd name="connsiteY25" fmla="*/ 1131686 h 1195905"/>
                    <a:gd name="connsiteX26" fmla="*/ 1547871 w 2318605"/>
                    <a:gd name="connsiteY26" fmla="*/ 484647 h 1195905"/>
                    <a:gd name="connsiteX27" fmla="*/ 1363721 w 2318605"/>
                    <a:gd name="connsiteY27" fmla="*/ 297322 h 1195905"/>
                    <a:gd name="connsiteX0" fmla="*/ 1363721 w 2318605"/>
                    <a:gd name="connsiteY0" fmla="*/ 297322 h 1195905"/>
                    <a:gd name="connsiteX1" fmla="*/ 1125596 w 2318605"/>
                    <a:gd name="connsiteY1" fmla="*/ 249697 h 1195905"/>
                    <a:gd name="connsiteX2" fmla="*/ 814446 w 2318605"/>
                    <a:gd name="connsiteY2" fmla="*/ 11572 h 1195905"/>
                    <a:gd name="connsiteX3" fmla="*/ 693796 w 2318605"/>
                    <a:gd name="connsiteY3" fmla="*/ 43322 h 1195905"/>
                    <a:gd name="connsiteX4" fmla="*/ 627121 w 2318605"/>
                    <a:gd name="connsiteY4" fmla="*/ 97297 h 1195905"/>
                    <a:gd name="connsiteX5" fmla="*/ 284221 w 2318605"/>
                    <a:gd name="connsiteY5" fmla="*/ 122697 h 1195905"/>
                    <a:gd name="connsiteX6" fmla="*/ 39746 w 2318605"/>
                    <a:gd name="connsiteY6" fmla="*/ 221122 h 1195905"/>
                    <a:gd name="connsiteX7" fmla="*/ 4821 w 2318605"/>
                    <a:gd name="connsiteY7" fmla="*/ 389397 h 1195905"/>
                    <a:gd name="connsiteX8" fmla="*/ 87371 w 2318605"/>
                    <a:gd name="connsiteY8" fmla="*/ 459247 h 1195905"/>
                    <a:gd name="connsiteX9" fmla="*/ 81021 w 2318605"/>
                    <a:gd name="connsiteY9" fmla="*/ 484647 h 1195905"/>
                    <a:gd name="connsiteX10" fmla="*/ 27046 w 2318605"/>
                    <a:gd name="connsiteY10" fmla="*/ 570372 h 1195905"/>
                    <a:gd name="connsiteX11" fmla="*/ 55621 w 2318605"/>
                    <a:gd name="connsiteY11" fmla="*/ 678322 h 1195905"/>
                    <a:gd name="connsiteX12" fmla="*/ 93721 w 2318605"/>
                    <a:gd name="connsiteY12" fmla="*/ 716422 h 1195905"/>
                    <a:gd name="connsiteX13" fmla="*/ 77846 w 2318605"/>
                    <a:gd name="connsiteY13" fmla="*/ 741822 h 1195905"/>
                    <a:gd name="connsiteX14" fmla="*/ 74671 w 2318605"/>
                    <a:gd name="connsiteY14" fmla="*/ 846597 h 1195905"/>
                    <a:gd name="connsiteX15" fmla="*/ 134996 w 2318605"/>
                    <a:gd name="connsiteY15" fmla="*/ 903747 h 1195905"/>
                    <a:gd name="connsiteX16" fmla="*/ 201671 w 2318605"/>
                    <a:gd name="connsiteY16" fmla="*/ 925972 h 1195905"/>
                    <a:gd name="connsiteX17" fmla="*/ 173096 w 2318605"/>
                    <a:gd name="connsiteY17" fmla="*/ 967247 h 1195905"/>
                    <a:gd name="connsiteX18" fmla="*/ 173096 w 2318605"/>
                    <a:gd name="connsiteY18" fmla="*/ 1059322 h 1195905"/>
                    <a:gd name="connsiteX19" fmla="*/ 319146 w 2318605"/>
                    <a:gd name="connsiteY19" fmla="*/ 1119647 h 1195905"/>
                    <a:gd name="connsiteX20" fmla="*/ 646171 w 2318605"/>
                    <a:gd name="connsiteY20" fmla="*/ 1195847 h 1195905"/>
                    <a:gd name="connsiteX21" fmla="*/ 906521 w 2318605"/>
                    <a:gd name="connsiteY21" fmla="*/ 1106947 h 1195905"/>
                    <a:gd name="connsiteX22" fmla="*/ 966846 w 2318605"/>
                    <a:gd name="connsiteY22" fmla="*/ 1078372 h 1195905"/>
                    <a:gd name="connsiteX23" fmla="*/ 1320294 w 2318605"/>
                    <a:gd name="connsiteY23" fmla="*/ 1086762 h 1195905"/>
                    <a:gd name="connsiteX24" fmla="*/ 1787998 w 2318605"/>
                    <a:gd name="connsiteY24" fmla="*/ 1107047 h 1195905"/>
                    <a:gd name="connsiteX25" fmla="*/ 2316346 w 2318605"/>
                    <a:gd name="connsiteY25" fmla="*/ 1131686 h 1195905"/>
                    <a:gd name="connsiteX26" fmla="*/ 1547871 w 2318605"/>
                    <a:gd name="connsiteY26" fmla="*/ 484647 h 1195905"/>
                    <a:gd name="connsiteX27" fmla="*/ 1363721 w 2318605"/>
                    <a:gd name="connsiteY27" fmla="*/ 297322 h 1195905"/>
                    <a:gd name="connsiteX0" fmla="*/ 1363721 w 2455408"/>
                    <a:gd name="connsiteY0" fmla="*/ 297322 h 1195905"/>
                    <a:gd name="connsiteX1" fmla="*/ 1125596 w 2455408"/>
                    <a:gd name="connsiteY1" fmla="*/ 249697 h 1195905"/>
                    <a:gd name="connsiteX2" fmla="*/ 814446 w 2455408"/>
                    <a:gd name="connsiteY2" fmla="*/ 11572 h 1195905"/>
                    <a:gd name="connsiteX3" fmla="*/ 693796 w 2455408"/>
                    <a:gd name="connsiteY3" fmla="*/ 43322 h 1195905"/>
                    <a:gd name="connsiteX4" fmla="*/ 627121 w 2455408"/>
                    <a:gd name="connsiteY4" fmla="*/ 97297 h 1195905"/>
                    <a:gd name="connsiteX5" fmla="*/ 284221 w 2455408"/>
                    <a:gd name="connsiteY5" fmla="*/ 122697 h 1195905"/>
                    <a:gd name="connsiteX6" fmla="*/ 39746 w 2455408"/>
                    <a:gd name="connsiteY6" fmla="*/ 221122 h 1195905"/>
                    <a:gd name="connsiteX7" fmla="*/ 4821 w 2455408"/>
                    <a:gd name="connsiteY7" fmla="*/ 389397 h 1195905"/>
                    <a:gd name="connsiteX8" fmla="*/ 87371 w 2455408"/>
                    <a:gd name="connsiteY8" fmla="*/ 459247 h 1195905"/>
                    <a:gd name="connsiteX9" fmla="*/ 81021 w 2455408"/>
                    <a:gd name="connsiteY9" fmla="*/ 484647 h 1195905"/>
                    <a:gd name="connsiteX10" fmla="*/ 27046 w 2455408"/>
                    <a:gd name="connsiteY10" fmla="*/ 570372 h 1195905"/>
                    <a:gd name="connsiteX11" fmla="*/ 55621 w 2455408"/>
                    <a:gd name="connsiteY11" fmla="*/ 678322 h 1195905"/>
                    <a:gd name="connsiteX12" fmla="*/ 93721 w 2455408"/>
                    <a:gd name="connsiteY12" fmla="*/ 716422 h 1195905"/>
                    <a:gd name="connsiteX13" fmla="*/ 77846 w 2455408"/>
                    <a:gd name="connsiteY13" fmla="*/ 741822 h 1195905"/>
                    <a:gd name="connsiteX14" fmla="*/ 74671 w 2455408"/>
                    <a:gd name="connsiteY14" fmla="*/ 846597 h 1195905"/>
                    <a:gd name="connsiteX15" fmla="*/ 134996 w 2455408"/>
                    <a:gd name="connsiteY15" fmla="*/ 903747 h 1195905"/>
                    <a:gd name="connsiteX16" fmla="*/ 201671 w 2455408"/>
                    <a:gd name="connsiteY16" fmla="*/ 925972 h 1195905"/>
                    <a:gd name="connsiteX17" fmla="*/ 173096 w 2455408"/>
                    <a:gd name="connsiteY17" fmla="*/ 967247 h 1195905"/>
                    <a:gd name="connsiteX18" fmla="*/ 173096 w 2455408"/>
                    <a:gd name="connsiteY18" fmla="*/ 1059322 h 1195905"/>
                    <a:gd name="connsiteX19" fmla="*/ 319146 w 2455408"/>
                    <a:gd name="connsiteY19" fmla="*/ 1119647 h 1195905"/>
                    <a:gd name="connsiteX20" fmla="*/ 646171 w 2455408"/>
                    <a:gd name="connsiteY20" fmla="*/ 1195847 h 1195905"/>
                    <a:gd name="connsiteX21" fmla="*/ 906521 w 2455408"/>
                    <a:gd name="connsiteY21" fmla="*/ 1106947 h 1195905"/>
                    <a:gd name="connsiteX22" fmla="*/ 966846 w 2455408"/>
                    <a:gd name="connsiteY22" fmla="*/ 1078372 h 1195905"/>
                    <a:gd name="connsiteX23" fmla="*/ 1320294 w 2455408"/>
                    <a:gd name="connsiteY23" fmla="*/ 1086762 h 1195905"/>
                    <a:gd name="connsiteX24" fmla="*/ 1787998 w 2455408"/>
                    <a:gd name="connsiteY24" fmla="*/ 1107047 h 1195905"/>
                    <a:gd name="connsiteX25" fmla="*/ 2316346 w 2455408"/>
                    <a:gd name="connsiteY25" fmla="*/ 1131686 h 1195905"/>
                    <a:gd name="connsiteX26" fmla="*/ 2393263 w 2455408"/>
                    <a:gd name="connsiteY26" fmla="*/ 317189 h 1195905"/>
                    <a:gd name="connsiteX27" fmla="*/ 1363721 w 2455408"/>
                    <a:gd name="connsiteY27" fmla="*/ 297322 h 1195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455408" h="1195905">
                      <a:moveTo>
                        <a:pt x="1363721" y="297322"/>
                      </a:moveTo>
                      <a:cubicBezTo>
                        <a:pt x="1152443" y="286073"/>
                        <a:pt x="1217142" y="297322"/>
                        <a:pt x="1125596" y="249697"/>
                      </a:cubicBezTo>
                      <a:cubicBezTo>
                        <a:pt x="1034050" y="202072"/>
                        <a:pt x="886413" y="45968"/>
                        <a:pt x="814446" y="11572"/>
                      </a:cubicBezTo>
                      <a:cubicBezTo>
                        <a:pt x="742479" y="-22824"/>
                        <a:pt x="725017" y="29034"/>
                        <a:pt x="693796" y="43322"/>
                      </a:cubicBezTo>
                      <a:cubicBezTo>
                        <a:pt x="662575" y="57609"/>
                        <a:pt x="695383" y="84068"/>
                        <a:pt x="627121" y="97297"/>
                      </a:cubicBezTo>
                      <a:cubicBezTo>
                        <a:pt x="558859" y="110526"/>
                        <a:pt x="382117" y="102059"/>
                        <a:pt x="284221" y="122697"/>
                      </a:cubicBezTo>
                      <a:cubicBezTo>
                        <a:pt x="186325" y="143335"/>
                        <a:pt x="86313" y="176672"/>
                        <a:pt x="39746" y="221122"/>
                      </a:cubicBezTo>
                      <a:cubicBezTo>
                        <a:pt x="-6821" y="265572"/>
                        <a:pt x="-3116" y="349710"/>
                        <a:pt x="4821" y="389397"/>
                      </a:cubicBezTo>
                      <a:cubicBezTo>
                        <a:pt x="12758" y="429084"/>
                        <a:pt x="74671" y="443372"/>
                        <a:pt x="87371" y="459247"/>
                      </a:cubicBezTo>
                      <a:cubicBezTo>
                        <a:pt x="100071" y="475122"/>
                        <a:pt x="91075" y="466126"/>
                        <a:pt x="81021" y="484647"/>
                      </a:cubicBezTo>
                      <a:cubicBezTo>
                        <a:pt x="70967" y="503168"/>
                        <a:pt x="31279" y="538093"/>
                        <a:pt x="27046" y="570372"/>
                      </a:cubicBezTo>
                      <a:cubicBezTo>
                        <a:pt x="22813" y="602651"/>
                        <a:pt x="44509" y="653980"/>
                        <a:pt x="55621" y="678322"/>
                      </a:cubicBezTo>
                      <a:cubicBezTo>
                        <a:pt x="66733" y="702664"/>
                        <a:pt x="90017" y="705839"/>
                        <a:pt x="93721" y="716422"/>
                      </a:cubicBezTo>
                      <a:cubicBezTo>
                        <a:pt x="97425" y="727005"/>
                        <a:pt x="81021" y="720126"/>
                        <a:pt x="77846" y="741822"/>
                      </a:cubicBezTo>
                      <a:cubicBezTo>
                        <a:pt x="74671" y="763518"/>
                        <a:pt x="65146" y="819610"/>
                        <a:pt x="74671" y="846597"/>
                      </a:cubicBezTo>
                      <a:cubicBezTo>
                        <a:pt x="84196" y="873584"/>
                        <a:pt x="113829" y="890518"/>
                        <a:pt x="134996" y="903747"/>
                      </a:cubicBezTo>
                      <a:cubicBezTo>
                        <a:pt x="156163" y="916976"/>
                        <a:pt x="195321" y="915389"/>
                        <a:pt x="201671" y="925972"/>
                      </a:cubicBezTo>
                      <a:cubicBezTo>
                        <a:pt x="208021" y="936555"/>
                        <a:pt x="177858" y="945022"/>
                        <a:pt x="173096" y="967247"/>
                      </a:cubicBezTo>
                      <a:cubicBezTo>
                        <a:pt x="168333" y="989472"/>
                        <a:pt x="148754" y="1033922"/>
                        <a:pt x="173096" y="1059322"/>
                      </a:cubicBezTo>
                      <a:cubicBezTo>
                        <a:pt x="197438" y="1084722"/>
                        <a:pt x="240300" y="1096893"/>
                        <a:pt x="319146" y="1119647"/>
                      </a:cubicBezTo>
                      <a:cubicBezTo>
                        <a:pt x="397992" y="1142401"/>
                        <a:pt x="548275" y="1197964"/>
                        <a:pt x="646171" y="1195847"/>
                      </a:cubicBezTo>
                      <a:cubicBezTo>
                        <a:pt x="744067" y="1193730"/>
                        <a:pt x="853075" y="1126526"/>
                        <a:pt x="906521" y="1106947"/>
                      </a:cubicBezTo>
                      <a:cubicBezTo>
                        <a:pt x="959967" y="1087368"/>
                        <a:pt x="897884" y="1081736"/>
                        <a:pt x="966846" y="1078372"/>
                      </a:cubicBezTo>
                      <a:cubicBezTo>
                        <a:pt x="1035808" y="1075008"/>
                        <a:pt x="1183435" y="1081983"/>
                        <a:pt x="1320294" y="1086762"/>
                      </a:cubicBezTo>
                      <a:lnTo>
                        <a:pt x="1787998" y="1107047"/>
                      </a:lnTo>
                      <a:cubicBezTo>
                        <a:pt x="1954007" y="1114534"/>
                        <a:pt x="2270838" y="1247574"/>
                        <a:pt x="2316346" y="1131686"/>
                      </a:cubicBezTo>
                      <a:cubicBezTo>
                        <a:pt x="2361854" y="1015798"/>
                        <a:pt x="2552034" y="456250"/>
                        <a:pt x="2393263" y="317189"/>
                      </a:cubicBezTo>
                      <a:cubicBezTo>
                        <a:pt x="2234492" y="178128"/>
                        <a:pt x="1574999" y="308571"/>
                        <a:pt x="1363721" y="297322"/>
                      </a:cubicBezTo>
                      <a:close/>
                    </a:path>
                  </a:pathLst>
                </a:custGeom>
                <a:solidFill>
                  <a:srgbClr val="FABF95"/>
                </a:solidFill>
                <a:ln>
                  <a:solidFill>
                    <a:srgbClr val="EDAC8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FF68D13F-DCB9-45CA-B562-FDF677AC0E15}"/>
                    </a:ext>
                  </a:extLst>
                </p:cNvPr>
                <p:cNvSpPr/>
                <p:nvPr/>
              </p:nvSpPr>
              <p:spPr>
                <a:xfrm>
                  <a:off x="9787646" y="3232545"/>
                  <a:ext cx="598391" cy="88425"/>
                </a:xfrm>
                <a:custGeom>
                  <a:avLst/>
                  <a:gdLst>
                    <a:gd name="connsiteX0" fmla="*/ 0 w 498475"/>
                    <a:gd name="connsiteY0" fmla="*/ 63500 h 73660"/>
                    <a:gd name="connsiteX1" fmla="*/ 88900 w 498475"/>
                    <a:gd name="connsiteY1" fmla="*/ 73025 h 73660"/>
                    <a:gd name="connsiteX2" fmla="*/ 238125 w 498475"/>
                    <a:gd name="connsiteY2" fmla="*/ 47625 h 73660"/>
                    <a:gd name="connsiteX3" fmla="*/ 431800 w 498475"/>
                    <a:gd name="connsiteY3" fmla="*/ 34925 h 73660"/>
                    <a:gd name="connsiteX4" fmla="*/ 498475 w 498475"/>
                    <a:gd name="connsiteY4" fmla="*/ 0 h 73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475" h="73660">
                      <a:moveTo>
                        <a:pt x="0" y="63500"/>
                      </a:moveTo>
                      <a:cubicBezTo>
                        <a:pt x="24606" y="69585"/>
                        <a:pt x="49213" y="75671"/>
                        <a:pt x="88900" y="73025"/>
                      </a:cubicBezTo>
                      <a:cubicBezTo>
                        <a:pt x="128587" y="70379"/>
                        <a:pt x="180975" y="53975"/>
                        <a:pt x="238125" y="47625"/>
                      </a:cubicBezTo>
                      <a:cubicBezTo>
                        <a:pt x="295275" y="41275"/>
                        <a:pt x="388408" y="42863"/>
                        <a:pt x="431800" y="34925"/>
                      </a:cubicBezTo>
                      <a:cubicBezTo>
                        <a:pt x="475192" y="26987"/>
                        <a:pt x="486833" y="13493"/>
                        <a:pt x="498475" y="0"/>
                      </a:cubicBezTo>
                    </a:path>
                  </a:pathLst>
                </a:custGeom>
                <a:noFill/>
                <a:ln>
                  <a:solidFill>
                    <a:srgbClr val="EDAC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5390BCF9-2B16-401F-89A7-243E3C753194}"/>
                    </a:ext>
                  </a:extLst>
                </p:cNvPr>
                <p:cNvSpPr/>
                <p:nvPr/>
              </p:nvSpPr>
              <p:spPr>
                <a:xfrm>
                  <a:off x="9789552" y="3595581"/>
                  <a:ext cx="552654" cy="30655"/>
                </a:xfrm>
                <a:custGeom>
                  <a:avLst/>
                  <a:gdLst>
                    <a:gd name="connsiteX0" fmla="*/ 0 w 460375"/>
                    <a:gd name="connsiteY0" fmla="*/ 15875 h 25536"/>
                    <a:gd name="connsiteX1" fmla="*/ 130175 w 460375"/>
                    <a:gd name="connsiteY1" fmla="*/ 25400 h 25536"/>
                    <a:gd name="connsiteX2" fmla="*/ 225425 w 460375"/>
                    <a:gd name="connsiteY2" fmla="*/ 9525 h 25536"/>
                    <a:gd name="connsiteX3" fmla="*/ 390525 w 460375"/>
                    <a:gd name="connsiteY3" fmla="*/ 12700 h 25536"/>
                    <a:gd name="connsiteX4" fmla="*/ 460375 w 460375"/>
                    <a:gd name="connsiteY4" fmla="*/ 0 h 25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0375" h="25536">
                      <a:moveTo>
                        <a:pt x="0" y="15875"/>
                      </a:moveTo>
                      <a:cubicBezTo>
                        <a:pt x="46302" y="21166"/>
                        <a:pt x="92604" y="26458"/>
                        <a:pt x="130175" y="25400"/>
                      </a:cubicBezTo>
                      <a:cubicBezTo>
                        <a:pt x="167746" y="24342"/>
                        <a:pt x="182033" y="11642"/>
                        <a:pt x="225425" y="9525"/>
                      </a:cubicBezTo>
                      <a:cubicBezTo>
                        <a:pt x="268817" y="7408"/>
                        <a:pt x="351367" y="14287"/>
                        <a:pt x="390525" y="12700"/>
                      </a:cubicBezTo>
                      <a:cubicBezTo>
                        <a:pt x="429683" y="11113"/>
                        <a:pt x="445029" y="5556"/>
                        <a:pt x="460375" y="0"/>
                      </a:cubicBezTo>
                    </a:path>
                  </a:pathLst>
                </a:custGeom>
                <a:noFill/>
                <a:ln>
                  <a:solidFill>
                    <a:srgbClr val="EDAC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CF9DEB48-DF9A-4D97-B8C2-3EC0AFC1BBE5}"/>
                    </a:ext>
                  </a:extLst>
                </p:cNvPr>
                <p:cNvSpPr/>
                <p:nvPr/>
              </p:nvSpPr>
              <p:spPr>
                <a:xfrm>
                  <a:off x="9918188" y="3862158"/>
                  <a:ext cx="434501" cy="53703"/>
                </a:xfrm>
                <a:custGeom>
                  <a:avLst/>
                  <a:gdLst>
                    <a:gd name="connsiteX0" fmla="*/ 0 w 361950"/>
                    <a:gd name="connsiteY0" fmla="*/ 3360 h 44736"/>
                    <a:gd name="connsiteX1" fmla="*/ 85725 w 361950"/>
                    <a:gd name="connsiteY1" fmla="*/ 3360 h 44736"/>
                    <a:gd name="connsiteX2" fmla="*/ 212725 w 361950"/>
                    <a:gd name="connsiteY2" fmla="*/ 38285 h 44736"/>
                    <a:gd name="connsiteX3" fmla="*/ 361950 w 361950"/>
                    <a:gd name="connsiteY3" fmla="*/ 44635 h 44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1950" h="44736">
                      <a:moveTo>
                        <a:pt x="0" y="3360"/>
                      </a:moveTo>
                      <a:cubicBezTo>
                        <a:pt x="25135" y="449"/>
                        <a:pt x="50271" y="-2461"/>
                        <a:pt x="85725" y="3360"/>
                      </a:cubicBezTo>
                      <a:cubicBezTo>
                        <a:pt x="121179" y="9181"/>
                        <a:pt x="166688" y="31406"/>
                        <a:pt x="212725" y="38285"/>
                      </a:cubicBezTo>
                      <a:cubicBezTo>
                        <a:pt x="258763" y="45164"/>
                        <a:pt x="310356" y="44899"/>
                        <a:pt x="361950" y="44635"/>
                      </a:cubicBezTo>
                    </a:path>
                  </a:pathLst>
                </a:custGeom>
                <a:noFill/>
                <a:ln>
                  <a:solidFill>
                    <a:srgbClr val="EDAC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430" y="2573680"/>
              <a:ext cx="1579019" cy="157901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0172206" y="2362865"/>
              <a:ext cx="874916" cy="1937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0408692" y="2190750"/>
              <a:ext cx="1797161" cy="235672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B842379-0892-48C7-9365-5B390342EA9B}"/>
              </a:ext>
            </a:extLst>
          </p:cNvPr>
          <p:cNvGrpSpPr/>
          <p:nvPr/>
        </p:nvGrpSpPr>
        <p:grpSpPr>
          <a:xfrm rot="495903" flipH="1">
            <a:off x="1708445" y="3663096"/>
            <a:ext cx="3022068" cy="3740315"/>
            <a:chOff x="8632483" y="2169432"/>
            <a:chExt cx="2832100" cy="3505201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483" y="2169432"/>
              <a:ext cx="2832100" cy="350520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2308" y="3209245"/>
              <a:ext cx="422275" cy="2465388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696" y="3055257"/>
              <a:ext cx="249238" cy="169863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9608" y="2169432"/>
              <a:ext cx="255588" cy="1093788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1571" y="3880757"/>
              <a:ext cx="655638" cy="222250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5908" y="3113995"/>
              <a:ext cx="233363" cy="222250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B34D13-684D-39F1-01E2-1F88CA681F1A}"/>
              </a:ext>
            </a:extLst>
          </p:cNvPr>
          <p:cNvSpPr txBox="1"/>
          <p:nvPr/>
        </p:nvSpPr>
        <p:spPr>
          <a:xfrm>
            <a:off x="6187488" y="2997820"/>
            <a:ext cx="6080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ln w="28575">
                  <a:solidFill>
                    <a:srgbClr val="965353"/>
                  </a:solidFill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794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3000" autoRev="1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Side Channel Attack</a:t>
            </a:r>
            <a:r>
              <a:rPr lang="ko-KR" altLang="en-US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8" name="Picture 4" descr="해킹캠프">
            <a:extLst>
              <a:ext uri="{FF2B5EF4-FFF2-40B4-BE49-F238E27FC236}">
                <a16:creationId xmlns:a16="http://schemas.microsoft.com/office/drawing/2014/main" id="{6AEB8153-C59B-D043-CFB6-170426A8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04" b="95982" l="4018" r="96875">
                        <a14:foregroundMark x1="42411" y1="8482" x2="25000" y2="10714"/>
                        <a14:foregroundMark x1="25000" y1="10714" x2="8482" y2="36161"/>
                        <a14:foregroundMark x1="8482" y1="36161" x2="7589" y2="50446"/>
                        <a14:foregroundMark x1="7589" y1="50446" x2="16964" y2="63839"/>
                        <a14:foregroundMark x1="16964" y1="63839" x2="59821" y2="82143"/>
                        <a14:foregroundMark x1="59821" y1="82143" x2="72768" y2="74107"/>
                        <a14:foregroundMark x1="72768" y1="74107" x2="81696" y2="59821"/>
                        <a14:foregroundMark x1="81696" y1="59821" x2="77232" y2="36607"/>
                        <a14:foregroundMark x1="77232" y1="36607" x2="58482" y2="18304"/>
                        <a14:foregroundMark x1="58482" y1="18304" x2="34375" y2="8929"/>
                        <a14:foregroundMark x1="54911" y1="9375" x2="76786" y2="13393"/>
                        <a14:foregroundMark x1="76786" y1="13393" x2="85268" y2="24554"/>
                        <a14:foregroundMark x1="85268" y1="24554" x2="91964" y2="43750"/>
                        <a14:foregroundMark x1="91964" y1="43750" x2="92411" y2="56696"/>
                        <a14:foregroundMark x1="92411" y1="56696" x2="76786" y2="87500"/>
                        <a14:foregroundMark x1="76786" y1="87500" x2="76786" y2="87946"/>
                        <a14:foregroundMark x1="74554" y1="57589" x2="60714" y2="57143"/>
                        <a14:foregroundMark x1="60714" y1="57143" x2="48214" y2="41964"/>
                        <a14:foregroundMark x1="48214" y1="41964" x2="57143" y2="29911"/>
                        <a14:foregroundMark x1="56250" y1="26786" x2="33482" y2="22768"/>
                        <a14:foregroundMark x1="33482" y1="22768" x2="30804" y2="29018"/>
                        <a14:foregroundMark x1="60714" y1="34821" x2="58929" y2="45536"/>
                        <a14:foregroundMark x1="33929" y1="54911" x2="44196" y2="59375"/>
                        <a14:foregroundMark x1="21429" y1="48214" x2="30357" y2="52679"/>
                        <a14:foregroundMark x1="5804" y1="36161" x2="4464" y2="50893"/>
                        <a14:foregroundMark x1="4464" y1="50893" x2="8036" y2="59821"/>
                        <a14:foregroundMark x1="25000" y1="23661" x2="14286" y2="37946"/>
                        <a14:foregroundMark x1="14286" y1="37946" x2="12500" y2="45982"/>
                        <a14:foregroundMark x1="36607" y1="6250" x2="57589" y2="5804"/>
                        <a14:foregroundMark x1="57589" y1="5804" x2="62500" y2="7143"/>
                        <a14:foregroundMark x1="84375" y1="29018" x2="79018" y2="34375"/>
                        <a14:foregroundMark x1="92857" y1="38393" x2="93750" y2="52679"/>
                        <a14:foregroundMark x1="93750" y1="52679" x2="94643" y2="39732"/>
                        <a14:foregroundMark x1="96429" y1="48214" x2="96875" y2="47321"/>
                        <a14:foregroundMark x1="8929" y1="62500" x2="18304" y2="77679"/>
                        <a14:foregroundMark x1="18304" y1="77679" x2="29911" y2="86607"/>
                        <a14:foregroundMark x1="29911" y1="86607" x2="64286" y2="92857"/>
                        <a14:foregroundMark x1="64286" y1="92857" x2="72768" y2="91518"/>
                        <a14:foregroundMark x1="75893" y1="86607" x2="57589" y2="91964"/>
                        <a14:foregroundMark x1="57589" y1="91964" x2="37500" y2="92411"/>
                        <a14:foregroundMark x1="37500" y1="92411" x2="29464" y2="89286"/>
                        <a14:foregroundMark x1="33929" y1="94196" x2="60268" y2="95982"/>
                        <a14:foregroundMark x1="60268" y1="95982" x2="64286" y2="95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96" y="2245134"/>
            <a:ext cx="2367732" cy="236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7DF3CF-EABA-98AF-2941-6772C71DF6E7}"/>
              </a:ext>
            </a:extLst>
          </p:cNvPr>
          <p:cNvSpPr txBox="1"/>
          <p:nvPr/>
        </p:nvSpPr>
        <p:spPr>
          <a:xfrm>
            <a:off x="4788804" y="4659868"/>
            <a:ext cx="261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또킹캠프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9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repeatCount="3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Side Channel Attack</a:t>
            </a:r>
            <a:r>
              <a:rPr lang="ko-KR" altLang="en-US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0FA3031-84DE-F55B-47DA-9DBE2B2B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753" y="2655278"/>
            <a:ext cx="2597658" cy="2597658"/>
          </a:xfrm>
          <a:prstGeom prst="rect">
            <a:avLst/>
          </a:prstGeom>
        </p:spPr>
      </p:pic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CCD1AB1A-BF70-1A50-F5B9-C32F5E2E4748}"/>
              </a:ext>
            </a:extLst>
          </p:cNvPr>
          <p:cNvSpPr/>
          <p:nvPr/>
        </p:nvSpPr>
        <p:spPr>
          <a:xfrm>
            <a:off x="1853114" y="2558374"/>
            <a:ext cx="2738342" cy="2597658"/>
          </a:xfrm>
          <a:prstGeom prst="noSmoking">
            <a:avLst>
              <a:gd name="adj" fmla="val 10539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B43D60-4723-4814-9C0A-3BAFB73E0313}"/>
              </a:ext>
            </a:extLst>
          </p:cNvPr>
          <p:cNvGrpSpPr/>
          <p:nvPr/>
        </p:nvGrpSpPr>
        <p:grpSpPr>
          <a:xfrm>
            <a:off x="6691821" y="2869660"/>
            <a:ext cx="4353835" cy="2383276"/>
            <a:chOff x="6691821" y="2869660"/>
            <a:chExt cx="4353835" cy="238327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AABDB2-4541-19BE-1A3C-FCC3D79B3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1821" y="2869660"/>
              <a:ext cx="2383276" cy="238327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8094900-CB15-2E0A-9AE0-5A5F0839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5097" y="2968827"/>
              <a:ext cx="1970559" cy="1970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2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Side Channel Attack</a:t>
            </a:r>
            <a:r>
              <a:rPr lang="ko-KR" altLang="en-US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12486C-7427-6C79-D270-75282231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428875"/>
            <a:ext cx="94964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8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PICO CTF 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5E2EE8-FA90-5A98-3913-946F1509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1671638"/>
            <a:ext cx="57816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8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PICO CTF 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AC676E0-4EF2-1C6B-93E6-F41BDAC95FF4}"/>
              </a:ext>
            </a:extLst>
          </p:cNvPr>
          <p:cNvSpPr txBox="1"/>
          <p:nvPr/>
        </p:nvSpPr>
        <p:spPr>
          <a:xfrm>
            <a:off x="2807895" y="4078182"/>
            <a:ext cx="566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10(0~9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숫자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* 5(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반복횟수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400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72B66-E5A0-EB07-E83F-A6393FFCE61C}"/>
              </a:ext>
            </a:extLst>
          </p:cNvPr>
          <p:cNvSpPr txBox="1"/>
          <p:nvPr/>
        </p:nvSpPr>
        <p:spPr>
          <a:xfrm>
            <a:off x="2655651" y="1734005"/>
            <a:ext cx="566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브루트포스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CA0E6B1-5567-1B87-2751-4B9426AA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51" y="2295422"/>
            <a:ext cx="6191250" cy="1590675"/>
          </a:xfrm>
          <a:prstGeom prst="rect">
            <a:avLst/>
          </a:prstGeom>
        </p:spPr>
      </p:pic>
      <p:pic>
        <p:nvPicPr>
          <p:cNvPr id="8196" name="Picture 4" descr="따봉 - 나무위키">
            <a:extLst>
              <a:ext uri="{FF2B5EF4-FFF2-40B4-BE49-F238E27FC236}">
                <a16:creationId xmlns:a16="http://schemas.microsoft.com/office/drawing/2014/main" id="{C9FB5ABC-16CA-CB50-2AEF-26D3FDCD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13" y="46395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8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PICO CTF 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C6EDB5-0AD9-4105-AABE-661CB5C9FC9C}"/>
              </a:ext>
            </a:extLst>
          </p:cNvPr>
          <p:cNvGrpSpPr/>
          <p:nvPr/>
        </p:nvGrpSpPr>
        <p:grpSpPr>
          <a:xfrm>
            <a:off x="3297677" y="1247463"/>
            <a:ext cx="4941651" cy="3022980"/>
            <a:chOff x="3608962" y="1918671"/>
            <a:chExt cx="4941651" cy="302298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7995B6-F06E-8337-9A1F-074A25A7ABA1}"/>
                </a:ext>
              </a:extLst>
            </p:cNvPr>
            <p:cNvSpPr/>
            <p:nvPr/>
          </p:nvSpPr>
          <p:spPr>
            <a:xfrm>
              <a:off x="3608962" y="1918671"/>
              <a:ext cx="4941651" cy="302298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CB864393-E58B-0C6C-AC2B-D5815EFCF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309" y="2262187"/>
              <a:ext cx="3867150" cy="2333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AC676E0-4EF2-1C6B-93E6-F41BDAC95FF4}"/>
              </a:ext>
            </a:extLst>
          </p:cNvPr>
          <p:cNvSpPr txBox="1"/>
          <p:nvPr/>
        </p:nvSpPr>
        <p:spPr>
          <a:xfrm>
            <a:off x="2937753" y="5050948"/>
            <a:ext cx="566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10(0~9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숫자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* 5(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반복횟수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400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41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PICO CTF 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396C2E-9E15-4F1D-3986-0AF0E9E0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79" y="1132896"/>
            <a:ext cx="5104641" cy="49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9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6C4F1E-0403-9293-D316-E6DA84E0D533}"/>
              </a:ext>
            </a:extLst>
          </p:cNvPr>
          <p:cNvGrpSpPr/>
          <p:nvPr/>
        </p:nvGrpSpPr>
        <p:grpSpPr>
          <a:xfrm flipH="1">
            <a:off x="-1" y="87977"/>
            <a:ext cx="1351702" cy="710386"/>
            <a:chOff x="10602077" y="5015288"/>
            <a:chExt cx="1816260" cy="954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99F3E9-A4DE-48B0-8D1D-0F4BE778BCCA}"/>
                </a:ext>
              </a:extLst>
            </p:cNvPr>
            <p:cNvGrpSpPr/>
            <p:nvPr/>
          </p:nvGrpSpPr>
          <p:grpSpPr>
            <a:xfrm flipV="1">
              <a:off x="10602077" y="5577961"/>
              <a:ext cx="967221" cy="391861"/>
              <a:chOff x="9517931" y="2632456"/>
              <a:chExt cx="1587230" cy="64305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818D435-EB0B-4894-8A85-85CF96336D92}"/>
                  </a:ext>
                </a:extLst>
              </p:cNvPr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avLst/>
                <a:gdLst>
                  <a:gd name="connsiteX0" fmla="*/ 1320849 w 1322202"/>
                  <a:gd name="connsiteY0" fmla="*/ 424482 h 535679"/>
                  <a:gd name="connsiteX1" fmla="*/ 1041449 w 1322202"/>
                  <a:gd name="connsiteY1" fmla="*/ 110157 h 535679"/>
                  <a:gd name="connsiteX2" fmla="*/ 819199 w 1322202"/>
                  <a:gd name="connsiteY2" fmla="*/ 5382 h 535679"/>
                  <a:gd name="connsiteX3" fmla="*/ 403274 w 1322202"/>
                  <a:gd name="connsiteY3" fmla="*/ 18082 h 535679"/>
                  <a:gd name="connsiteX4" fmla="*/ 200074 w 1322202"/>
                  <a:gd name="connsiteY4" fmla="*/ 43482 h 535679"/>
                  <a:gd name="connsiteX5" fmla="*/ 161974 w 1322202"/>
                  <a:gd name="connsiteY5" fmla="*/ 154607 h 535679"/>
                  <a:gd name="connsiteX6" fmla="*/ 127049 w 1322202"/>
                  <a:gd name="connsiteY6" fmla="*/ 262557 h 535679"/>
                  <a:gd name="connsiteX7" fmla="*/ 12749 w 1322202"/>
                  <a:gd name="connsiteY7" fmla="*/ 408607 h 535679"/>
                  <a:gd name="connsiteX8" fmla="*/ 12749 w 1322202"/>
                  <a:gd name="connsiteY8" fmla="*/ 491157 h 535679"/>
                  <a:gd name="connsiteX9" fmla="*/ 101649 w 1322202"/>
                  <a:gd name="connsiteY9" fmla="*/ 535607 h 535679"/>
                  <a:gd name="connsiteX10" fmla="*/ 209599 w 1322202"/>
                  <a:gd name="connsiteY10" fmla="*/ 481632 h 535679"/>
                  <a:gd name="connsiteX11" fmla="*/ 508049 w 1322202"/>
                  <a:gd name="connsiteY11" fmla="*/ 326057 h 535679"/>
                  <a:gd name="connsiteX12" fmla="*/ 873174 w 1322202"/>
                  <a:gd name="connsiteY12" fmla="*/ 291132 h 535679"/>
                  <a:gd name="connsiteX13" fmla="*/ 1136699 w 1322202"/>
                  <a:gd name="connsiteY13" fmla="*/ 411782 h 535679"/>
                  <a:gd name="connsiteX14" fmla="*/ 1320849 w 1322202"/>
                  <a:gd name="connsiteY14" fmla="*/ 424482 h 535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22202" h="535679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>
                <a:solidFill>
                  <a:srgbClr val="EDAC8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A5150D5-8EA9-4CDB-92BD-83CB943BECEE}"/>
                  </a:ext>
                </a:extLst>
              </p:cNvPr>
              <p:cNvSpPr/>
              <p:nvPr/>
            </p:nvSpPr>
            <p:spPr>
              <a:xfrm>
                <a:off x="9519792" y="2914044"/>
                <a:ext cx="199522" cy="272275"/>
              </a:xfrm>
              <a:custGeom>
                <a:avLst/>
                <a:gdLst>
                  <a:gd name="connsiteX0" fmla="*/ 138593 w 166207"/>
                  <a:gd name="connsiteY0" fmla="*/ 0 h 226812"/>
                  <a:gd name="connsiteX1" fmla="*/ 155451 w 166207"/>
                  <a:gd name="connsiteY1" fmla="*/ 16347 h 226812"/>
                  <a:gd name="connsiteX2" fmla="*/ 164232 w 166207"/>
                  <a:gd name="connsiteY2" fmla="*/ 56828 h 226812"/>
                  <a:gd name="connsiteX3" fmla="*/ 68982 w 166207"/>
                  <a:gd name="connsiteY3" fmla="*/ 173509 h 226812"/>
                  <a:gd name="connsiteX4" fmla="*/ 19274 w 166207"/>
                  <a:gd name="connsiteY4" fmla="*/ 215777 h 226812"/>
                  <a:gd name="connsiteX5" fmla="*/ 1492 w 166207"/>
                  <a:gd name="connsiteY5" fmla="*/ 226812 h 226812"/>
                  <a:gd name="connsiteX6" fmla="*/ 49 w 166207"/>
                  <a:gd name="connsiteY6" fmla="*/ 222844 h 226812"/>
                  <a:gd name="connsiteX7" fmla="*/ 12749 w 166207"/>
                  <a:gd name="connsiteY7" fmla="*/ 175219 h 226812"/>
                  <a:gd name="connsiteX8" fmla="*/ 127049 w 166207"/>
                  <a:gd name="connsiteY8" fmla="*/ 29169 h 22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207" h="226812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ADF6B1F-49ED-6DB2-3B11-FD6B1F312844}"/>
                </a:ext>
              </a:extLst>
            </p:cNvPr>
            <p:cNvSpPr/>
            <p:nvPr/>
          </p:nvSpPr>
          <p:spPr>
            <a:xfrm flipV="1">
              <a:off x="10689171" y="5079176"/>
              <a:ext cx="1502829" cy="874832"/>
            </a:xfrm>
            <a:custGeom>
              <a:avLst/>
              <a:gdLst>
                <a:gd name="connsiteX0" fmla="*/ 472688 w 1502829"/>
                <a:gd name="connsiteY0" fmla="*/ 874789 h 874832"/>
                <a:gd name="connsiteX1" fmla="*/ 663140 w 1502829"/>
                <a:gd name="connsiteY1" fmla="*/ 809756 h 874832"/>
                <a:gd name="connsiteX2" fmla="*/ 707269 w 1502829"/>
                <a:gd name="connsiteY2" fmla="*/ 788853 h 874832"/>
                <a:gd name="connsiteX3" fmla="*/ 965824 w 1502829"/>
                <a:gd name="connsiteY3" fmla="*/ 794991 h 874832"/>
                <a:gd name="connsiteX4" fmla="*/ 1307960 w 1502829"/>
                <a:gd name="connsiteY4" fmla="*/ 809830 h 874832"/>
                <a:gd name="connsiteX5" fmla="*/ 1414901 w 1502829"/>
                <a:gd name="connsiteY5" fmla="*/ 826878 h 874832"/>
                <a:gd name="connsiteX6" fmla="*/ 1502829 w 1502829"/>
                <a:gd name="connsiteY6" fmla="*/ 845889 h 874832"/>
                <a:gd name="connsiteX7" fmla="*/ 1502829 w 1502829"/>
                <a:gd name="connsiteY7" fmla="*/ 184919 h 874832"/>
                <a:gd name="connsiteX8" fmla="*/ 1502140 w 1502829"/>
                <a:gd name="connsiteY8" fmla="*/ 184898 h 874832"/>
                <a:gd name="connsiteX9" fmla="*/ 997592 w 1502829"/>
                <a:gd name="connsiteY9" fmla="*/ 217498 h 874832"/>
                <a:gd name="connsiteX10" fmla="*/ 823398 w 1502829"/>
                <a:gd name="connsiteY10" fmla="*/ 182659 h 874832"/>
                <a:gd name="connsiteX11" fmla="*/ 595785 w 1502829"/>
                <a:gd name="connsiteY11" fmla="*/ 8465 h 874832"/>
                <a:gd name="connsiteX12" fmla="*/ 507527 w 1502829"/>
                <a:gd name="connsiteY12" fmla="*/ 31691 h 874832"/>
                <a:gd name="connsiteX13" fmla="*/ 458753 w 1502829"/>
                <a:gd name="connsiteY13" fmla="*/ 71175 h 874832"/>
                <a:gd name="connsiteX14" fmla="*/ 207914 w 1502829"/>
                <a:gd name="connsiteY14" fmla="*/ 89756 h 874832"/>
                <a:gd name="connsiteX15" fmla="*/ 29075 w 1502829"/>
                <a:gd name="connsiteY15" fmla="*/ 161756 h 874832"/>
                <a:gd name="connsiteX16" fmla="*/ 3527 w 1502829"/>
                <a:gd name="connsiteY16" fmla="*/ 284853 h 874832"/>
                <a:gd name="connsiteX17" fmla="*/ 63914 w 1502829"/>
                <a:gd name="connsiteY17" fmla="*/ 335950 h 874832"/>
                <a:gd name="connsiteX18" fmla="*/ 59269 w 1502829"/>
                <a:gd name="connsiteY18" fmla="*/ 354530 h 874832"/>
                <a:gd name="connsiteX19" fmla="*/ 19785 w 1502829"/>
                <a:gd name="connsiteY19" fmla="*/ 417240 h 874832"/>
                <a:gd name="connsiteX20" fmla="*/ 40688 w 1502829"/>
                <a:gd name="connsiteY20" fmla="*/ 496208 h 874832"/>
                <a:gd name="connsiteX21" fmla="*/ 68559 w 1502829"/>
                <a:gd name="connsiteY21" fmla="*/ 524079 h 874832"/>
                <a:gd name="connsiteX22" fmla="*/ 56946 w 1502829"/>
                <a:gd name="connsiteY22" fmla="*/ 542659 h 874832"/>
                <a:gd name="connsiteX23" fmla="*/ 54623 w 1502829"/>
                <a:gd name="connsiteY23" fmla="*/ 619305 h 874832"/>
                <a:gd name="connsiteX24" fmla="*/ 98753 w 1502829"/>
                <a:gd name="connsiteY24" fmla="*/ 661111 h 874832"/>
                <a:gd name="connsiteX25" fmla="*/ 147527 w 1502829"/>
                <a:gd name="connsiteY25" fmla="*/ 677369 h 874832"/>
                <a:gd name="connsiteX26" fmla="*/ 126624 w 1502829"/>
                <a:gd name="connsiteY26" fmla="*/ 707563 h 874832"/>
                <a:gd name="connsiteX27" fmla="*/ 126624 w 1502829"/>
                <a:gd name="connsiteY27" fmla="*/ 774918 h 874832"/>
                <a:gd name="connsiteX28" fmla="*/ 233462 w 1502829"/>
                <a:gd name="connsiteY28" fmla="*/ 819047 h 874832"/>
                <a:gd name="connsiteX29" fmla="*/ 472688 w 1502829"/>
                <a:gd name="connsiteY29" fmla="*/ 874789 h 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829" h="874832">
                  <a:moveTo>
                    <a:pt x="472688" y="874789"/>
                  </a:moveTo>
                  <a:cubicBezTo>
                    <a:pt x="544301" y="873240"/>
                    <a:pt x="624043" y="824079"/>
                    <a:pt x="663140" y="809756"/>
                  </a:cubicBezTo>
                  <a:cubicBezTo>
                    <a:pt x="702237" y="795434"/>
                    <a:pt x="656822" y="791314"/>
                    <a:pt x="707269" y="788853"/>
                  </a:cubicBezTo>
                  <a:cubicBezTo>
                    <a:pt x="757716" y="786392"/>
                    <a:pt x="865709" y="791495"/>
                    <a:pt x="965824" y="794991"/>
                  </a:cubicBezTo>
                  <a:lnTo>
                    <a:pt x="1307960" y="809830"/>
                  </a:lnTo>
                  <a:cubicBezTo>
                    <a:pt x="1338320" y="811199"/>
                    <a:pt x="1375575" y="818309"/>
                    <a:pt x="1414901" y="826878"/>
                  </a:cubicBezTo>
                  <a:lnTo>
                    <a:pt x="1502829" y="845889"/>
                  </a:lnTo>
                  <a:lnTo>
                    <a:pt x="1502829" y="184919"/>
                  </a:lnTo>
                  <a:lnTo>
                    <a:pt x="1502140" y="184898"/>
                  </a:lnTo>
                  <a:cubicBezTo>
                    <a:pt x="1318863" y="187295"/>
                    <a:pt x="1094188" y="222641"/>
                    <a:pt x="997592" y="217498"/>
                  </a:cubicBezTo>
                  <a:cubicBezTo>
                    <a:pt x="843037" y="209269"/>
                    <a:pt x="890366" y="217498"/>
                    <a:pt x="823398" y="182659"/>
                  </a:cubicBezTo>
                  <a:cubicBezTo>
                    <a:pt x="756430" y="147820"/>
                    <a:pt x="648431" y="33627"/>
                    <a:pt x="595785" y="8465"/>
                  </a:cubicBezTo>
                  <a:cubicBezTo>
                    <a:pt x="543140" y="-16697"/>
                    <a:pt x="530366" y="21239"/>
                    <a:pt x="507527" y="31691"/>
                  </a:cubicBezTo>
                  <a:cubicBezTo>
                    <a:pt x="484688" y="42143"/>
                    <a:pt x="508688" y="61498"/>
                    <a:pt x="458753" y="71175"/>
                  </a:cubicBezTo>
                  <a:cubicBezTo>
                    <a:pt x="408818" y="80852"/>
                    <a:pt x="279527" y="74659"/>
                    <a:pt x="207914" y="89756"/>
                  </a:cubicBezTo>
                  <a:cubicBezTo>
                    <a:pt x="136301" y="104853"/>
                    <a:pt x="63140" y="129240"/>
                    <a:pt x="29075" y="161756"/>
                  </a:cubicBezTo>
                  <a:cubicBezTo>
                    <a:pt x="-4990" y="194272"/>
                    <a:pt x="-2279" y="255821"/>
                    <a:pt x="3527" y="284853"/>
                  </a:cubicBezTo>
                  <a:cubicBezTo>
                    <a:pt x="9333" y="313885"/>
                    <a:pt x="54623" y="324337"/>
                    <a:pt x="63914" y="335950"/>
                  </a:cubicBezTo>
                  <a:cubicBezTo>
                    <a:pt x="73204" y="347563"/>
                    <a:pt x="66623" y="340982"/>
                    <a:pt x="59269" y="354530"/>
                  </a:cubicBezTo>
                  <a:cubicBezTo>
                    <a:pt x="51914" y="368079"/>
                    <a:pt x="22881" y="393627"/>
                    <a:pt x="19785" y="417240"/>
                  </a:cubicBezTo>
                  <a:cubicBezTo>
                    <a:pt x="16688" y="440853"/>
                    <a:pt x="32559" y="478401"/>
                    <a:pt x="40688" y="496208"/>
                  </a:cubicBezTo>
                  <a:cubicBezTo>
                    <a:pt x="48817" y="514015"/>
                    <a:pt x="65849" y="516337"/>
                    <a:pt x="68559" y="524079"/>
                  </a:cubicBezTo>
                  <a:cubicBezTo>
                    <a:pt x="71269" y="531820"/>
                    <a:pt x="59269" y="526788"/>
                    <a:pt x="56946" y="542659"/>
                  </a:cubicBezTo>
                  <a:cubicBezTo>
                    <a:pt x="54623" y="558531"/>
                    <a:pt x="47656" y="599563"/>
                    <a:pt x="54623" y="619305"/>
                  </a:cubicBezTo>
                  <a:cubicBezTo>
                    <a:pt x="61591" y="639046"/>
                    <a:pt x="83268" y="651434"/>
                    <a:pt x="98753" y="661111"/>
                  </a:cubicBezTo>
                  <a:cubicBezTo>
                    <a:pt x="114237" y="670788"/>
                    <a:pt x="142882" y="669628"/>
                    <a:pt x="147527" y="677369"/>
                  </a:cubicBezTo>
                  <a:cubicBezTo>
                    <a:pt x="152172" y="685111"/>
                    <a:pt x="130107" y="691305"/>
                    <a:pt x="126624" y="707563"/>
                  </a:cubicBezTo>
                  <a:cubicBezTo>
                    <a:pt x="123139" y="723821"/>
                    <a:pt x="108817" y="756337"/>
                    <a:pt x="126624" y="774918"/>
                  </a:cubicBezTo>
                  <a:cubicBezTo>
                    <a:pt x="144430" y="793498"/>
                    <a:pt x="175785" y="802402"/>
                    <a:pt x="233462" y="819047"/>
                  </a:cubicBezTo>
                  <a:cubicBezTo>
                    <a:pt x="291140" y="835692"/>
                    <a:pt x="401075" y="876337"/>
                    <a:pt x="472688" y="874789"/>
                  </a:cubicBezTo>
                  <a:close/>
                </a:path>
              </a:pathLst>
            </a:custGeom>
            <a:solidFill>
              <a:srgbClr val="FABF95"/>
            </a:solidFill>
            <a:ln>
              <a:solidFill>
                <a:srgbClr val="EDAC8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68D13F-DCB9-45CA-B562-FDF677AC0E15}"/>
                </a:ext>
              </a:extLst>
            </p:cNvPr>
            <p:cNvSpPr/>
            <p:nvPr/>
          </p:nvSpPr>
          <p:spPr>
            <a:xfrm flipV="1">
              <a:off x="10754825" y="5611207"/>
              <a:ext cx="364645" cy="53884"/>
            </a:xfrm>
            <a:custGeom>
              <a:avLst/>
              <a:gdLst>
                <a:gd name="connsiteX0" fmla="*/ 0 w 498475"/>
                <a:gd name="connsiteY0" fmla="*/ 63500 h 73660"/>
                <a:gd name="connsiteX1" fmla="*/ 88900 w 498475"/>
                <a:gd name="connsiteY1" fmla="*/ 73025 h 73660"/>
                <a:gd name="connsiteX2" fmla="*/ 238125 w 498475"/>
                <a:gd name="connsiteY2" fmla="*/ 47625 h 73660"/>
                <a:gd name="connsiteX3" fmla="*/ 431800 w 498475"/>
                <a:gd name="connsiteY3" fmla="*/ 34925 h 73660"/>
                <a:gd name="connsiteX4" fmla="*/ 498475 w 498475"/>
                <a:gd name="connsiteY4" fmla="*/ 0 h 7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75" h="73660">
                  <a:moveTo>
                    <a:pt x="0" y="63500"/>
                  </a:moveTo>
                  <a:cubicBezTo>
                    <a:pt x="24606" y="69585"/>
                    <a:pt x="49213" y="75671"/>
                    <a:pt x="88900" y="73025"/>
                  </a:cubicBezTo>
                  <a:cubicBezTo>
                    <a:pt x="128587" y="70379"/>
                    <a:pt x="180975" y="53975"/>
                    <a:pt x="238125" y="47625"/>
                  </a:cubicBezTo>
                  <a:cubicBezTo>
                    <a:pt x="295275" y="41275"/>
                    <a:pt x="388408" y="42863"/>
                    <a:pt x="431800" y="34925"/>
                  </a:cubicBezTo>
                  <a:cubicBezTo>
                    <a:pt x="475192" y="26987"/>
                    <a:pt x="486833" y="13493"/>
                    <a:pt x="4984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390BCF9-2B16-401F-89A7-243E3C753194}"/>
                </a:ext>
              </a:extLst>
            </p:cNvPr>
            <p:cNvSpPr/>
            <p:nvPr/>
          </p:nvSpPr>
          <p:spPr>
            <a:xfrm flipV="1">
              <a:off x="10755987" y="5425186"/>
              <a:ext cx="336774" cy="18680"/>
            </a:xfrm>
            <a:custGeom>
              <a:avLst/>
              <a:gdLst>
                <a:gd name="connsiteX0" fmla="*/ 0 w 460375"/>
                <a:gd name="connsiteY0" fmla="*/ 15875 h 25536"/>
                <a:gd name="connsiteX1" fmla="*/ 130175 w 460375"/>
                <a:gd name="connsiteY1" fmla="*/ 25400 h 25536"/>
                <a:gd name="connsiteX2" fmla="*/ 225425 w 460375"/>
                <a:gd name="connsiteY2" fmla="*/ 9525 h 25536"/>
                <a:gd name="connsiteX3" fmla="*/ 390525 w 460375"/>
                <a:gd name="connsiteY3" fmla="*/ 12700 h 25536"/>
                <a:gd name="connsiteX4" fmla="*/ 460375 w 460375"/>
                <a:gd name="connsiteY4" fmla="*/ 0 h 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25536">
                  <a:moveTo>
                    <a:pt x="0" y="15875"/>
                  </a:moveTo>
                  <a:cubicBezTo>
                    <a:pt x="46302" y="21166"/>
                    <a:pt x="92604" y="26458"/>
                    <a:pt x="130175" y="25400"/>
                  </a:cubicBezTo>
                  <a:cubicBezTo>
                    <a:pt x="167746" y="24342"/>
                    <a:pt x="182033" y="11642"/>
                    <a:pt x="225425" y="9525"/>
                  </a:cubicBezTo>
                  <a:cubicBezTo>
                    <a:pt x="268817" y="7408"/>
                    <a:pt x="351367" y="14287"/>
                    <a:pt x="390525" y="12700"/>
                  </a:cubicBezTo>
                  <a:cubicBezTo>
                    <a:pt x="429683" y="11113"/>
                    <a:pt x="445029" y="5556"/>
                    <a:pt x="460375" y="0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F9DEB48-DF9A-4D97-B8C2-3EC0AFC1BBE5}"/>
                </a:ext>
              </a:extLst>
            </p:cNvPr>
            <p:cNvSpPr/>
            <p:nvPr/>
          </p:nvSpPr>
          <p:spPr>
            <a:xfrm flipV="1">
              <a:off x="10834374" y="5248695"/>
              <a:ext cx="264775" cy="32725"/>
            </a:xfrm>
            <a:custGeom>
              <a:avLst/>
              <a:gdLst>
                <a:gd name="connsiteX0" fmla="*/ 0 w 361950"/>
                <a:gd name="connsiteY0" fmla="*/ 3360 h 44736"/>
                <a:gd name="connsiteX1" fmla="*/ 85725 w 361950"/>
                <a:gd name="connsiteY1" fmla="*/ 3360 h 44736"/>
                <a:gd name="connsiteX2" fmla="*/ 212725 w 361950"/>
                <a:gd name="connsiteY2" fmla="*/ 38285 h 44736"/>
                <a:gd name="connsiteX3" fmla="*/ 361950 w 361950"/>
                <a:gd name="connsiteY3" fmla="*/ 44635 h 4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44736">
                  <a:moveTo>
                    <a:pt x="0" y="3360"/>
                  </a:moveTo>
                  <a:cubicBezTo>
                    <a:pt x="25135" y="449"/>
                    <a:pt x="50271" y="-2461"/>
                    <a:pt x="85725" y="3360"/>
                  </a:cubicBezTo>
                  <a:cubicBezTo>
                    <a:pt x="121179" y="9181"/>
                    <a:pt x="166688" y="31406"/>
                    <a:pt x="212725" y="38285"/>
                  </a:cubicBezTo>
                  <a:cubicBezTo>
                    <a:pt x="258763" y="45164"/>
                    <a:pt x="310356" y="44899"/>
                    <a:pt x="361950" y="44635"/>
                  </a:cubicBezTo>
                </a:path>
              </a:pathLst>
            </a:custGeom>
            <a:noFill/>
            <a:ln>
              <a:solidFill>
                <a:srgbClr val="EDA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7FF334-E82D-43EB-BB82-D9A0616BF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5659" y="5157434"/>
              <a:ext cx="586141" cy="58614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26C49-94CE-49B5-9759-556D7CBA199C}"/>
                </a:ext>
              </a:extLst>
            </p:cNvPr>
            <p:cNvSpPr/>
            <p:nvPr/>
          </p:nvSpPr>
          <p:spPr>
            <a:xfrm>
              <a:off x="11875658" y="5079178"/>
              <a:ext cx="324774" cy="71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3E5464-705F-4710-AF9D-6FC4339DB0EA}"/>
                </a:ext>
              </a:extLst>
            </p:cNvPr>
            <p:cNvSpPr/>
            <p:nvPr/>
          </p:nvSpPr>
          <p:spPr>
            <a:xfrm>
              <a:off x="11963442" y="5015288"/>
              <a:ext cx="454895" cy="8748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556C33-E20F-9442-5963-7B378E813A11}"/>
              </a:ext>
            </a:extLst>
          </p:cNvPr>
          <p:cNvSpPr txBox="1"/>
          <p:nvPr/>
        </p:nvSpPr>
        <p:spPr>
          <a:xfrm>
            <a:off x="1395913" y="289577"/>
            <a:ext cx="554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>
                <a:solidFill>
                  <a:srgbClr val="96535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PICO CTF </a:t>
            </a:r>
            <a:endParaRPr lang="en-US" altLang="ko-KR" sz="800" kern="0" dirty="0">
              <a:solidFill>
                <a:srgbClr val="96535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B5CC82-816A-7D70-1DA4-1FFF63D78194}"/>
              </a:ext>
            </a:extLst>
          </p:cNvPr>
          <p:cNvGrpSpPr/>
          <p:nvPr/>
        </p:nvGrpSpPr>
        <p:grpSpPr>
          <a:xfrm>
            <a:off x="-201487" y="371804"/>
            <a:ext cx="932465" cy="1489817"/>
            <a:chOff x="-201487" y="371804"/>
            <a:chExt cx="932465" cy="148981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179E29C-DB35-4CBE-B485-476802F28787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-6797" y="371804"/>
              <a:ext cx="737775" cy="913120"/>
            </a:xfrm>
            <a:custGeom>
              <a:avLst/>
              <a:gdLst>
                <a:gd name="T0" fmla="*/ 2393 w 5352"/>
                <a:gd name="T1" fmla="*/ 5582 h 6626"/>
                <a:gd name="T2" fmla="*/ 2053 w 5352"/>
                <a:gd name="T3" fmla="*/ 5287 h 6626"/>
                <a:gd name="T4" fmla="*/ 1770 w 5352"/>
                <a:gd name="T5" fmla="*/ 4899 h 6626"/>
                <a:gd name="T6" fmla="*/ 1554 w 5352"/>
                <a:gd name="T7" fmla="*/ 4610 h 6626"/>
                <a:gd name="T8" fmla="*/ 1238 w 5352"/>
                <a:gd name="T9" fmla="*/ 4339 h 6626"/>
                <a:gd name="T10" fmla="*/ 847 w 5352"/>
                <a:gd name="T11" fmla="*/ 4118 h 6626"/>
                <a:gd name="T12" fmla="*/ 309 w 5352"/>
                <a:gd name="T13" fmla="*/ 3942 h 6626"/>
                <a:gd name="T14" fmla="*/ 188 w 5352"/>
                <a:gd name="T15" fmla="*/ 3912 h 6626"/>
                <a:gd name="T16" fmla="*/ 66 w 5352"/>
                <a:gd name="T17" fmla="*/ 3799 h 6626"/>
                <a:gd name="T18" fmla="*/ 1 w 5352"/>
                <a:gd name="T19" fmla="*/ 3634 h 6626"/>
                <a:gd name="T20" fmla="*/ 37 w 5352"/>
                <a:gd name="T21" fmla="*/ 3457 h 6626"/>
                <a:gd name="T22" fmla="*/ 220 w 5352"/>
                <a:gd name="T23" fmla="*/ 3311 h 6626"/>
                <a:gd name="T24" fmla="*/ 517 w 5352"/>
                <a:gd name="T25" fmla="*/ 3244 h 6626"/>
                <a:gd name="T26" fmla="*/ 868 w 5352"/>
                <a:gd name="T27" fmla="*/ 3247 h 6626"/>
                <a:gd name="T28" fmla="*/ 1230 w 5352"/>
                <a:gd name="T29" fmla="*/ 3324 h 6626"/>
                <a:gd name="T30" fmla="*/ 1695 w 5352"/>
                <a:gd name="T31" fmla="*/ 3545 h 6626"/>
                <a:gd name="T32" fmla="*/ 1842 w 5352"/>
                <a:gd name="T33" fmla="*/ 491 h 6626"/>
                <a:gd name="T34" fmla="*/ 1860 w 5352"/>
                <a:gd name="T35" fmla="*/ 246 h 6626"/>
                <a:gd name="T36" fmla="*/ 2002 w 5352"/>
                <a:gd name="T37" fmla="*/ 60 h 6626"/>
                <a:gd name="T38" fmla="*/ 2210 w 5352"/>
                <a:gd name="T39" fmla="*/ 0 h 6626"/>
                <a:gd name="T40" fmla="*/ 2419 w 5352"/>
                <a:gd name="T41" fmla="*/ 69 h 6626"/>
                <a:gd name="T42" fmla="*/ 2559 w 5352"/>
                <a:gd name="T43" fmla="*/ 277 h 6626"/>
                <a:gd name="T44" fmla="*/ 2611 w 5352"/>
                <a:gd name="T45" fmla="*/ 2067 h 6626"/>
                <a:gd name="T46" fmla="*/ 2655 w 5352"/>
                <a:gd name="T47" fmla="*/ 1939 h 6626"/>
                <a:gd name="T48" fmla="*/ 2751 w 5352"/>
                <a:gd name="T49" fmla="*/ 1771 h 6626"/>
                <a:gd name="T50" fmla="*/ 2939 w 5352"/>
                <a:gd name="T51" fmla="*/ 1686 h 6626"/>
                <a:gd name="T52" fmla="*/ 3158 w 5352"/>
                <a:gd name="T53" fmla="*/ 1686 h 6626"/>
                <a:gd name="T54" fmla="*/ 3347 w 5352"/>
                <a:gd name="T55" fmla="*/ 1771 h 6626"/>
                <a:gd name="T56" fmla="*/ 3442 w 5352"/>
                <a:gd name="T57" fmla="*/ 1939 h 6626"/>
                <a:gd name="T58" fmla="*/ 3453 w 5352"/>
                <a:gd name="T59" fmla="*/ 1969 h 6626"/>
                <a:gd name="T60" fmla="*/ 3577 w 5352"/>
                <a:gd name="T61" fmla="*/ 1844 h 6626"/>
                <a:gd name="T62" fmla="*/ 3766 w 5352"/>
                <a:gd name="T63" fmla="*/ 1789 h 6626"/>
                <a:gd name="T64" fmla="*/ 3968 w 5352"/>
                <a:gd name="T65" fmla="*/ 1805 h 6626"/>
                <a:gd name="T66" fmla="*/ 4135 w 5352"/>
                <a:gd name="T67" fmla="*/ 1892 h 6626"/>
                <a:gd name="T68" fmla="*/ 4217 w 5352"/>
                <a:gd name="T69" fmla="*/ 2053 h 6626"/>
                <a:gd name="T70" fmla="*/ 4221 w 5352"/>
                <a:gd name="T71" fmla="*/ 2195 h 6626"/>
                <a:gd name="T72" fmla="*/ 4319 w 5352"/>
                <a:gd name="T73" fmla="*/ 2027 h 6626"/>
                <a:gd name="T74" fmla="*/ 4522 w 5352"/>
                <a:gd name="T75" fmla="*/ 1966 h 6626"/>
                <a:gd name="T76" fmla="*/ 4744 w 5352"/>
                <a:gd name="T77" fmla="*/ 1968 h 6626"/>
                <a:gd name="T78" fmla="*/ 4909 w 5352"/>
                <a:gd name="T79" fmla="*/ 2074 h 6626"/>
                <a:gd name="T80" fmla="*/ 5064 w 5352"/>
                <a:gd name="T81" fmla="*/ 2337 h 6626"/>
                <a:gd name="T82" fmla="*/ 5255 w 5352"/>
                <a:gd name="T83" fmla="*/ 2950 h 6626"/>
                <a:gd name="T84" fmla="*/ 5321 w 5352"/>
                <a:gd name="T85" fmla="*/ 3232 h 6626"/>
                <a:gd name="T86" fmla="*/ 5340 w 5352"/>
                <a:gd name="T87" fmla="*/ 3965 h 6626"/>
                <a:gd name="T88" fmla="*/ 5196 w 5352"/>
                <a:gd name="T89" fmla="*/ 5216 h 6626"/>
                <a:gd name="T90" fmla="*/ 2615 w 5352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2" h="6626">
                  <a:moveTo>
                    <a:pt x="2615" y="5712"/>
                  </a:moveTo>
                  <a:lnTo>
                    <a:pt x="2539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2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3" y="3975"/>
                  </a:lnTo>
                  <a:lnTo>
                    <a:pt x="309" y="3942"/>
                  </a:lnTo>
                  <a:lnTo>
                    <a:pt x="258" y="3933"/>
                  </a:lnTo>
                  <a:lnTo>
                    <a:pt x="234" y="3929"/>
                  </a:lnTo>
                  <a:lnTo>
                    <a:pt x="188" y="3912"/>
                  </a:lnTo>
                  <a:lnTo>
                    <a:pt x="145" y="3883"/>
                  </a:lnTo>
                  <a:lnTo>
                    <a:pt x="103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0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2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8" y="378"/>
                  </a:lnTo>
                  <a:lnTo>
                    <a:pt x="2581" y="436"/>
                  </a:lnTo>
                  <a:lnTo>
                    <a:pt x="2611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3" y="1873"/>
                  </a:lnTo>
                  <a:lnTo>
                    <a:pt x="2704" y="1817"/>
                  </a:lnTo>
                  <a:lnTo>
                    <a:pt x="2751" y="1771"/>
                  </a:lnTo>
                  <a:lnTo>
                    <a:pt x="2805" y="1732"/>
                  </a:lnTo>
                  <a:lnTo>
                    <a:pt x="2869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5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1" y="1732"/>
                  </a:lnTo>
                  <a:lnTo>
                    <a:pt x="3347" y="1771"/>
                  </a:lnTo>
                  <a:lnTo>
                    <a:pt x="3391" y="1817"/>
                  </a:lnTo>
                  <a:lnTo>
                    <a:pt x="3425" y="1873"/>
                  </a:lnTo>
                  <a:lnTo>
                    <a:pt x="3442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5" y="1920"/>
                  </a:lnTo>
                  <a:lnTo>
                    <a:pt x="3527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700" y="1799"/>
                  </a:lnTo>
                  <a:lnTo>
                    <a:pt x="3766" y="1789"/>
                  </a:lnTo>
                  <a:lnTo>
                    <a:pt x="3834" y="1786"/>
                  </a:lnTo>
                  <a:lnTo>
                    <a:pt x="3901" y="1791"/>
                  </a:lnTo>
                  <a:lnTo>
                    <a:pt x="3968" y="1805"/>
                  </a:lnTo>
                  <a:lnTo>
                    <a:pt x="4029" y="1825"/>
                  </a:lnTo>
                  <a:lnTo>
                    <a:pt x="4086" y="1856"/>
                  </a:lnTo>
                  <a:lnTo>
                    <a:pt x="4135" y="1892"/>
                  </a:lnTo>
                  <a:lnTo>
                    <a:pt x="4173" y="1938"/>
                  </a:lnTo>
                  <a:lnTo>
                    <a:pt x="4201" y="1991"/>
                  </a:lnTo>
                  <a:lnTo>
                    <a:pt x="4217" y="2053"/>
                  </a:lnTo>
                  <a:lnTo>
                    <a:pt x="4218" y="2087"/>
                  </a:lnTo>
                  <a:lnTo>
                    <a:pt x="4218" y="2194"/>
                  </a:lnTo>
                  <a:lnTo>
                    <a:pt x="4221" y="2195"/>
                  </a:lnTo>
                  <a:lnTo>
                    <a:pt x="4233" y="2149"/>
                  </a:lnTo>
                  <a:lnTo>
                    <a:pt x="4270" y="2077"/>
                  </a:lnTo>
                  <a:lnTo>
                    <a:pt x="4319" y="2027"/>
                  </a:lnTo>
                  <a:lnTo>
                    <a:pt x="4379" y="1995"/>
                  </a:lnTo>
                  <a:lnTo>
                    <a:pt x="4449" y="1975"/>
                  </a:lnTo>
                  <a:lnTo>
                    <a:pt x="4522" y="1966"/>
                  </a:lnTo>
                  <a:lnTo>
                    <a:pt x="4637" y="1965"/>
                  </a:lnTo>
                  <a:lnTo>
                    <a:pt x="4712" y="1965"/>
                  </a:lnTo>
                  <a:lnTo>
                    <a:pt x="4744" y="1968"/>
                  </a:lnTo>
                  <a:lnTo>
                    <a:pt x="4801" y="1987"/>
                  </a:lnTo>
                  <a:lnTo>
                    <a:pt x="4858" y="2023"/>
                  </a:lnTo>
                  <a:lnTo>
                    <a:pt x="4909" y="2074"/>
                  </a:lnTo>
                  <a:lnTo>
                    <a:pt x="4957" y="2138"/>
                  </a:lnTo>
                  <a:lnTo>
                    <a:pt x="5002" y="2211"/>
                  </a:lnTo>
                  <a:lnTo>
                    <a:pt x="5064" y="2337"/>
                  </a:lnTo>
                  <a:lnTo>
                    <a:pt x="5134" y="2519"/>
                  </a:lnTo>
                  <a:lnTo>
                    <a:pt x="5190" y="2704"/>
                  </a:lnTo>
                  <a:lnTo>
                    <a:pt x="5255" y="2950"/>
                  </a:lnTo>
                  <a:lnTo>
                    <a:pt x="5281" y="3051"/>
                  </a:lnTo>
                  <a:lnTo>
                    <a:pt x="5297" y="3110"/>
                  </a:lnTo>
                  <a:lnTo>
                    <a:pt x="5321" y="3232"/>
                  </a:lnTo>
                  <a:lnTo>
                    <a:pt x="5344" y="3424"/>
                  </a:lnTo>
                  <a:lnTo>
                    <a:pt x="5352" y="3690"/>
                  </a:lnTo>
                  <a:lnTo>
                    <a:pt x="5340" y="3965"/>
                  </a:lnTo>
                  <a:lnTo>
                    <a:pt x="5298" y="4387"/>
                  </a:lnTo>
                  <a:lnTo>
                    <a:pt x="5225" y="4947"/>
                  </a:lnTo>
                  <a:lnTo>
                    <a:pt x="5196" y="5216"/>
                  </a:lnTo>
                  <a:lnTo>
                    <a:pt x="5144" y="5658"/>
                  </a:lnTo>
                  <a:lnTo>
                    <a:pt x="5144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A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AE86E23-3A9D-42B9-9035-3118DFDB369F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62419" y="811774"/>
              <a:ext cx="110005" cy="642244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7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7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041ED60-4E88-41D6-977F-A162AB2D5333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16082" y="696213"/>
              <a:ext cx="64928" cy="44250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9 w 471"/>
                <a:gd name="T5" fmla="*/ 0 h 321"/>
                <a:gd name="T6" fmla="*/ 198 w 471"/>
                <a:gd name="T7" fmla="*/ 8 h 321"/>
                <a:gd name="T8" fmla="*/ 258 w 471"/>
                <a:gd name="T9" fmla="*/ 23 h 321"/>
                <a:gd name="T10" fmla="*/ 309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1 w 471"/>
                <a:gd name="T17" fmla="*/ 175 h 321"/>
                <a:gd name="T18" fmla="*/ 463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9 w 471"/>
                <a:gd name="T29" fmla="*/ 267 h 321"/>
                <a:gd name="T30" fmla="*/ 306 w 471"/>
                <a:gd name="T31" fmla="*/ 210 h 321"/>
                <a:gd name="T32" fmla="*/ 280 w 471"/>
                <a:gd name="T33" fmla="*/ 158 h 321"/>
                <a:gd name="T34" fmla="*/ 245 w 471"/>
                <a:gd name="T35" fmla="*/ 113 h 321"/>
                <a:gd name="T36" fmla="*/ 201 w 471"/>
                <a:gd name="T37" fmla="*/ 77 h 321"/>
                <a:gd name="T38" fmla="*/ 150 w 471"/>
                <a:gd name="T39" fmla="*/ 47 h 321"/>
                <a:gd name="T40" fmla="*/ 94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9" y="0"/>
                  </a:lnTo>
                  <a:lnTo>
                    <a:pt x="198" y="8"/>
                  </a:lnTo>
                  <a:lnTo>
                    <a:pt x="258" y="23"/>
                  </a:lnTo>
                  <a:lnTo>
                    <a:pt x="309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1" y="175"/>
                  </a:lnTo>
                  <a:lnTo>
                    <a:pt x="463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9" y="267"/>
                  </a:lnTo>
                  <a:lnTo>
                    <a:pt x="306" y="210"/>
                  </a:lnTo>
                  <a:lnTo>
                    <a:pt x="280" y="158"/>
                  </a:lnTo>
                  <a:lnTo>
                    <a:pt x="245" y="113"/>
                  </a:lnTo>
                  <a:lnTo>
                    <a:pt x="201" y="77"/>
                  </a:lnTo>
                  <a:lnTo>
                    <a:pt x="150" y="47"/>
                  </a:lnTo>
                  <a:lnTo>
                    <a:pt x="94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DC222F7-AEEC-42D1-9700-F24D3B0DF3BD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496835" y="417233"/>
              <a:ext cx="66582" cy="284936"/>
            </a:xfrm>
            <a:custGeom>
              <a:avLst/>
              <a:gdLst>
                <a:gd name="T0" fmla="*/ 0 w 481"/>
                <a:gd name="T1" fmla="*/ 7 h 2066"/>
                <a:gd name="T2" fmla="*/ 39 w 481"/>
                <a:gd name="T3" fmla="*/ 0 h 2066"/>
                <a:gd name="T4" fmla="*/ 118 w 481"/>
                <a:gd name="T5" fmla="*/ 0 h 2066"/>
                <a:gd name="T6" fmla="*/ 194 w 481"/>
                <a:gd name="T7" fmla="*/ 19 h 2066"/>
                <a:gd name="T8" fmla="*/ 266 w 481"/>
                <a:gd name="T9" fmla="*/ 53 h 2066"/>
                <a:gd name="T10" fmla="*/ 331 w 481"/>
                <a:gd name="T11" fmla="*/ 105 h 2066"/>
                <a:gd name="T12" fmla="*/ 386 w 481"/>
                <a:gd name="T13" fmla="*/ 176 h 2066"/>
                <a:gd name="T14" fmla="*/ 425 w 481"/>
                <a:gd name="T15" fmla="*/ 265 h 2066"/>
                <a:gd name="T16" fmla="*/ 448 w 481"/>
                <a:gd name="T17" fmla="*/ 373 h 2066"/>
                <a:gd name="T18" fmla="*/ 451 w 481"/>
                <a:gd name="T19" fmla="*/ 435 h 2066"/>
                <a:gd name="T20" fmla="*/ 481 w 481"/>
                <a:gd name="T21" fmla="*/ 2066 h 2066"/>
                <a:gd name="T22" fmla="*/ 330 w 481"/>
                <a:gd name="T23" fmla="*/ 2066 h 2066"/>
                <a:gd name="T24" fmla="*/ 299 w 481"/>
                <a:gd name="T25" fmla="*/ 435 h 2066"/>
                <a:gd name="T26" fmla="*/ 298 w 481"/>
                <a:gd name="T27" fmla="*/ 387 h 2066"/>
                <a:gd name="T28" fmla="*/ 284 w 481"/>
                <a:gd name="T29" fmla="*/ 302 h 2066"/>
                <a:gd name="T30" fmla="*/ 260 w 481"/>
                <a:gd name="T31" fmla="*/ 228 h 2066"/>
                <a:gd name="T32" fmla="*/ 226 w 481"/>
                <a:gd name="T33" fmla="*/ 164 h 2066"/>
                <a:gd name="T34" fmla="*/ 186 w 481"/>
                <a:gd name="T35" fmla="*/ 111 h 2066"/>
                <a:gd name="T36" fmla="*/ 138 w 481"/>
                <a:gd name="T37" fmla="*/ 69 h 2066"/>
                <a:gd name="T38" fmla="*/ 85 w 481"/>
                <a:gd name="T39" fmla="*/ 36 h 2066"/>
                <a:gd name="T40" fmla="*/ 29 w 481"/>
                <a:gd name="T41" fmla="*/ 14 h 2066"/>
                <a:gd name="T42" fmla="*/ 0 w 481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1" h="2066">
                  <a:moveTo>
                    <a:pt x="0" y="7"/>
                  </a:moveTo>
                  <a:lnTo>
                    <a:pt x="39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6" y="176"/>
                  </a:lnTo>
                  <a:lnTo>
                    <a:pt x="425" y="265"/>
                  </a:lnTo>
                  <a:lnTo>
                    <a:pt x="448" y="373"/>
                  </a:lnTo>
                  <a:lnTo>
                    <a:pt x="451" y="435"/>
                  </a:lnTo>
                  <a:lnTo>
                    <a:pt x="481" y="2066"/>
                  </a:lnTo>
                  <a:lnTo>
                    <a:pt x="330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4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6" y="111"/>
                  </a:lnTo>
                  <a:lnTo>
                    <a:pt x="138" y="69"/>
                  </a:lnTo>
                  <a:lnTo>
                    <a:pt x="85" y="36"/>
                  </a:lnTo>
                  <a:lnTo>
                    <a:pt x="29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9461302-01A3-414B-AFFB-9596A97F434A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110781" y="685614"/>
              <a:ext cx="170797" cy="57897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9 w 1240"/>
                <a:gd name="T21" fmla="*/ 418 h 418"/>
                <a:gd name="T22" fmla="*/ 1076 w 1240"/>
                <a:gd name="T23" fmla="*/ 405 h 418"/>
                <a:gd name="T24" fmla="*/ 970 w 1240"/>
                <a:gd name="T25" fmla="*/ 327 h 418"/>
                <a:gd name="T26" fmla="*/ 860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9" y="418"/>
                  </a:lnTo>
                  <a:lnTo>
                    <a:pt x="1076" y="405"/>
                  </a:lnTo>
                  <a:lnTo>
                    <a:pt x="970" y="327"/>
                  </a:lnTo>
                  <a:lnTo>
                    <a:pt x="860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7F45D72-A92D-4214-BC7D-EA24B5884CE5}"/>
                </a:ext>
              </a:extLst>
            </p:cNvPr>
            <p:cNvSpPr>
              <a:spLocks/>
            </p:cNvSpPr>
            <p:nvPr/>
          </p:nvSpPr>
          <p:spPr bwMode="auto">
            <a:xfrm rot="2378150">
              <a:off x="588752" y="776600"/>
              <a:ext cx="60792" cy="57897"/>
            </a:xfrm>
            <a:custGeom>
              <a:avLst/>
              <a:gdLst>
                <a:gd name="T0" fmla="*/ 0 w 439"/>
                <a:gd name="T1" fmla="*/ 2 h 419"/>
                <a:gd name="T2" fmla="*/ 48 w 439"/>
                <a:gd name="T3" fmla="*/ 0 h 419"/>
                <a:gd name="T4" fmla="*/ 131 w 439"/>
                <a:gd name="T5" fmla="*/ 6 h 419"/>
                <a:gd name="T6" fmla="*/ 203 w 439"/>
                <a:gd name="T7" fmla="*/ 21 h 419"/>
                <a:gd name="T8" fmla="*/ 262 w 439"/>
                <a:gd name="T9" fmla="*/ 42 h 419"/>
                <a:gd name="T10" fmla="*/ 311 w 439"/>
                <a:gd name="T11" fmla="*/ 71 h 419"/>
                <a:gd name="T12" fmla="*/ 350 w 439"/>
                <a:gd name="T13" fmla="*/ 104 h 419"/>
                <a:gd name="T14" fmla="*/ 382 w 439"/>
                <a:gd name="T15" fmla="*/ 140 h 419"/>
                <a:gd name="T16" fmla="*/ 405 w 439"/>
                <a:gd name="T17" fmla="*/ 179 h 419"/>
                <a:gd name="T18" fmla="*/ 428 w 439"/>
                <a:gd name="T19" fmla="*/ 240 h 419"/>
                <a:gd name="T20" fmla="*/ 439 w 439"/>
                <a:gd name="T21" fmla="*/ 314 h 419"/>
                <a:gd name="T22" fmla="*/ 438 w 439"/>
                <a:gd name="T23" fmla="*/ 398 h 419"/>
                <a:gd name="T24" fmla="*/ 435 w 439"/>
                <a:gd name="T25" fmla="*/ 409 h 419"/>
                <a:gd name="T26" fmla="*/ 284 w 439"/>
                <a:gd name="T27" fmla="*/ 419 h 419"/>
                <a:gd name="T28" fmla="*/ 284 w 439"/>
                <a:gd name="T29" fmla="*/ 398 h 419"/>
                <a:gd name="T30" fmla="*/ 282 w 439"/>
                <a:gd name="T31" fmla="*/ 365 h 419"/>
                <a:gd name="T32" fmla="*/ 272 w 439"/>
                <a:gd name="T33" fmla="*/ 299 h 419"/>
                <a:gd name="T34" fmla="*/ 252 w 439"/>
                <a:gd name="T35" fmla="*/ 234 h 419"/>
                <a:gd name="T36" fmla="*/ 223 w 439"/>
                <a:gd name="T37" fmla="*/ 172 h 419"/>
                <a:gd name="T38" fmla="*/ 186 w 439"/>
                <a:gd name="T39" fmla="*/ 116 h 419"/>
                <a:gd name="T40" fmla="*/ 141 w 439"/>
                <a:gd name="T41" fmla="*/ 68 h 419"/>
                <a:gd name="T42" fmla="*/ 89 w 439"/>
                <a:gd name="T43" fmla="*/ 31 h 419"/>
                <a:gd name="T44" fmla="*/ 32 w 439"/>
                <a:gd name="T45" fmla="*/ 8 h 419"/>
                <a:gd name="T46" fmla="*/ 0 w 439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9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39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2" y="365"/>
                  </a:lnTo>
                  <a:lnTo>
                    <a:pt x="272" y="299"/>
                  </a:lnTo>
                  <a:lnTo>
                    <a:pt x="252" y="234"/>
                  </a:lnTo>
                  <a:lnTo>
                    <a:pt x="223" y="172"/>
                  </a:lnTo>
                  <a:lnTo>
                    <a:pt x="186" y="116"/>
                  </a:lnTo>
                  <a:lnTo>
                    <a:pt x="141" y="68"/>
                  </a:lnTo>
                  <a:lnTo>
                    <a:pt x="89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DA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DA2175-2B7C-1831-A5B6-CCFDC9878915}"/>
                </a:ext>
              </a:extLst>
            </p:cNvPr>
            <p:cNvSpPr/>
            <p:nvPr/>
          </p:nvSpPr>
          <p:spPr>
            <a:xfrm rot="18587239" flipH="1">
              <a:off x="-196500" y="1238819"/>
              <a:ext cx="566710" cy="366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1A8CFB-6A51-BDAC-B4BA-E0C48F2830B1}"/>
                </a:ext>
              </a:extLst>
            </p:cNvPr>
            <p:cNvSpPr/>
            <p:nvPr/>
          </p:nvSpPr>
          <p:spPr>
            <a:xfrm rot="18587239" flipH="1">
              <a:off x="-335562" y="1296083"/>
              <a:ext cx="699613" cy="4314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011808-992C-0C4D-F525-A7B5F98C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0" y="2305050"/>
            <a:ext cx="63817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440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</Words>
  <Application>Microsoft Office PowerPoint</Application>
  <PresentationFormat>와이드스크린</PresentationFormat>
  <Paragraphs>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Tmon몬소리 Black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송태현</cp:lastModifiedBy>
  <cp:revision>6</cp:revision>
  <dcterms:created xsi:type="dcterms:W3CDTF">2023-01-08T15:19:55Z</dcterms:created>
  <dcterms:modified xsi:type="dcterms:W3CDTF">2023-06-05T09:37:22Z</dcterms:modified>
</cp:coreProperties>
</file>