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900">
                <a:solidFill>
                  <a:schemeClr val="lt1"/>
                </a:solidFill>
                <a:latin typeface="한컴 윤체 M"/>
                <a:ea typeface="한컴 윤체 M"/>
              </a:rPr>
              <a:t>Java</a:t>
            </a:r>
            <a:r>
              <a:rPr lang="ko-KR" altLang="en-US" sz="4900">
                <a:solidFill>
                  <a:schemeClr val="lt1"/>
                </a:solidFill>
                <a:latin typeface="한컴 윤체 M"/>
                <a:ea typeface="한컴 윤체 M"/>
              </a:rPr>
              <a:t>로 그림그리기</a:t>
            </a:r>
            <a:endParaRPr lang="ko-KR" altLang="en-US" sz="4900">
              <a:solidFill>
                <a:schemeClr val="lt1"/>
              </a:solidFill>
              <a:latin typeface="한컴 윤체 M"/>
              <a:ea typeface="한컴 윤체 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>
                <a:latin typeface="한컴 윤고딕 230"/>
                <a:ea typeface="한컴 윤고딕 230"/>
              </a:rPr>
              <a:t>92313714</a:t>
            </a:r>
            <a:r>
              <a:rPr lang="ko-KR" altLang="en-US" sz="2800">
                <a:latin typeface="한컴 윤고딕 230"/>
                <a:ea typeface="한컴 윤고딕 230"/>
              </a:rPr>
              <a:t> 함근희</a:t>
            </a:r>
            <a:endParaRPr lang="ko-KR" altLang="en-US" sz="2800"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감사합니다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9685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sz="6000">
                <a:solidFill>
                  <a:schemeClr val="lt1"/>
                </a:solidFill>
                <a:latin typeface="한컴 윤체 M"/>
                <a:ea typeface="한컴 윤체 M"/>
              </a:rPr>
              <a:t>목차</a:t>
            </a:r>
            <a:endParaRPr lang="ko-KR" altLang="en-US" sz="6000">
              <a:solidFill>
                <a:schemeClr val="lt1"/>
              </a:solidFill>
              <a:latin typeface="한컴 윤체 M"/>
              <a:ea typeface="한컴 윤체 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2719387"/>
            <a:ext cx="8534399" cy="231219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700">
                <a:solidFill>
                  <a:schemeClr val="lt1"/>
                </a:solidFill>
                <a:latin typeface="한컴 소망 B"/>
                <a:ea typeface="한컴 소망 B"/>
              </a:rPr>
              <a:t>1. JPanel?</a:t>
            </a:r>
            <a:endParaRPr lang="en-US" altLang="ko-KR" sz="37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>
              <a:defRPr/>
            </a:pPr>
            <a:r>
              <a:rPr lang="en-US" altLang="ko-KR" sz="3700">
                <a:solidFill>
                  <a:schemeClr val="lt1"/>
                </a:solidFill>
                <a:latin typeface="한컴 소망 B"/>
                <a:ea typeface="한컴 소망 B"/>
              </a:rPr>
              <a:t>2. </a:t>
            </a:r>
            <a:r>
              <a:rPr lang="ko-KR" altLang="en-US" sz="3700">
                <a:solidFill>
                  <a:schemeClr val="lt1"/>
                </a:solidFill>
                <a:latin typeface="한컴 소망 B"/>
                <a:ea typeface="한컴 소망 B"/>
              </a:rPr>
              <a:t>그림판 기능</a:t>
            </a:r>
            <a:endParaRPr lang="ko-KR" altLang="en-US" sz="37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>
              <a:defRPr/>
            </a:pPr>
            <a:r>
              <a:rPr lang="en-US" altLang="ko-KR" sz="3700">
                <a:solidFill>
                  <a:schemeClr val="lt1"/>
                </a:solidFill>
                <a:latin typeface="한컴 소망 B"/>
                <a:ea typeface="한컴 소망 B"/>
              </a:rPr>
              <a:t>3.</a:t>
            </a:r>
            <a:r>
              <a:rPr lang="ko-KR" altLang="en-US" sz="3700">
                <a:solidFill>
                  <a:schemeClr val="lt1"/>
                </a:solidFill>
                <a:latin typeface="한컴 소망 B"/>
                <a:ea typeface="한컴 소망 B"/>
              </a:rPr>
              <a:t> 그림판 코드</a:t>
            </a:r>
            <a:endParaRPr lang="ko-KR" altLang="en-US" sz="3700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0055" y="380206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en-US" altLang="ko-KR">
                <a:solidFill>
                  <a:schemeClr val="lt1"/>
                </a:solidFill>
                <a:latin typeface="한컴 윤체 M"/>
                <a:ea typeface="한컴 윤체 M"/>
              </a:rPr>
              <a:t>JPanel</a:t>
            </a:r>
            <a:r>
              <a:rPr lang="ko-KR" altLang="en-US">
                <a:solidFill>
                  <a:schemeClr val="lt1"/>
                </a:solidFill>
                <a:latin typeface="한컴 윤체 M"/>
                <a:ea typeface="한컴 윤체 M"/>
              </a:rPr>
              <a:t>이란</a:t>
            </a:r>
            <a:r>
              <a:rPr lang="en-US" altLang="ko-KR">
                <a:solidFill>
                  <a:schemeClr val="lt1"/>
                </a:solidFill>
                <a:latin typeface="한컴 윤체 M"/>
                <a:ea typeface="한컴 윤체 M"/>
              </a:rPr>
              <a:t>?</a:t>
            </a:r>
            <a:endParaRPr lang="en-US" altLang="ko-KR">
              <a:solidFill>
                <a:schemeClr val="lt1"/>
              </a:solidFill>
              <a:latin typeface="한컴 윤체 M"/>
              <a:ea typeface="한컴 윤체 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0056" y="2552699"/>
            <a:ext cx="9913144" cy="3986212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“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조각난 프레임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”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l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프레임에서 레이아웃 적용과 각종 UI 배치들을 JPanel에서 다 할 수 있기 때문이다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l">
              <a:defRPr/>
            </a:pPr>
            <a:endParaRPr lang="ko-KR" altLang="en-US" sz="27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l">
              <a:defRPr/>
            </a:pPr>
            <a:r>
              <a:rPr lang="ko-KR" altLang="en-US" sz="2700">
                <a:solidFill>
                  <a:schemeClr val="lt1"/>
                </a:solidFill>
                <a:latin typeface="한컴 소망 B"/>
                <a:ea typeface="한컴 소망 B"/>
              </a:rPr>
              <a:t>1. JFrame : 메인 프레임 </a:t>
            </a:r>
            <a:endParaRPr lang="ko-KR" altLang="en-US" sz="27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l">
              <a:defRPr/>
            </a:pPr>
            <a:r>
              <a:rPr lang="ko-KR" altLang="en-US" sz="2700">
                <a:solidFill>
                  <a:schemeClr val="lt1"/>
                </a:solidFill>
                <a:latin typeface="한컴 소망 B"/>
                <a:ea typeface="한컴 소망 B"/>
              </a:rPr>
              <a:t>2. JPanel : 보조 프레임 (페널이라고도 한다)</a:t>
            </a:r>
            <a:endParaRPr lang="ko-KR" altLang="en-US" sz="27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l">
              <a:defRPr/>
            </a:pPr>
            <a:r>
              <a:rPr lang="ko-KR" altLang="en-US" sz="2700">
                <a:solidFill>
                  <a:schemeClr val="lt1"/>
                </a:solidFill>
                <a:latin typeface="한컴 소망 B"/>
                <a:ea typeface="한컴 소망 B"/>
              </a:rPr>
              <a:t>3. JLabel 등 각종 UI : 기능을 수행하는 컴포넌트</a:t>
            </a:r>
            <a:endParaRPr lang="ko-KR" altLang="en-US" sz="2700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7285" y="380206"/>
            <a:ext cx="5129212" cy="2265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85750" y="0"/>
            <a:ext cx="10363198" cy="147002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그림판에 필요한 기능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50" y="2958306"/>
            <a:ext cx="10748961" cy="1958975"/>
          </a:xfrm>
        </p:spPr>
        <p:txBody>
          <a:bodyPr/>
          <a:lstStyle/>
          <a:p>
            <a:pPr>
              <a:defRPr/>
            </a:pPr>
            <a:r>
              <a:rPr lang="ko-KR" altLang="en-US" sz="4400">
                <a:solidFill>
                  <a:schemeClr val="lt1"/>
                </a:solidFill>
                <a:latin typeface="한컴 윤고딕 230"/>
                <a:ea typeface="한컴 윤고딕 230"/>
              </a:rPr>
              <a:t>펜</a:t>
            </a:r>
            <a:r>
              <a:rPr lang="en-US" altLang="ko-KR" sz="4400">
                <a:solidFill>
                  <a:schemeClr val="lt1"/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4400">
                <a:solidFill>
                  <a:schemeClr val="lt1"/>
                </a:solidFill>
                <a:latin typeface="한컴 윤고딕 230"/>
                <a:ea typeface="한컴 윤고딕 230"/>
              </a:rPr>
              <a:t> 지우개</a:t>
            </a:r>
            <a:r>
              <a:rPr lang="en-US" altLang="ko-KR" sz="4400">
                <a:solidFill>
                  <a:schemeClr val="lt1"/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4400">
                <a:solidFill>
                  <a:schemeClr val="lt1"/>
                </a:solidFill>
                <a:latin typeface="한컴 윤고딕 230"/>
                <a:ea typeface="한컴 윤고딕 230"/>
              </a:rPr>
              <a:t> 전체 지우기</a:t>
            </a:r>
            <a:r>
              <a:rPr lang="en-US" altLang="ko-KR" sz="4400">
                <a:solidFill>
                  <a:schemeClr val="lt1"/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4400">
                <a:solidFill>
                  <a:schemeClr val="lt1"/>
                </a:solidFill>
                <a:latin typeface="한컴 윤고딕 230"/>
                <a:ea typeface="한컴 윤고딕 230"/>
              </a:rPr>
              <a:t> 색상 등</a:t>
            </a:r>
            <a:endParaRPr lang="ko-KR" altLang="en-US" sz="4400">
              <a:solidFill>
                <a:schemeClr val="lt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endParaRPr lang="ko-KR" altLang="en-US" sz="4400">
              <a:solidFill>
                <a:schemeClr val="lt1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541004" cy="612234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3125" y="0"/>
            <a:ext cx="7163420" cy="6629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668078" cy="6858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5684" y="0"/>
            <a:ext cx="644631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403712" cy="6858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9" y="0"/>
            <a:ext cx="618303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509603" cy="6858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18202" y="0"/>
            <a:ext cx="634999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30175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실행결과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2841" y="2157884"/>
            <a:ext cx="4939557" cy="321333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861" y="1557886"/>
            <a:ext cx="5943517" cy="4981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화면 슬라이드 쇼(4:3)</ep:PresentationFormat>
  <ep:Paragraphs>26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Java로 그림그리기</vt:lpstr>
      <vt:lpstr>목차</vt:lpstr>
      <vt:lpstr>JPanel이란?</vt:lpstr>
      <vt:lpstr>그림판에 필요한 기능</vt:lpstr>
      <vt:lpstr>슬라이드 5</vt:lpstr>
      <vt:lpstr>슬라이드 6</vt:lpstr>
      <vt:lpstr>슬라이드 7</vt:lpstr>
      <vt:lpstr>슬라이드 8</vt:lpstr>
      <vt:lpstr>실행결과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2023-05-29T12:43:57.907</dcterms:created>
  <dc:creator>geunh</dc:creator>
  <cp:lastModifiedBy>geunh</cp:lastModifiedBy>
  <dcterms:modified xsi:type="dcterms:W3CDTF">2023-05-29T15:00:00.647</dcterms:modified>
  <cp:revision>18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