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지영" initials="신" lastIdx="1" clrIdx="0">
    <p:extLst>
      <p:ext uri="{19B8F6BF-5375-455C-9EA6-DF929625EA0E}">
        <p15:presenceInfo xmlns:p15="http://schemas.microsoft.com/office/powerpoint/2012/main" userId="S::sjiy23@jmail.ac.kr::b186c3a0-0ec0-4e84-9618-0ab14bede6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2901" autoAdjust="0"/>
  </p:normalViewPr>
  <p:slideViewPr>
    <p:cSldViewPr snapToGrid="0">
      <p:cViewPr>
        <p:scale>
          <a:sx n="94" d="100"/>
          <a:sy n="94" d="100"/>
        </p:scale>
        <p:origin x="110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5T16:46:58.22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B7A0-C96D-4174-98A9-E73E69F2AD17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DD80-BA79-40E8-84CF-B2117825C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7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Html </a:t>
            </a:r>
            <a:r>
              <a:rPr lang="ko-KR" altLang="en-US" dirty="0"/>
              <a:t>공부 기록을 발표할 신지영입니다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58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스타일을 적용시키지 않는 결과값은 </a:t>
            </a:r>
            <a:r>
              <a:rPr lang="en-US" altLang="ko-KR" dirty="0"/>
              <a:t>&lt;p&gt; </a:t>
            </a:r>
            <a:r>
              <a:rPr lang="ko-KR" altLang="en-US" dirty="0"/>
              <a:t>태그를 사용한 거나 마찬가지로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목록 만들기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비순서형 목록 만들기 태그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ko-KR" altLang="en-US" dirty="0"/>
              <a:t>순서형 목록 만들기 태그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&lt;dl&gt;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ko-KR" altLang="en-US" dirty="0" err="1"/>
              <a:t>개념와</a:t>
            </a:r>
            <a:r>
              <a:rPr lang="ko-KR" altLang="en-US" dirty="0"/>
              <a:t> 정의를 정리할 수 있는 태그 </a:t>
            </a:r>
            <a:r>
              <a:rPr lang="en-US" altLang="ko-KR" dirty="0"/>
              <a:t>—&gt; &lt;dt&gt;</a:t>
            </a:r>
            <a:r>
              <a:rPr lang="ko-KR" altLang="en-US" dirty="0"/>
              <a:t>은 정의하고자 하는 개념을 선언한다</a:t>
            </a:r>
            <a:r>
              <a:rPr lang="en-US" altLang="ko-KR" dirty="0"/>
              <a:t>, &lt;dd&gt; </a:t>
            </a:r>
            <a:r>
              <a:rPr lang="ko-KR" altLang="en-US" dirty="0"/>
              <a:t>태그는 개념의 정의를 설명할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목록을 만드는 태그에는 </a:t>
            </a:r>
            <a:r>
              <a:rPr lang="en-US" altLang="ko-KR" dirty="0"/>
              <a:t>&lt;li&gt;</a:t>
            </a:r>
            <a:r>
              <a:rPr lang="ko-KR" altLang="en-US" dirty="0"/>
              <a:t>태그를 사용해 세부화 하는데 </a:t>
            </a:r>
            <a:r>
              <a:rPr lang="en-US" altLang="ko-KR" dirty="0"/>
              <a:t>list</a:t>
            </a:r>
            <a:r>
              <a:rPr lang="ko-KR" altLang="en-US" dirty="0"/>
              <a:t>의 약자이다</a:t>
            </a:r>
            <a:r>
              <a:rPr lang="en-US" altLang="ko-KR" dirty="0"/>
              <a:t>.(&lt;dl&gt;</a:t>
            </a:r>
            <a:r>
              <a:rPr lang="ko-KR" altLang="en-US" dirty="0"/>
              <a:t>태그는 제외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1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링크첨부하기</a:t>
            </a:r>
            <a:endParaRPr lang="ko-KR" altLang="en-US" b="1" dirty="0"/>
          </a:p>
          <a:p>
            <a:r>
              <a:rPr lang="ko-KR" altLang="en-US" dirty="0" err="1"/>
              <a:t>링크란</a:t>
            </a:r>
            <a:r>
              <a:rPr lang="ko-KR" altLang="en-US" dirty="0"/>
              <a:t> 내부문서와 외무문서를 연결해 주는 역할을 합니다</a:t>
            </a:r>
            <a:r>
              <a:rPr lang="en-US" altLang="ko-KR" dirty="0"/>
              <a:t>. html</a:t>
            </a:r>
            <a:r>
              <a:rPr lang="ko-KR" altLang="en-US" dirty="0"/>
              <a:t>에서는 기본적으로 </a:t>
            </a:r>
            <a:r>
              <a:rPr lang="en-US" altLang="ko-KR" dirty="0"/>
              <a:t>&lt;a&gt;</a:t>
            </a:r>
            <a:r>
              <a:rPr lang="ko-KR" altLang="en-US" dirty="0"/>
              <a:t>태그를 주로 사용합니다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&lt;a&gt;</a:t>
            </a:r>
            <a:r>
              <a:rPr lang="ko-KR" altLang="en-US" dirty="0"/>
              <a:t>태그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=”</a:t>
            </a:r>
            <a:r>
              <a:rPr lang="ko-KR" altLang="en-US" dirty="0"/>
              <a:t>첨부할 링크”</a:t>
            </a:r>
            <a:r>
              <a:rPr lang="en-US" altLang="ko-KR" dirty="0"/>
              <a:t>, target=”</a:t>
            </a:r>
            <a:r>
              <a:rPr lang="ko-KR" altLang="en-US" dirty="0"/>
              <a:t>속성”</a:t>
            </a:r>
            <a:r>
              <a:rPr lang="en-US" altLang="ko-KR" dirty="0"/>
              <a:t>, title=”</a:t>
            </a:r>
            <a:r>
              <a:rPr lang="ko-KR" altLang="en-US" dirty="0"/>
              <a:t>링크 이름”</a:t>
            </a:r>
            <a:r>
              <a:rPr lang="en-US" altLang="ko-KR" dirty="0"/>
              <a:t>&gt;</a:t>
            </a:r>
            <a:r>
              <a:rPr lang="ko-KR" altLang="en-US" dirty="0"/>
              <a:t>페이지에 보여질 링크가 첨부될 텍스트 입력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target</a:t>
            </a:r>
            <a:r>
              <a:rPr lang="ko-KR" altLang="en-US" dirty="0"/>
              <a:t>속성 </a:t>
            </a:r>
            <a:r>
              <a:rPr lang="en-US" altLang="ko-KR" dirty="0"/>
              <a:t>- _blank, _self </a:t>
            </a:r>
            <a:r>
              <a:rPr lang="ko-KR" altLang="en-US" dirty="0"/>
              <a:t>등 </a:t>
            </a:r>
            <a:r>
              <a:rPr lang="en-US" altLang="ko-KR" dirty="0"/>
              <a:t>target </a:t>
            </a:r>
            <a:r>
              <a:rPr lang="ko-KR" altLang="en-US" dirty="0"/>
              <a:t>속성에 사용할 속성은 여러가지이지만 새창으로 링크를 여는 </a:t>
            </a:r>
            <a:r>
              <a:rPr lang="en-US" altLang="ko-KR" dirty="0"/>
              <a:t>_blank</a:t>
            </a:r>
            <a:r>
              <a:rPr lang="ko-KR" altLang="en-US" dirty="0"/>
              <a:t>를 주로 사용할 거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코드를 실행시키면 링크가 연결된 텍스트가 나옵니다</a:t>
            </a:r>
            <a:r>
              <a:rPr lang="en-US" altLang="ko-KR" dirty="0"/>
              <a:t>. </a:t>
            </a:r>
            <a:r>
              <a:rPr lang="ko-KR" altLang="en-US" dirty="0"/>
              <a:t>텍스트를 클릭하면 새 창으로 연결한 주소 페이지가 열립니다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2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로고를 누르면 네이버 링크를 타고 사이트 연결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=”</a:t>
            </a:r>
            <a:r>
              <a:rPr lang="ko-KR" altLang="en-US" dirty="0"/>
              <a:t>링크 주소” </a:t>
            </a:r>
            <a:r>
              <a:rPr lang="en-US" altLang="ko-KR" dirty="0"/>
              <a:t>target=”</a:t>
            </a:r>
            <a:r>
              <a:rPr lang="ko-KR" altLang="en-US" dirty="0"/>
              <a:t>속성”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=”</a:t>
            </a:r>
            <a:r>
              <a:rPr lang="ko-KR" altLang="en-US" dirty="0"/>
              <a:t>이미지 위치” </a:t>
            </a:r>
            <a:r>
              <a:rPr lang="en-US" altLang="ko-KR" dirty="0"/>
              <a:t>alt=”</a:t>
            </a:r>
            <a:r>
              <a:rPr lang="ko-KR" altLang="en-US" dirty="0"/>
              <a:t>대체 </a:t>
            </a:r>
            <a:r>
              <a:rPr lang="ko-KR" altLang="en-US" dirty="0" err="1"/>
              <a:t>택스트</a:t>
            </a:r>
            <a:r>
              <a:rPr lang="ko-KR" altLang="en-US" dirty="0"/>
              <a:t>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&lt;/a&gt;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로고 이미지를 클릭하면 네이버로 연결이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7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택스트</a:t>
            </a:r>
            <a:r>
              <a:rPr lang="ko-KR" altLang="en-US" b="1" dirty="0"/>
              <a:t> 강조하기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&lt;strong&gt;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ko-KR" altLang="en-US" dirty="0" err="1"/>
              <a:t>택스트</a:t>
            </a:r>
            <a:r>
              <a:rPr lang="ko-KR" altLang="en-US" dirty="0"/>
              <a:t> 부분에 ‘</a:t>
            </a:r>
            <a:r>
              <a:rPr lang="ko-KR" altLang="en-US" dirty="0" err="1"/>
              <a:t>굵게’를</a:t>
            </a:r>
            <a:r>
              <a:rPr lang="ko-KR" altLang="en-US" dirty="0"/>
              <a:t> 설정할 수 있다</a:t>
            </a:r>
            <a:r>
              <a:rPr lang="en-US" altLang="ko-KR" dirty="0"/>
              <a:t>. </a:t>
            </a:r>
            <a:r>
              <a:rPr lang="ko-KR" altLang="en-US" dirty="0"/>
              <a:t>중첩으로도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ko-KR" altLang="en-US" dirty="0" err="1"/>
              <a:t>택스트</a:t>
            </a:r>
            <a:r>
              <a:rPr lang="ko-KR" altLang="en-US" dirty="0"/>
              <a:t> 부분에 ‘</a:t>
            </a:r>
            <a:r>
              <a:rPr lang="ko-KR" altLang="en-US" dirty="0" err="1"/>
              <a:t>기울기’를</a:t>
            </a:r>
            <a:r>
              <a:rPr lang="ko-KR" altLang="en-US" dirty="0"/>
              <a:t> 적용시킬 수 있다</a:t>
            </a:r>
            <a:r>
              <a:rPr lang="en-US" altLang="ko-KR" dirty="0"/>
              <a:t>. </a:t>
            </a:r>
            <a:r>
              <a:rPr lang="ko-KR" altLang="en-US" dirty="0"/>
              <a:t>중첩으로 사용하면 문장을 더 강조할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웹에 폼을 구성하는 태그를 공부했습니다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inpuu</a:t>
            </a:r>
            <a:r>
              <a:rPr lang="en-US" altLang="ko-KR" dirty="0"/>
              <a:t>&gt; </a:t>
            </a:r>
            <a:r>
              <a:rPr lang="ko-KR" altLang="en-US" dirty="0"/>
              <a:t>태그에 </a:t>
            </a:r>
            <a:r>
              <a:rPr lang="ko-KR" altLang="en-US" dirty="0" err="1"/>
              <a:t>상요할</a:t>
            </a:r>
            <a:r>
              <a:rPr lang="ko-KR" altLang="en-US" dirty="0"/>
              <a:t> 수 있는 속성은 다양합니다</a:t>
            </a:r>
            <a:r>
              <a:rPr lang="en-US" altLang="ko-KR" dirty="0"/>
              <a:t>. </a:t>
            </a:r>
            <a:r>
              <a:rPr lang="ko-KR" altLang="en-US" dirty="0"/>
              <a:t>텍스트가 될 수 있고 비밀번호를 입력하는 공간을 만들 수도 있고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를 </a:t>
            </a:r>
            <a:r>
              <a:rPr lang="ko-KR" altLang="en-US" dirty="0" err="1"/>
              <a:t>캡쳐해서</a:t>
            </a:r>
            <a:r>
              <a:rPr lang="ko-KR" altLang="en-US" dirty="0"/>
              <a:t> 코드 입력한 화면을 직접 보여주고 싶었지만 캡쳐를 하면 일부 텍스트가 잘린다</a:t>
            </a:r>
            <a:r>
              <a:rPr lang="en-US" altLang="ko-KR" dirty="0"/>
              <a:t>. </a:t>
            </a:r>
            <a:r>
              <a:rPr lang="ko-KR" altLang="en-US" dirty="0"/>
              <a:t>그래서 본문 텍스트만 복사하기 붙여넣기 해서 </a:t>
            </a:r>
            <a:r>
              <a:rPr lang="en-US" altLang="ko-KR" dirty="0"/>
              <a:t>ppt</a:t>
            </a:r>
            <a:r>
              <a:rPr lang="ko-KR" altLang="en-US" dirty="0"/>
              <a:t>가 간략해 졌다는 아쉬움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 태그는 원할 때 책을 찾아 사용할 수 있어서 </a:t>
            </a:r>
            <a:r>
              <a:rPr lang="ko-KR" altLang="en-US" dirty="0" err="1"/>
              <a:t>외울려고</a:t>
            </a:r>
            <a:r>
              <a:rPr lang="ko-KR" altLang="en-US" dirty="0"/>
              <a:t> </a:t>
            </a:r>
            <a:r>
              <a:rPr lang="ko-KR" altLang="en-US" dirty="0" err="1"/>
              <a:t>아둥바둥</a:t>
            </a:r>
            <a:r>
              <a:rPr lang="ko-KR" altLang="en-US" dirty="0"/>
              <a:t> 할 필요가 없었을 텐데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목차는 이전 발표에서 받은 피드백 반영 환경</a:t>
            </a:r>
            <a:r>
              <a:rPr lang="en-US" altLang="ko-KR" dirty="0"/>
              <a:t>, </a:t>
            </a:r>
            <a:r>
              <a:rPr lang="ko-KR" altLang="en-US" dirty="0"/>
              <a:t>작업 환경 변경</a:t>
            </a:r>
            <a:r>
              <a:rPr lang="en-US" altLang="ko-KR" dirty="0"/>
              <a:t>, </a:t>
            </a:r>
            <a:r>
              <a:rPr lang="ko-KR" altLang="en-US" dirty="0"/>
              <a:t>일차 별 학습 내용</a:t>
            </a:r>
            <a:r>
              <a:rPr lang="en-US" altLang="ko-KR" dirty="0"/>
              <a:t>, </a:t>
            </a:r>
            <a:r>
              <a:rPr lang="ko-KR" altLang="en-US" dirty="0"/>
              <a:t>느낌점과 </a:t>
            </a:r>
            <a:r>
              <a:rPr lang="en-US" altLang="ko-KR" dirty="0"/>
              <a:t>QNA </a:t>
            </a:r>
            <a:r>
              <a:rPr lang="ko-KR" altLang="en-US" dirty="0"/>
              <a:t>순서대로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9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내에서 </a:t>
            </a:r>
            <a:r>
              <a:rPr lang="en-US" altLang="ko-KR" dirty="0"/>
              <a:t>live preview </a:t>
            </a:r>
            <a:r>
              <a:rPr lang="ko-KR" altLang="en-US" dirty="0"/>
              <a:t>확장 프로그램을 설치했습니다</a:t>
            </a:r>
            <a:r>
              <a:rPr lang="en-US" altLang="ko-KR" dirty="0"/>
              <a:t>. Ppt</a:t>
            </a:r>
            <a:r>
              <a:rPr lang="ko-KR" altLang="en-US" dirty="0"/>
              <a:t>에 불필요한 로고를 제거하고 깔끔한 배경을 선택했습니다</a:t>
            </a:r>
            <a:r>
              <a:rPr lang="en-US" altLang="ko-KR" dirty="0"/>
              <a:t>. </a:t>
            </a:r>
            <a:r>
              <a:rPr lang="ko-KR" altLang="en-US" dirty="0" err="1"/>
              <a:t>노션에</a:t>
            </a:r>
            <a:r>
              <a:rPr lang="ko-KR" altLang="en-US" dirty="0"/>
              <a:t> 공부기록을 작성할 때 </a:t>
            </a:r>
            <a:r>
              <a:rPr lang="en-US" altLang="ko-KR" dirty="0"/>
              <a:t>‘</a:t>
            </a:r>
            <a:r>
              <a:rPr lang="en-US" altLang="ko-KR" dirty="0" err="1"/>
              <a:t>html+css+javascript</a:t>
            </a:r>
            <a:r>
              <a:rPr lang="en-US" altLang="ko-KR" dirty="0"/>
              <a:t> </a:t>
            </a:r>
            <a:r>
              <a:rPr lang="ko-KR" altLang="en-US" dirty="0"/>
              <a:t>공부하기</a:t>
            </a:r>
            <a:r>
              <a:rPr lang="en-US" altLang="ko-KR" dirty="0"/>
              <a:t>’</a:t>
            </a:r>
            <a:r>
              <a:rPr lang="ko-KR" altLang="en-US" dirty="0"/>
              <a:t>라는 문서를 만들어 공부기록을 하고 있습니다</a:t>
            </a:r>
            <a:r>
              <a:rPr lang="en-US" altLang="ko-KR" dirty="0"/>
              <a:t>. </a:t>
            </a:r>
            <a:r>
              <a:rPr lang="ko-KR" altLang="en-US" dirty="0" err="1"/>
              <a:t>하계종강</a:t>
            </a:r>
            <a:r>
              <a:rPr lang="ko-KR" altLang="en-US" dirty="0"/>
              <a:t> 기간 동안 이루고 싶은 계획을 제목으로 지정하여 기록하고 있습니다</a:t>
            </a:r>
            <a:r>
              <a:rPr lang="en-US" altLang="ko-KR" dirty="0"/>
              <a:t>. Vs code</a:t>
            </a:r>
            <a:r>
              <a:rPr lang="ko-KR" altLang="en-US" dirty="0"/>
              <a:t>를 실행하고 작업 환경이 나오면 </a:t>
            </a:r>
            <a:r>
              <a:rPr lang="ko-KR" altLang="en-US" dirty="0" err="1"/>
              <a:t>첫줄에</a:t>
            </a:r>
            <a:r>
              <a:rPr lang="ko-KR" altLang="en-US" dirty="0"/>
              <a:t> 가장 먼저 </a:t>
            </a:r>
            <a:r>
              <a:rPr lang="en-US" altLang="ko-KR" dirty="0"/>
              <a:t>html:5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눌려 작업 환경을 구축했습니다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첫줄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입력해 </a:t>
            </a:r>
            <a:r>
              <a:rPr lang="en-US" altLang="ko-KR" dirty="0"/>
              <a:t>vs code</a:t>
            </a:r>
            <a:r>
              <a:rPr lang="ko-KR" altLang="en-US" dirty="0"/>
              <a:t>에서 제공하는 함수를 사용하여 작업 환경 구축을 입력하는데 시간을 단축시켰습니다</a:t>
            </a:r>
            <a:r>
              <a:rPr lang="en-US" altLang="ko-KR" dirty="0"/>
              <a:t>. Html:5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뿐만 아니라 </a:t>
            </a:r>
            <a:r>
              <a:rPr lang="en-US" altLang="ko-KR" dirty="0" err="1"/>
              <a:t>css</a:t>
            </a:r>
            <a:r>
              <a:rPr lang="ko-KR" altLang="en-US" dirty="0"/>
              <a:t>를 작업할 때 완전한 작업 환경을 제공합니다</a:t>
            </a:r>
            <a:r>
              <a:rPr lang="en-US" altLang="ko-KR" dirty="0"/>
              <a:t>. !</a:t>
            </a:r>
            <a:r>
              <a:rPr lang="ko-KR" altLang="en-US" dirty="0"/>
              <a:t>는</a:t>
            </a:r>
            <a:r>
              <a:rPr lang="en-US" altLang="ko-KR" dirty="0"/>
              <a:t> html</a:t>
            </a:r>
            <a:r>
              <a:rPr lang="ko-KR" altLang="en-US" dirty="0"/>
              <a:t>를 작업하기 간단한 코드를 제공합니다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Html:5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!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차이점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dirty="0"/>
              <a:t>html:5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입력하고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엔터를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치면 좀 더 완전한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HTML5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문서 구조가 생성되며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dirty="0"/>
              <a:t>!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입력하고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엔터를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치면 더 간단한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HTML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템플릿이 생성됩니다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4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체계적인 공부 기록을 남기고 싶어 개인 공부용 문서를 만들어 일 수차 별로 파일을 만들어 공부했습니다</a:t>
            </a:r>
            <a:r>
              <a:rPr lang="en-US" altLang="ko-KR" dirty="0"/>
              <a:t>. </a:t>
            </a:r>
            <a:r>
              <a:rPr lang="ko-KR" altLang="en-US" dirty="0"/>
              <a:t>저번 발표에서  정리되지 않은 다량의 정보량을 무작정 외워 발표했기 때문에 머리에 오래 남아있지 않다고 판단하여 </a:t>
            </a:r>
            <a:r>
              <a:rPr lang="ko-KR" altLang="en-US"/>
              <a:t>선택한 방법입니다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 작성한 코드는 작업 환경 내에 </a:t>
            </a:r>
            <a:r>
              <a:rPr lang="en-US" altLang="ko-KR" dirty="0"/>
              <a:t>&lt;body&gt;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태그 속에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&lt;p&gt;</a:t>
            </a:r>
            <a:r>
              <a:rPr lang="ko-KR" altLang="en-US" dirty="0"/>
              <a:t> 태그는 텍스트를 입력하는 기본 태그입니다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&lt;title&gt;</a:t>
            </a:r>
            <a:r>
              <a:rPr lang="ko-KR" altLang="en-US" dirty="0"/>
              <a:t>은 만들어진 문서의 이름을 표시할 때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hn</a:t>
            </a:r>
            <a:r>
              <a:rPr lang="en-US" altLang="ko-KR" dirty="0"/>
              <a:t>&gt; (n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정수</a:t>
            </a:r>
            <a:r>
              <a:rPr lang="en-US" altLang="ko-KR" dirty="0"/>
              <a:t>) </a:t>
            </a:r>
            <a:r>
              <a:rPr lang="ko-KR" altLang="en-US" dirty="0"/>
              <a:t>정수의 값이 작아질 수록 필요성과 중요성이 없다고 판단해 덜 누에 띄게 출력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&lt;blockquote&gt;</a:t>
            </a:r>
            <a:r>
              <a:rPr lang="ko-KR" altLang="en-US" dirty="0"/>
              <a:t> 태그는 출처의 긴 인용문을 나타내는 태그</a:t>
            </a:r>
            <a:r>
              <a:rPr lang="en-US" altLang="ko-KR" dirty="0"/>
              <a:t>(</a:t>
            </a:r>
            <a:r>
              <a:rPr lang="en-US" altLang="ko-KR" dirty="0" err="1"/>
              <a:t>css</a:t>
            </a:r>
            <a:r>
              <a:rPr lang="ko-KR" altLang="en-US" dirty="0"/>
              <a:t>를 공부할 때도 인용에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&lt;q&gt;</a:t>
            </a:r>
            <a:r>
              <a:rPr lang="ko-KR" altLang="en-US" dirty="0"/>
              <a:t>은 앞서 설명한 </a:t>
            </a:r>
            <a:r>
              <a:rPr lang="en-US" altLang="ko-KR" dirty="0"/>
              <a:t>&lt;blockquote&gt; </a:t>
            </a:r>
            <a:r>
              <a:rPr lang="ko-KR" altLang="en-US" dirty="0"/>
              <a:t>태그처럼 인용문을 나타내는 태그지만 짧은 인용문을 상요하고 </a:t>
            </a:r>
            <a:r>
              <a:rPr lang="ko-KR" altLang="en-US" dirty="0" err="1"/>
              <a:t>출력값에</a:t>
            </a:r>
            <a:r>
              <a:rPr lang="ko-KR" altLang="en-US" dirty="0"/>
              <a:t> </a:t>
            </a:r>
            <a:r>
              <a:rPr lang="ko-KR" altLang="en-US" dirty="0" err="1"/>
              <a:t>큰따움표를</a:t>
            </a:r>
            <a:r>
              <a:rPr lang="ko-KR" altLang="en-US" dirty="0"/>
              <a:t>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&lt;ins&gt;</a:t>
            </a:r>
            <a:r>
              <a:rPr lang="ko-KR" altLang="en-US" dirty="0"/>
              <a:t> 새로 추가할 텍스트 입력</a:t>
            </a:r>
            <a:r>
              <a:rPr lang="en-US" altLang="ko-KR" dirty="0"/>
              <a:t>(</a:t>
            </a:r>
            <a:r>
              <a:rPr lang="ko-KR" altLang="en-US" dirty="0"/>
              <a:t>밑줄로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&lt;del&gt; </a:t>
            </a:r>
            <a:r>
              <a:rPr lang="ko-KR" altLang="en-US" dirty="0"/>
              <a:t>기존의 텍스트를 삭제할 목적으로 사용하는 태그</a:t>
            </a:r>
            <a:r>
              <a:rPr lang="en-US" altLang="ko-KR" dirty="0"/>
              <a:t>(</a:t>
            </a:r>
            <a:r>
              <a:rPr lang="ko-KR" altLang="en-US" dirty="0"/>
              <a:t>취소선과 같이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&lt;sup&gt;,&lt;sub&gt; </a:t>
            </a:r>
            <a:r>
              <a:rPr lang="ko-KR" altLang="en-US" dirty="0" err="1"/>
              <a:t>윗</a:t>
            </a:r>
            <a:r>
              <a:rPr lang="en-US" altLang="ko-KR" dirty="0"/>
              <a:t> </a:t>
            </a:r>
            <a:r>
              <a:rPr lang="ko-KR" altLang="en-US" dirty="0"/>
              <a:t>단위와 아랫단위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</a:p>
          <a:p>
            <a:r>
              <a:rPr lang="en-US" altLang="ko-KR" dirty="0"/>
              <a:t>&lt;h4&gt;</a:t>
            </a:r>
          </a:p>
          <a:p>
            <a:r>
              <a:rPr lang="en-US" altLang="ko-KR" dirty="0"/>
              <a:t>&lt;h3&gt;</a:t>
            </a:r>
          </a:p>
          <a:p>
            <a:r>
              <a:rPr lang="en-US" altLang="ko-KR" dirty="0"/>
              <a:t>&lt;h2&gt;</a:t>
            </a:r>
          </a:p>
          <a:p>
            <a:r>
              <a:rPr lang="en-US" altLang="ko-KR" dirty="0"/>
              <a:t>&lt;h1&gt;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그룹을 만들 수 있는 태그를 공부했습니다</a:t>
            </a:r>
            <a:r>
              <a:rPr lang="en-US" altLang="ko-KR" dirty="0"/>
              <a:t>.</a:t>
            </a:r>
            <a:r>
              <a:rPr lang="ko-KR" altLang="en-US" dirty="0"/>
              <a:t> 블록요소 </a:t>
            </a:r>
            <a:r>
              <a:rPr lang="en-US" altLang="ko-KR" dirty="0"/>
              <a:t>vs </a:t>
            </a:r>
            <a:r>
              <a:rPr lang="ko-KR" altLang="en-US" dirty="0"/>
              <a:t>인라인 요소의 개념을 이해해야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블록요소는 자체적으로 </a:t>
            </a:r>
            <a:r>
              <a:rPr lang="ko-KR" altLang="en-US" dirty="0" err="1"/>
              <a:t>줄바꿈이</a:t>
            </a:r>
            <a:r>
              <a:rPr lang="ko-KR" altLang="en-US" dirty="0"/>
              <a:t> 가능하고 새로운 줄에서 시작할 수 있습니다</a:t>
            </a:r>
            <a:r>
              <a:rPr lang="en-US" altLang="ko-KR" dirty="0"/>
              <a:t>. </a:t>
            </a:r>
            <a:r>
              <a:rPr lang="ko-KR" altLang="en-US" dirty="0"/>
              <a:t>수직으로 쌓이는 구조를 갖는 특징을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인라인 요소는 새로운 줄에서 시작할 수 없습니다</a:t>
            </a:r>
            <a:r>
              <a:rPr lang="en-US" altLang="ko-KR" dirty="0"/>
              <a:t>. </a:t>
            </a:r>
            <a:r>
              <a:rPr lang="ko-KR" altLang="en-US" dirty="0"/>
              <a:t>줄 내에서 차지하는 </a:t>
            </a:r>
            <a:r>
              <a:rPr lang="ko-KR" altLang="en-US" dirty="0" err="1"/>
              <a:t>공간만큰만</a:t>
            </a:r>
            <a:r>
              <a:rPr lang="ko-KR" altLang="en-US" dirty="0"/>
              <a:t> 차지하기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Div</a:t>
            </a:r>
            <a:r>
              <a:rPr lang="ko-KR" altLang="en-US" dirty="0" err="1"/>
              <a:t>태근ㄴ</a:t>
            </a:r>
            <a:r>
              <a:rPr lang="ko-KR" altLang="en-US" dirty="0"/>
              <a:t> 블록 수준 요소입니다</a:t>
            </a:r>
            <a:r>
              <a:rPr lang="en-US" altLang="ko-KR" dirty="0"/>
              <a:t>. </a:t>
            </a:r>
            <a:r>
              <a:rPr lang="ko-KR" altLang="en-US" dirty="0"/>
              <a:t>블록 요소와 인라인 요소를 그룹으로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큰 </a:t>
            </a:r>
            <a:r>
              <a:rPr lang="ko-KR" altLang="en-US" dirty="0" err="1"/>
              <a:t>영여르</a:t>
            </a:r>
            <a:r>
              <a:rPr lang="ko-KR" altLang="en-US" dirty="0"/>
              <a:t> 구분하고 레이아웃을 구성하는 데 주로 사용합니다</a:t>
            </a:r>
            <a:r>
              <a:rPr lang="en-US" altLang="ko-KR" dirty="0"/>
              <a:t>. Dir </a:t>
            </a:r>
            <a:r>
              <a:rPr lang="ko-KR" altLang="en-US" dirty="0"/>
              <a:t>태그를 사용할 때 </a:t>
            </a:r>
            <a:r>
              <a:rPr lang="en-US" altLang="ko-KR" dirty="0"/>
              <a:t>call </a:t>
            </a:r>
            <a:r>
              <a:rPr lang="ko-KR" altLang="en-US" dirty="0"/>
              <a:t>속성을 </a:t>
            </a:r>
            <a:r>
              <a:rPr lang="ko-KR" altLang="en-US" dirty="0" err="1"/>
              <a:t>사용할건데</a:t>
            </a:r>
            <a:r>
              <a:rPr lang="ko-KR" altLang="en-US" dirty="0"/>
              <a:t> 이를 </a:t>
            </a:r>
            <a:r>
              <a:rPr lang="en-US" altLang="ko-KR" dirty="0" err="1"/>
              <a:t>css</a:t>
            </a:r>
            <a:r>
              <a:rPr lang="ko-KR" altLang="en-US" dirty="0"/>
              <a:t>를 적용하기 위한 식별자로 사용하는 속성입니다</a:t>
            </a:r>
            <a:r>
              <a:rPr lang="en-US" altLang="ko-KR" dirty="0"/>
              <a:t>. </a:t>
            </a:r>
            <a:r>
              <a:rPr lang="ko-KR" altLang="en-US" dirty="0"/>
              <a:t>클래스 선택자라는 단원에서 배운다고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8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&lt;span&gt;</a:t>
            </a:r>
            <a:r>
              <a:rPr lang="ko-KR" altLang="en-US" dirty="0"/>
              <a:t>태그는 인라인 요소로 작은 텍스트 부분에서 스타일을 적용하는데 사용합니다</a:t>
            </a:r>
            <a:r>
              <a:rPr lang="en-US" altLang="ko-KR" dirty="0"/>
              <a:t>. Ppt</a:t>
            </a:r>
            <a:r>
              <a:rPr lang="ko-KR" altLang="en-US" dirty="0"/>
              <a:t>에 입력한 코드는 스타일을 적용시키지 않은 코드입니다</a:t>
            </a:r>
            <a:r>
              <a:rPr lang="en-US" altLang="ko-KR" dirty="0"/>
              <a:t>. </a:t>
            </a:r>
            <a:r>
              <a:rPr lang="en-US" altLang="ko-KR" dirty="0" err="1"/>
              <a:t>Css</a:t>
            </a:r>
            <a:r>
              <a:rPr lang="ko-KR" altLang="en-US" dirty="0"/>
              <a:t>를 공부하는 스타일을 변경할 수 있을 텐데 안타까웠습니다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DD80-BA79-40E8-84CF-B2117825C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D49E-1A8C-401A-B88D-7897943DF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64FF1-3A95-8B86-7DBA-62DFBE9C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9C36E-F066-D394-D01A-EF11D293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9687-B4D5-478B-B0FC-D457FD75AF14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6EE0A-2005-2561-16A3-7467E4C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2D68-28CF-1A9F-5BED-1CC0226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C3E02-426F-D056-B697-BEF051D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F004E-D2E5-2294-9072-D2D4F3D4C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31127-5F22-043C-941E-55FDD219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CE4-87A0-4A8B-AE93-E4A033CEB75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3EB2F-A50F-CE6E-8582-7A09C2A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DDF53-B7C2-4599-2F01-6DDB5F05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0C4A2-E517-1F52-A18D-6D36CB382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B9463-6E95-8472-FB77-1711F208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5EFDF-DCF4-644A-D605-F5A7E49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1C1F-F853-4BEB-B04D-6E0873EE9CDE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58BE-3637-4D83-4630-A447771A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556CB-C24A-03DD-5532-B65401F9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EC71C-D7D8-3639-BDFD-E2BF1053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91548-5504-21FE-DFDC-CDBADE77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50435-7CA0-1393-31DA-82B9881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5877-3FDE-4F9A-BF8F-FC58F7081002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26C15-1C00-2DE2-15EB-B4D80D6D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9D569-E103-21D4-F22A-2AB96F6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5F217-8B94-85B1-2D7C-F909F38B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EFCBB-1DB9-90EC-38A0-9BF87BCA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3EADA-B8F0-0B3E-F336-BC2B4B2F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D40-6B51-4C0D-9A0F-86DA4DBFE824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09FBD-FE20-752F-39C4-D9317FB4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EE45-A5F8-61AE-7E2F-ED6AB54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3AF7E-EDDD-E9DE-5AE6-88FA2093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86C17-DA82-EA54-877E-1DF856DD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F3346-41FF-5259-64E7-A36ECA392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E9F3F-C6A8-EBBE-C38C-D925FB7B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20F9-337D-4B57-BEC5-7D99BF0EEBC9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53C3-97D2-E93C-AA05-B5F00B53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ECFF3-8CCA-829D-F1FB-5C904B6E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F6A8-361A-E488-A4AC-40DAD2F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E6143-CD95-DB4C-9647-8AAB6F49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473D5-D608-EF9B-BBA1-C1719441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F6380-5C73-5A75-9340-3FC23CCF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BEB25-53E1-EEFF-B857-4EA48779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CE6A5-2ED7-11C1-CD23-6F3D4749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E61E-2C0E-4AD2-9DDF-DB8E3EB561AD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C44308-0C66-7B7D-B42F-B2E36400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FB704-4250-541D-75FC-1733841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8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A3049-BA69-674E-223F-583F9191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97DA0-129F-A336-7143-3FCF71C2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D8C2-A08E-4B2C-A350-AC7357F5D1C4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1902A-F016-B597-31DB-0A8DB299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B9D23-36C2-49CD-4620-6BFAD0C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F69AED-4BD5-8171-46E5-BB7988CA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99FC-BC77-4DBB-A2D4-C455D9127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1B052-59E6-9A13-8924-3F78D4F6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D36EC-848C-BAE2-DAC0-648151E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DECE-47F3-BE84-A762-F086560F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45A73-9C5D-E3E0-A164-4F4BAE16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E39AC-AA4C-D057-925C-3DB2ADCC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F0DAF-B29F-D6EC-02FC-E25490D5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C349-CC3C-4CC2-BE4E-392EA285295A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FA1EE-CA10-391E-FE8F-E6226AFF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717D7-E5BD-9F10-382C-FEF5DC3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C193-F6B0-97F7-E603-871233D0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AC5929-9E8D-4CB0-3177-AAE69B6F2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108EE-2D92-3923-BC25-2F531604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31348-F6E2-2C88-54C3-5B68D44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AF3A-AD82-416C-A6EA-A1C921EE09E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B764B-2630-DD87-AE8E-7DAD3B79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C6F63-BC68-BC36-0D78-A64AE4D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37C3A-C327-80EC-F201-E7BA5D15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7ECAA-E843-190E-D8DC-C1D8712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984B9-8FEE-9C06-973A-91849140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934-2851-44F7-B05A-CC7A6B47291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B6350-8F1D-31FE-8C90-F3AEB02A1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1B29F-EBE7-DA45-9399-185A9C24B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F6C9-4EFE-43FB-83F9-B55682F7C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24F40-6975-439A-7E3A-388B79751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공부 기록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7045A-146F-46F8-D1C6-A6289C922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내부 세미나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5DF4-93D7-3C5B-1EDF-A37684947A19}"/>
              </a:ext>
            </a:extLst>
          </p:cNvPr>
          <p:cNvSpPr txBox="1"/>
          <p:nvPr/>
        </p:nvSpPr>
        <p:spPr>
          <a:xfrm>
            <a:off x="5122876" y="2316163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92313403 </a:t>
            </a:r>
            <a:r>
              <a:rPr lang="ko-KR" altLang="en-US" dirty="0"/>
              <a:t>신지영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9A167F-7644-E335-16BC-24619B46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2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E286-C44D-FE4E-27E1-86FC113B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 차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A907DC-1E6D-A63C-24A0-015BAAD8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91" y="2580245"/>
            <a:ext cx="4389500" cy="99830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CB042-FD63-0B27-9929-9BF0D1D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4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1B6EF-4CE5-C9F0-AB99-03E00D43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8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44FF1-FC20-09E6-6D2D-A355AC1A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213" y="629587"/>
            <a:ext cx="10515600" cy="5598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판매 중인 과일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비순서형 목록 만드는 태그</a:t>
            </a:r>
            <a:r>
              <a:rPr lang="en-US" altLang="ko-KR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키위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오늘 할 일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파이썬 공부하기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순서형 </a:t>
            </a:r>
            <a:r>
              <a:rPr lang="ko-KR" altLang="en-US" sz="8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목록만들기</a:t>
            </a:r>
            <a:r>
              <a:rPr lang="ko-KR" alt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태그</a:t>
            </a:r>
            <a:r>
              <a:rPr lang="en-US" altLang="ko-KR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언어 복습하기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숨 쉬기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HTMLdms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Hyer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Text Markup Language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의 약자로 웹 문서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의 구조를 설계하기 위한 목적으로 개발된 언어입니다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Cascading Style Sheets</a:t>
            </a: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의 약자로 웹 문서를 꾸미기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위한 목적으로 개발된 언어입니다</a:t>
            </a: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E296E-AA1C-DCA2-777F-85F77C1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6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193EB-0BC7-9793-4366-85F31B6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 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B4BF97-1DB4-4137-AF79-7C1FEC08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20" y="1847850"/>
            <a:ext cx="7855771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554D9-B55B-9B13-8FFD-E7EA2E45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5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0721B-CA2C-4F0A-1746-362B784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8DD88-C926-4632-596E-A1AEA57D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https://www.notion.so/HTML-CSS-1161bcf2138f490fa0cc519ff466e66f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scp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신지영 공부 기록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개인공부 기록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링크 첨부하는 태그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844CE-DC19-3546-025F-D21C37CB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1EB3-1107-BE97-07F1-29815867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일 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99DDD81-7A98-0A8A-33AF-75E5DDF8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4" y="2541711"/>
            <a:ext cx="4542909" cy="148180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89C07-E74E-F700-74DB-A45A402E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645115-F725-09DF-F8D6-05787B6F2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37" y="1364105"/>
            <a:ext cx="6439983" cy="36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DEE5-F494-6235-1936-99D62346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F5C21-BDE7-515C-68D9-827C8E24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 &lt;</a:t>
            </a:r>
            <a:r>
              <a:rPr lang="en-US" altLang="ko-KR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="./beach.jpg" alt="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여름바다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"&gt;--&gt;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https://www.naver.com/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https://search.pstatic.net/common/?</a:t>
            </a:r>
            <a:r>
              <a:rPr lang="en-US" altLang="ko-KR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http%3A%2F%2Fblogfiles.naver.net%2FMjAyMjA2MTdfMTAg%2FMDAxNjU1NDUxNjA3MjA3.zMcv3h7lw21iYaPoHIqfQYoHnMUslzS3aA-dMnE9PcYg.qizMEP2o9XMfW1zVE3Z91fh4KAC-2d34zgkrMzGBthog.PNG.symentor%2F%25B3%25D7%25C0%25CC%25B9%25F6-%25B7%25CE%25B0%25ED-%25B0%25ED%25C8%25AD%25C1%25FA.png&amp;type=sc960_832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ko-KR" alt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네이버 로고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D4094-57F8-6D36-1031-922BBB06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2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82F1C-B813-2CA4-7F21-6675167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 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DB5A8-5BBA-AC4B-09AE-2441ACC5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4765684-F965-9770-2C82-A1AB0267C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0" y="1291090"/>
            <a:ext cx="3606384" cy="255809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B9B185-AF63-651D-2016-B0D6959DF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77" y="1390094"/>
            <a:ext cx="4430745" cy="27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EAA1-87AB-82FC-8274-5739B5A0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2B54C-DF5B-DA62-B819-5C3780EA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이 시설은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관계자 외 출입금지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시설 이용자는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아래에 안내되어 있는 수직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을 반드시 지켜야 합니다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여기서부터는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위험하니까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절대로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지나가지 마세요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여기서부터는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위험하니까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절대로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그 어떤 경우에도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지나가지 마세요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05AD9-0B7C-24CF-9CE3-8B660D1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0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9966-81BB-DA28-87EE-9FA9866D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일 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BACEDA-5851-4D4F-6FD6-8346CDB7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74" y="1690688"/>
            <a:ext cx="8146894" cy="393469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8561D-4FCF-01AB-A451-914B124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2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7F-BD15-B43E-651C-77ECF3CD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41"/>
            <a:ext cx="10515600" cy="1325563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7425A-7EFE-2BBF-87A0-FC7AE617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10" y="88874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chechbox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https://search.pstatic.net/common/?</a:t>
            </a:r>
            <a:r>
              <a:rPr lang="en-US" altLang="ko-KR" sz="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=http%3A%2F%2Fblogfiles.naver.net%2FMjAyMzA1MDlfOTQg%2FMDAxNjgzNjE3MTAyMzI2.ptcByXZrGDf_tOSXc2PPaBoY53GGpE6QVFiYK3v9OVUg.TUg39wnjTdCngMtGfX-OAputtQoHIBMmSBy4vHOZZfgg.PNG.ds8mvg%2Fimage.png&amp;type=a340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hiddin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datetime-local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reset&gt;</a:t>
            </a:r>
            <a:r>
              <a:rPr lang="en-US" altLang="ko-KR" sz="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&lt;/body</a:t>
            </a:r>
            <a:r>
              <a:rPr lang="en-US" altLang="ko-KR" sz="8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271B1-57BA-AD0D-A508-B95A8FC1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8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7B2B-FCFF-0196-CD4D-F3EB6BCC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D3A23-305B-2949-D4EB-A2F97DAC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5746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피드백 반영</a:t>
            </a:r>
            <a:endParaRPr lang="en-US" altLang="ko-KR" dirty="0"/>
          </a:p>
          <a:p>
            <a:r>
              <a:rPr lang="ko-KR" altLang="en-US" dirty="0"/>
              <a:t>작업 환경 변경</a:t>
            </a:r>
            <a:endParaRPr lang="en-US" altLang="ko-KR" dirty="0"/>
          </a:p>
          <a:p>
            <a:r>
              <a:rPr lang="ko-KR" altLang="en-US" dirty="0"/>
              <a:t>일 차 별 학습 내용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일차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일차</a:t>
            </a:r>
            <a:endParaRPr lang="en-US" altLang="ko-KR" dirty="0"/>
          </a:p>
          <a:p>
            <a:r>
              <a:rPr lang="ko-KR" altLang="en-US" dirty="0" err="1"/>
              <a:t>느낌점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E8757-9FC5-7F31-DE6D-5E4DCAE4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F92E-9249-A59C-8193-0D085056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8F1322-608F-F54F-DB6C-F640AC5C5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935"/>
            <a:ext cx="10515600" cy="322871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C87E7-582C-D329-F4A7-F583BE06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0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D7DC14-D265-76FD-D421-1A59C197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36" y="2373807"/>
            <a:ext cx="10515600" cy="1325563"/>
          </a:xfrm>
        </p:spPr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1615A-2DCB-7351-6F1F-D3C623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4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F6D54-F7F6-FE4F-40AC-F9555510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744220"/>
            <a:ext cx="10515600" cy="1325563"/>
          </a:xfrm>
        </p:spPr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7AE98-7F03-35A1-102B-4A0B6338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633" y="2877603"/>
            <a:ext cx="2811905" cy="110279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70B98-BA19-C587-2274-C8497D5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614E-8FC9-614E-79BF-8FA48C96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반영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D4ABCD7-CA7B-E637-9E47-DEEFC303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94" y="2155183"/>
            <a:ext cx="2606266" cy="108213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EB747-7C04-840E-DB62-4A96D9EE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C8DE61-3026-5069-D223-7395CCACB474}"/>
              </a:ext>
            </a:extLst>
          </p:cNvPr>
          <p:cNvSpPr/>
          <p:nvPr/>
        </p:nvSpPr>
        <p:spPr>
          <a:xfrm>
            <a:off x="6374934" y="1807992"/>
            <a:ext cx="3976382" cy="15330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깔끔한 </a:t>
            </a:r>
            <a:r>
              <a:rPr lang="en-US" altLang="ko-KR" dirty="0">
                <a:solidFill>
                  <a:schemeClr val="tx1"/>
                </a:solidFill>
              </a:rPr>
              <a:t>ppt </a:t>
            </a:r>
            <a:r>
              <a:rPr lang="ko-KR" altLang="en-US" dirty="0">
                <a:solidFill>
                  <a:schemeClr val="tx1"/>
                </a:solidFill>
              </a:rPr>
              <a:t>배경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불필요한 로고 제거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F26E56-A5B9-D409-1CE7-5994AF323DC1}"/>
              </a:ext>
            </a:extLst>
          </p:cNvPr>
          <p:cNvSpPr/>
          <p:nvPr/>
        </p:nvSpPr>
        <p:spPr>
          <a:xfrm>
            <a:off x="6374934" y="4498722"/>
            <a:ext cx="3976382" cy="15330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공부 방향성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0B099-BEE4-89AC-1106-CB5A95DC776F}"/>
              </a:ext>
            </a:extLst>
          </p:cNvPr>
          <p:cNvSpPr/>
          <p:nvPr/>
        </p:nvSpPr>
        <p:spPr>
          <a:xfrm>
            <a:off x="1477161" y="4498722"/>
            <a:ext cx="3976382" cy="15330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 첫 줄에 </a:t>
            </a:r>
            <a:r>
              <a:rPr lang="en-US" altLang="ko-KR" dirty="0">
                <a:solidFill>
                  <a:schemeClr val="tx1"/>
                </a:solidFill>
              </a:rPr>
              <a:t>html:5 </a:t>
            </a:r>
            <a:r>
              <a:rPr lang="ko-KR" altLang="en-US" dirty="0">
                <a:solidFill>
                  <a:schemeClr val="tx1"/>
                </a:solidFill>
              </a:rPr>
              <a:t>입력 대신 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함수 사용</a:t>
            </a:r>
          </a:p>
        </p:txBody>
      </p:sp>
    </p:spTree>
    <p:extLst>
      <p:ext uri="{BB962C8B-B14F-4D97-AF65-F5344CB8AC3E}">
        <p14:creationId xmlns:p14="http://schemas.microsoft.com/office/powerpoint/2010/main" val="4206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42009-78ED-78B3-4797-9EE15586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환경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BE6F60-DA93-AB56-46E0-2954854A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09" y="2644072"/>
            <a:ext cx="2804403" cy="78492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F5814-78B4-48DE-68F6-003F470E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1102F-AEFA-36D3-82B4-119CBCEC72D1}"/>
              </a:ext>
            </a:extLst>
          </p:cNvPr>
          <p:cNvSpPr txBox="1"/>
          <p:nvPr/>
        </p:nvSpPr>
        <p:spPr>
          <a:xfrm flipH="1">
            <a:off x="2856609" y="3429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탐색기에 작업 폴더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EAD873-6292-CA4E-ABFB-DEE3F7900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55" y="1690688"/>
            <a:ext cx="2751058" cy="3711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0803B-FFB8-04E7-F717-AE3C79478D70}"/>
              </a:ext>
            </a:extLst>
          </p:cNvPr>
          <p:cNvSpPr txBox="1"/>
          <p:nvPr/>
        </p:nvSpPr>
        <p:spPr>
          <a:xfrm flipH="1">
            <a:off x="6096000" y="5417087"/>
            <a:ext cx="303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 수 별 파일 생성 후 학습</a:t>
            </a:r>
          </a:p>
        </p:txBody>
      </p:sp>
    </p:spTree>
    <p:extLst>
      <p:ext uri="{BB962C8B-B14F-4D97-AF65-F5344CB8AC3E}">
        <p14:creationId xmlns:p14="http://schemas.microsoft.com/office/powerpoint/2010/main" val="3676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7A974-35BE-68F8-7DA0-FF4B58B2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92" y="136525"/>
            <a:ext cx="10515600" cy="69544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나의 첫 번째 웹 페이지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본문의 문단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altLang="ko-KR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hn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제목이나 주세를 나타내는 텍스트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안녕하세요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줄바꿈할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때 사용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코딩하기 좋은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날일것만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같지만 그렇지도 않는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날이에요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ko-KR" alt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ko-KR" alt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https://ko.wikipedia.org/wiki/HTML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출처에서 인용한 문단 단위의 텍스트를 작성할 때 사용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한 개 이상의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를 사용해야 한다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하이퍼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텍스트 마크업 언어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(Hyper Text Markup Language, HTML,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문화여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초본문표식달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기언어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하이퍼본문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표식달기언어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는 웹 페이지를 위한 지배적인 마크업 언어다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또한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HTML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은 제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목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단락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목록 등과 같은 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본몬을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위한 구조적 의미를 나타내는 것 뿐만 아니라 링크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인용과 그 밖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의 항목으로 구조적 문서를 만들 수 있는 방법을 제공한다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차세대웹기술지원센터의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데이터에 따르면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ko-KR" altLang="en-US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https://www.koreahtmls.kr/front/stars/browser/browserUseStats.do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년 대한민국에서 가장 점유율이 높은 웹 브라우저는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구글의 크롬입니다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&lt;!--q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태그를 사용한 인용문은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""(</a:t>
            </a:r>
            <a:r>
              <a:rPr lang="ko-KR" altLang="en-US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큰따음표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로 묶어 입력된다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새로 추가한 텍스트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신지영 입니다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신지영 이였습니다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기존에 있던 </a:t>
            </a:r>
            <a:r>
              <a:rPr lang="ko-KR" altLang="en-US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택스트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삭제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공기의 원소 기호는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285B5-DE7B-8709-6A0A-980ED037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1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0A100-1D5A-B320-AC53-F358ED5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 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1AF5E1-2C87-6B58-1BDA-0E18713FA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18" y="1825625"/>
            <a:ext cx="9576963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4587A-9932-158E-72B2-98C6DEB8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1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4D91-A47F-FA45-6C4C-6EAFD646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B888D-BBD5-0C6C-4D72-5D597637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&lt;!--&lt;p&gt;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영화 소개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&lt;p&gt; 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영화를 소개하는 페이지입니다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.&lt;/p&gt;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&lt;p&gt;TV 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프로그램 소개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&lt;p&gt;TV 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프로그램을 소개하는 페이지입니다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.&lt;/p&gt;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ko-KR" alt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altLang="ko-KR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블록요소와 인라인 요소를 그룹으로 묶을 때 사용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영화 소개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&lt;!--class 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속성은 </a:t>
            </a:r>
            <a:r>
              <a:rPr lang="en-US" altLang="ko-KR" sz="11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ko-KR" altLang="en-US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를 적용하기 위한 식별자</a:t>
            </a:r>
            <a:r>
              <a:rPr lang="en-US" altLang="ko-KR" sz="11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영화를 소개하는 페이지입니다</a:t>
            </a:r>
            <a:r>
              <a:rPr lang="en-US" altLang="ko-KR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ko-KR" alt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lang="en-US" altLang="ko-KR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TV 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프로그램 소개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TV 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프로그램을 </a:t>
            </a:r>
            <a:r>
              <a:rPr lang="ko-KR" altLang="en-US" sz="11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소개한느</a:t>
            </a: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페이지입니다</a:t>
            </a:r>
            <a:r>
              <a:rPr lang="en-US" altLang="ko-KR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ko-KR" alt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77E98-BE4B-58E2-4417-E210D5BF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E3844-6F6F-FC31-17AE-D9EB6EFB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 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6515B5-CEAF-0764-6153-85A527DBA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36" y="2008570"/>
            <a:ext cx="4244708" cy="215664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05D7D-B5C7-BE55-ECE4-8BD7A1D0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막힌 원호 2">
            <a:extLst>
              <a:ext uri="{FF2B5EF4-FFF2-40B4-BE49-F238E27FC236}">
                <a16:creationId xmlns:a16="http://schemas.microsoft.com/office/drawing/2014/main" id="{DF7E1F76-41D1-1FCB-ED50-C6464AFBCCDE}"/>
              </a:ext>
            </a:extLst>
          </p:cNvPr>
          <p:cNvSpPr/>
          <p:nvPr/>
        </p:nvSpPr>
        <p:spPr>
          <a:xfrm rot="5400000">
            <a:off x="7059826" y="2051225"/>
            <a:ext cx="683743" cy="617837"/>
          </a:xfrm>
          <a:prstGeom prst="blockArc">
            <a:avLst>
              <a:gd name="adj1" fmla="val 10800000"/>
              <a:gd name="adj2" fmla="val 0"/>
              <a:gd name="adj3" fmla="val 13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F00-3C40-5100-3CB0-9EF454CAC80A}"/>
              </a:ext>
            </a:extLst>
          </p:cNvPr>
          <p:cNvSpPr txBox="1"/>
          <p:nvPr/>
        </p:nvSpPr>
        <p:spPr>
          <a:xfrm>
            <a:off x="7834185" y="2189029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그룹</a:t>
            </a: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DCA28624-4D6F-2D4C-CDCA-70D35A14F257}"/>
              </a:ext>
            </a:extLst>
          </p:cNvPr>
          <p:cNvSpPr/>
          <p:nvPr/>
        </p:nvSpPr>
        <p:spPr>
          <a:xfrm rot="5400000">
            <a:off x="7319318" y="3089655"/>
            <a:ext cx="683743" cy="617837"/>
          </a:xfrm>
          <a:prstGeom prst="blockArc">
            <a:avLst>
              <a:gd name="adj1" fmla="val 10800000"/>
              <a:gd name="adj2" fmla="val 0"/>
              <a:gd name="adj3" fmla="val 13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98EE6-5240-76D2-8690-2FBC7E9804A8}"/>
              </a:ext>
            </a:extLst>
          </p:cNvPr>
          <p:cNvSpPr txBox="1"/>
          <p:nvPr/>
        </p:nvSpPr>
        <p:spPr>
          <a:xfrm>
            <a:off x="8093677" y="3227459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티비</a:t>
            </a:r>
            <a:r>
              <a:rPr lang="ko-KR" altLang="en-US" dirty="0"/>
              <a:t> 그룹</a:t>
            </a:r>
          </a:p>
        </p:txBody>
      </p:sp>
    </p:spTree>
    <p:extLst>
      <p:ext uri="{BB962C8B-B14F-4D97-AF65-F5344CB8AC3E}">
        <p14:creationId xmlns:p14="http://schemas.microsoft.com/office/powerpoint/2010/main" val="411992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02A67-9204-7709-0A96-64831006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 차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FD6B5-A433-9891-06C6-ADBB5918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&lt;!--&lt;p&gt;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영화 소개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이번 영화의 하이라이트 장면은 바로 여기입니다</a:t>
            </a:r>
            <a:r>
              <a:rPr lang="en-US" altLang="ko-KR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.&lt;/p&gt;--&gt;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영화 소개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이번 영화의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하이라이트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장면은 바로 여기입니다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2954B-8896-51D0-A2F4-7E30145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F6C9-4EFE-43FB-83F9-B55682F7C6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9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2159</Words>
  <Application>Microsoft Office PowerPoint</Application>
  <PresentationFormat>와이드스크린</PresentationFormat>
  <Paragraphs>253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Söhne</vt:lpstr>
      <vt:lpstr>맑은 고딕</vt:lpstr>
      <vt:lpstr>Arial</vt:lpstr>
      <vt:lpstr>Consolas</vt:lpstr>
      <vt:lpstr>Office 테마</vt:lpstr>
      <vt:lpstr>Html 공부 기록</vt:lpstr>
      <vt:lpstr>목차</vt:lpstr>
      <vt:lpstr>피드백 반영</vt:lpstr>
      <vt:lpstr>작업 환경 변경</vt:lpstr>
      <vt:lpstr>PowerPoint 프레젠테이션</vt:lpstr>
      <vt:lpstr>1일 차</vt:lpstr>
      <vt:lpstr>2일 차</vt:lpstr>
      <vt:lpstr>2일 차</vt:lpstr>
      <vt:lpstr>2일 차(2)</vt:lpstr>
      <vt:lpstr>2일 차(2)</vt:lpstr>
      <vt:lpstr>3일 차</vt:lpstr>
      <vt:lpstr>3일 차</vt:lpstr>
      <vt:lpstr>4일 차</vt:lpstr>
      <vt:lpstr>4일 차</vt:lpstr>
      <vt:lpstr>5일 차</vt:lpstr>
      <vt:lpstr>5일 차</vt:lpstr>
      <vt:lpstr>6일 차</vt:lpstr>
      <vt:lpstr>6일 차</vt:lpstr>
      <vt:lpstr>7일 차</vt:lpstr>
      <vt:lpstr>PowerPoint 프레젠테이션</vt:lpstr>
      <vt:lpstr>느낀점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공부 기록</dc:title>
  <dc:creator>신지영</dc:creator>
  <cp:lastModifiedBy>신지영</cp:lastModifiedBy>
  <cp:revision>4</cp:revision>
  <dcterms:created xsi:type="dcterms:W3CDTF">2023-06-04T17:56:58Z</dcterms:created>
  <dcterms:modified xsi:type="dcterms:W3CDTF">2023-06-05T10:57:25Z</dcterms:modified>
</cp:coreProperties>
</file>