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075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F5F4-9B8B-8987-1226-BBCF57F27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페이지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B4431-1F03-1A15-DF7F-96FE5523D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DE8477-78DC-05E5-02E4-FD32BB44155B}"/>
              </a:ext>
            </a:extLst>
          </p:cNvPr>
          <p:cNvSpPr txBox="1">
            <a:spLocks/>
          </p:cNvSpPr>
          <p:nvPr/>
        </p:nvSpPr>
        <p:spPr>
          <a:xfrm>
            <a:off x="1765724" y="2656306"/>
            <a:ext cx="8673427" cy="132258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92313403 </a:t>
            </a:r>
            <a:r>
              <a:rPr lang="ko-KR" altLang="en-US" dirty="0"/>
              <a:t>신지영</a:t>
            </a:r>
          </a:p>
        </p:txBody>
      </p:sp>
    </p:spTree>
    <p:extLst>
      <p:ext uri="{BB962C8B-B14F-4D97-AF65-F5344CB8AC3E}">
        <p14:creationId xmlns:p14="http://schemas.microsoft.com/office/powerpoint/2010/main" val="411303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50490-6E61-9E47-AE36-52AE24F4A7C1}"/>
              </a:ext>
            </a:extLst>
          </p:cNvPr>
          <p:cNvSpPr txBox="1"/>
          <p:nvPr/>
        </p:nvSpPr>
        <p:spPr>
          <a:xfrm>
            <a:off x="3049030" y="1582341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 4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세대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(2020)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A14 Bionic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4GB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인치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 11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형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(3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세대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(2021)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M1 APL1102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8GB/16GB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인치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8198C-4B1C-A194-D30F-5D1EA13A13DB}"/>
              </a:ext>
            </a:extLst>
          </p:cNvPr>
          <p:cNvSpPr txBox="1"/>
          <p:nvPr/>
        </p:nvSpPr>
        <p:spPr>
          <a:xfrm>
            <a:off x="3049030" y="889844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560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315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https://www.youtube.com/watch?v=oRYFKsnoHx4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allowfullscreen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기종고르기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2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26212-768D-B4F5-2D24-38C8625C4C63}"/>
              </a:ext>
            </a:extLst>
          </p:cNvPr>
          <p:cNvSpPr txBox="1"/>
          <p:nvPr/>
        </p:nvSpPr>
        <p:spPr>
          <a:xfrm>
            <a:off x="3046971" y="366623"/>
            <a:ext cx="609805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저장공간 선택하기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vacancy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vacancy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32GB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32GB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64GB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64GB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128GB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128GB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256GB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256GB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512GB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512GB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1TB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1TB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후기 남기기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기종</a:t>
            </a:r>
          </a:p>
          <a:p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typy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&lt;/label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내용</a:t>
            </a:r>
          </a:p>
          <a:p>
            <a:r>
              <a:rPr lang="ko-KR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CA2E1-2324-7665-8814-77CAE664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2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87E53D-079A-6AC0-307C-84CC69D8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8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7DEA84-92A3-6563-2E76-2E7267E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3B85F-0D18-B25E-2C14-7D6C780E9CC1}"/>
              </a:ext>
            </a:extLst>
          </p:cNvPr>
          <p:cNvSpPr txBox="1"/>
          <p:nvPr/>
        </p:nvSpPr>
        <p:spPr>
          <a:xfrm>
            <a:off x="5167086" y="2967335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공부 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18524-4470-DD4E-4BF6-76ACB37AC0C7}"/>
              </a:ext>
            </a:extLst>
          </p:cNvPr>
          <p:cNvSpPr txBox="1"/>
          <p:nvPr/>
        </p:nvSpPr>
        <p:spPr>
          <a:xfrm flipH="1">
            <a:off x="5167086" y="1872344"/>
            <a:ext cx="2566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Q&amp;A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133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3612-395E-77A7-0614-411F5894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5705F-0EC9-B2C0-15EC-FD0287F7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만들고자 하는 페이지 구상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필요한 태그 공부</a:t>
            </a:r>
            <a:endParaRPr lang="en-US" altLang="ko-KR" dirty="0"/>
          </a:p>
          <a:p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/>
              <a:t>만든 페이지 실행하기</a:t>
            </a:r>
            <a:endParaRPr lang="en-US" altLang="ko-KR" dirty="0"/>
          </a:p>
          <a:p>
            <a:r>
              <a:rPr lang="ko-KR" altLang="en-US" dirty="0" err="1"/>
              <a:t>느낌점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9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5AA5F6-BE69-4E77-EB3E-ED741EDD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82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E99CC-04BC-286F-AEB4-A80367EB4C6F}"/>
              </a:ext>
            </a:extLst>
          </p:cNvPr>
          <p:cNvSpPr txBox="1"/>
          <p:nvPr/>
        </p:nvSpPr>
        <p:spPr>
          <a:xfrm flipH="1">
            <a:off x="6096000" y="3305263"/>
            <a:ext cx="496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주제를 정해서 만들고 싶은 페이지 구상하기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6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CE99CC-04BC-286F-AEB4-A80367EB4C6F}"/>
              </a:ext>
            </a:extLst>
          </p:cNvPr>
          <p:cNvSpPr txBox="1"/>
          <p:nvPr/>
        </p:nvSpPr>
        <p:spPr>
          <a:xfrm flipH="1">
            <a:off x="6096000" y="3305263"/>
            <a:ext cx="496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text, </a:t>
            </a:r>
            <a:r>
              <a:rPr lang="ko-KR" altLang="en-US" dirty="0">
                <a:latin typeface="Arial Black" panose="020B0A04020102020204" pitchFamily="34" charset="0"/>
              </a:rPr>
              <a:t>순서형 태그 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4A4DF-D7B7-30CB-F902-D99E9E16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740CD-B58F-A066-49CF-B2BF6C0A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0"/>
          <a:stretch/>
        </p:blipFill>
        <p:spPr>
          <a:xfrm>
            <a:off x="0" y="0"/>
            <a:ext cx="89008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1E552-3C7F-6475-CF50-69A89521C421}"/>
              </a:ext>
            </a:extLst>
          </p:cNvPr>
          <p:cNvSpPr txBox="1"/>
          <p:nvPr/>
        </p:nvSpPr>
        <p:spPr>
          <a:xfrm flipH="1">
            <a:off x="9880383" y="3429000"/>
            <a:ext cx="186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 구상하기</a:t>
            </a:r>
          </a:p>
        </p:txBody>
      </p:sp>
    </p:spTree>
    <p:extLst>
      <p:ext uri="{BB962C8B-B14F-4D97-AF65-F5344CB8AC3E}">
        <p14:creationId xmlns:p14="http://schemas.microsoft.com/office/powerpoint/2010/main" val="314793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1E552-3C7F-6475-CF50-69A89521C421}"/>
              </a:ext>
            </a:extLst>
          </p:cNvPr>
          <p:cNvSpPr txBox="1"/>
          <p:nvPr/>
        </p:nvSpPr>
        <p:spPr>
          <a:xfrm flipH="1">
            <a:off x="8132323" y="3244334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나머지 태그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D29A2-EB3B-9CD4-3838-5670C87DC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78" b="60993"/>
          <a:stretch/>
        </p:blipFill>
        <p:spPr>
          <a:xfrm>
            <a:off x="0" y="0"/>
            <a:ext cx="5778230" cy="2675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BAF37-133C-8DB9-A374-3D617E7B1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47" b="66525"/>
          <a:stretch/>
        </p:blipFill>
        <p:spPr>
          <a:xfrm>
            <a:off x="0" y="2675106"/>
            <a:ext cx="5778230" cy="33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2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42F6F-CE1D-BE94-8A59-206AF231B767}"/>
              </a:ext>
            </a:extLst>
          </p:cNvPr>
          <p:cNvSpPr txBox="1"/>
          <p:nvPr/>
        </p:nvSpPr>
        <p:spPr>
          <a:xfrm>
            <a:off x="3049030" y="1859340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X-UA-Compatible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IE=edge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initial-scale=1.0</a:t>
            </a:r>
            <a:r>
              <a:rPr lang="en-US" altLang="ko-K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Webpage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firsttime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608D-67BE-E197-7E65-C86E2F262A75}"/>
              </a:ext>
            </a:extLst>
          </p:cNvPr>
          <p:cNvSpPr txBox="1"/>
          <p:nvPr/>
        </p:nvSpPr>
        <p:spPr>
          <a:xfrm>
            <a:off x="3046971" y="1419628"/>
            <a:ext cx="609805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ipad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http://127.0.0.1:5500/test2.html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http://127.0.0.1:5500/test3.html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http://127.0.0.1:5500/test4.html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https://www.seoul.co.kr/news/newsView.php?id=20100716033001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https://th.bing.com/</a:t>
            </a:r>
            <a:r>
              <a:rPr lang="en-US" altLang="ko-KR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/id/OIP.Xp5Z1y5QX-wvJtCB1E2v5gAAAA?pid=</a:t>
            </a:r>
            <a:r>
              <a:rPr lang="en-US" altLang="ko-KR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ImgDet&amp;rs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=1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ko-KR" alt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Apple </a:t>
            </a:r>
            <a:r>
              <a:rPr lang="ko-KR" alt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이벤트에서 최초의 </a:t>
            </a:r>
            <a:r>
              <a:rPr lang="en-US" altLang="ko-KR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ipad</a:t>
            </a:r>
            <a:r>
              <a:rPr lang="ko-KR" alt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를 선보이는 스티브 잡스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474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338</a:t>
            </a:r>
            <a:r>
              <a:rPr lang="en-US" altLang="ko-KR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ipad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이 개발하고 판매하는 태블릿 컴퓨터 </a:t>
            </a:r>
            <a:r>
              <a:rPr lang="ko-KR" alt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브렌드이다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 2010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이벤트에서 최초 공개되었고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4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일 최초로 판매되었다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년 말 기준으로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약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억 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5800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만 대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의 판매고를 올렸다</a:t>
            </a:r>
            <a:r>
              <a:rPr lang="en-US" altLang="ko-KR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0DE3B-FD20-D9B8-D479-2012EFE8E726}"/>
              </a:ext>
            </a:extLst>
          </p:cNvPr>
          <p:cNvSpPr txBox="1"/>
          <p:nvPr/>
        </p:nvSpPr>
        <p:spPr>
          <a:xfrm>
            <a:off x="3049030" y="335846"/>
            <a:ext cx="60980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ipad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구분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프로세서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메모리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화면크기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Mini 6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세대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(2021)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A15 Bionic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3GB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8.3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인치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iPad 9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세대 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(2021)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A15 Bionic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3GB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10.2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인치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2898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{55F6F6E2-A3C9-4526-AD1D-8C26E843EB94}tf16401371</Template>
  <TotalTime>126</TotalTime>
  <Words>983</Words>
  <Application>Microsoft Office PowerPoint</Application>
  <PresentationFormat>와이드스크린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Black</vt:lpstr>
      <vt:lpstr>Calibri Light</vt:lpstr>
      <vt:lpstr>Consolas</vt:lpstr>
      <vt:lpstr>Rockwell</vt:lpstr>
      <vt:lpstr>Wingdings</vt:lpstr>
      <vt:lpstr>아틀라스</vt:lpstr>
      <vt:lpstr>웹 페이지 만들기</vt:lpstr>
      <vt:lpstr>Html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페이지 만들기</dc:title>
  <dc:creator>신지영</dc:creator>
  <cp:lastModifiedBy>신지영</cp:lastModifiedBy>
  <cp:revision>1</cp:revision>
  <dcterms:created xsi:type="dcterms:W3CDTF">2023-07-12T04:09:22Z</dcterms:created>
  <dcterms:modified xsi:type="dcterms:W3CDTF">2023-07-12T06:15:58Z</dcterms:modified>
</cp:coreProperties>
</file>