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115D092A.xml" ContentType="application/vnd.ms-powerpoint.comments+xml"/>
  <Override PartName="/ppt/comments/modernComment_103_1C236B52.xml" ContentType="application/vnd.ms-powerpoint.comments+xml"/>
  <Override PartName="/ppt/comments/modernComment_105_EE677C9E.xml" ContentType="application/vnd.ms-powerpoint.comments+xml"/>
  <Override PartName="/ppt/comments/modernComment_106_512AE5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63" r:id="rId10"/>
    <p:sldId id="264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F439D1-8319-A9E8-B521-B8748854D5EE}" name="윤도현" initials="윤도" userId="S::soojooo123@jmail.ac.kr::c75e5e4c-3576-40b7-a855-e810790742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8/10/relationships/authors" Target="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modernComment_102_115D09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D4492C-E224-469D-B553-447AF9F711E3}" authorId="{2DF439D1-8319-A9E8-B521-B8748854D5EE}" created="2023-08-08T13:27:49.5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1309866" sldId="258"/>
      <ac:picMk id="5" creationId="{D4BAA440-4E61-2DC5-9844-BF0D4903E259}"/>
    </ac:deMkLst>
    <p188:txBody>
      <a:bodyPr/>
      <a:lstStyle/>
      <a:p>
        <a:r>
          <a:rPr lang="ko-KR" altLang="en-US"/>
          <a:t>Phpmyadmin을 이용해서 abc_corp라는 데이터베이스를 만들고 msg_board라는 테이블을 만들어 테이블 안에 number, name, message를 넣었습니다.</a:t>
        </a:r>
      </a:p>
    </p188:txBody>
  </p188:cm>
</p188:cmLst>
</file>

<file path=ppt/comments/modernComment_103_1C236B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B4623E-62A1-4A0A-A922-0C75FDD71BBF}" authorId="{2DF439D1-8319-A9E8-B521-B8748854D5EE}" created="2023-08-08T14:31:34.833">
    <pc:sldMkLst xmlns:pc="http://schemas.microsoft.com/office/powerpoint/2013/main/command">
      <pc:docMk/>
      <pc:sldMk cId="472083282" sldId="259"/>
    </pc:sldMkLst>
    <p188:txBody>
      <a:bodyPr/>
      <a:lstStyle/>
      <a:p>
        <a:r>
          <a:rPr lang="ko-KR" altLang="en-US"/>
          <a:t>visual studio code를 이용해 main.html을 기본 코딩합니다.</a:t>
        </a:r>
      </a:p>
    </p188:txBody>
  </p188:cm>
</p188:cmLst>
</file>

<file path=ppt/comments/modernComment_105_EE677C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977CAF-04F8-4FDD-BC98-FAD73C1F7BB0}" authorId="{2DF439D1-8319-A9E8-B521-B8748854D5EE}" created="2023-08-08T14:35:37.988">
    <pc:sldMkLst xmlns:pc="http://schemas.microsoft.com/office/powerpoint/2013/main/command">
      <pc:docMk/>
      <pc:sldMk cId="3999759518" sldId="261"/>
    </pc:sldMkLst>
    <p188:txBody>
      <a:bodyPr/>
      <a:lstStyle/>
      <a:p>
        <a:r>
          <a:rPr lang="ko-KR" altLang="en-US"/>
          <a:t>POST 방식으로 INSERT.PHP에 정보를 보내주는 코드를 쓰고 이름과 메세지를 쓴느 칸을 만들어 이름과 메시지에 입력된 값을 INSERT.PHP에 보내줍니다.</a:t>
        </a:r>
      </a:p>
    </p188:txBody>
  </p188:cm>
</p188:cmLst>
</file>

<file path=ppt/comments/modernComment_106_512AE5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415CA1-7B27-48EE-9571-51B6AF9852B5}" authorId="{2DF439D1-8319-A9E8-B521-B8748854D5EE}" created="2023-08-08T14:38:23.668">
    <pc:sldMkLst xmlns:pc="http://schemas.microsoft.com/office/powerpoint/2013/main/command">
      <pc:docMk/>
      <pc:sldMk cId="1361765782" sldId="262"/>
    </pc:sldMkLst>
    <p188:txBody>
      <a:bodyPr/>
      <a:lstStyle/>
      <a:p>
        <a:r>
          <a:rPr lang="ko-KR" altLang="en-US"/>
          <a:t>데이터베이스 연결해주고 만약 연결이 안됬었다면 연결하지 못하는 문구를 출력하고 error 메시지를 뜨게하고 연결되었다면 
접속했습니다를 출력하게 한다.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microsoft.com/office/2018/10/relationships/comments" Target="../comments/modernComment_102_115D092A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microsoft.com/office/2018/10/relationships/comments" Target="../comments/modernComment_103_1C236B5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microsoft.com/office/2018/10/relationships/comments" Target="../comments/modernComment_105_EE677C9E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microsoft.com/office/2018/10/relationships/comments" Target="../comments/modernComment_106_512AE596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SCP 발표</a:t>
            </a:r>
            <a:br>
              <a:rPr lang="ko-KR" altLang="en-US">
                <a:ea typeface="맑은 고딕"/>
              </a:rPr>
            </a:b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1학년 윤도현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CDD9-AEB7-6D5D-31B9-B3FBFEAC6925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POST 넘어온 값들을 변수로 만들기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D7E2-3763-9969-7A39-13E660CADB9C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10</a:t>
            </a:r>
          </a:p>
        </p:txBody>
      </p:sp>
      <p:pic>
        <p:nvPicPr>
          <p:cNvPr id="3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BA1992E-CE44-99A4-7A2C-46DEA1F4D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553" y="2047245"/>
            <a:ext cx="6372224" cy="933121"/>
          </a:xfrm>
        </p:spPr>
      </p:pic>
      <p:pic>
        <p:nvPicPr>
          <p:cNvPr id="5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1F6A6A-86DC-087D-AD3E-35A27896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6" y="3427691"/>
            <a:ext cx="6185337" cy="777755"/>
          </a:xfrm>
          <a:prstGeom prst="rect">
            <a:avLst/>
          </a:prstGeom>
        </p:spPr>
      </p:pic>
      <p:pic>
        <p:nvPicPr>
          <p:cNvPr id="7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384D740-549D-6E4C-7590-16D5139C6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84" y="4810964"/>
            <a:ext cx="9141371" cy="8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2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INSERT 문을 이용해 테이블에 데이터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D7E2-3763-9969-7A39-13E660CADB9C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11</a:t>
            </a: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B4B0F5C9-03AD-9CA8-9BAE-FCDB80B3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42" y="2049161"/>
            <a:ext cx="9220200" cy="593506"/>
          </a:xfrm>
        </p:spPr>
      </p:pic>
      <p:pic>
        <p:nvPicPr>
          <p:cNvPr id="14" name="그림 1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628ECEAA-BC63-9619-E4BE-EC4A0E8D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1" y="3242611"/>
            <a:ext cx="8458199" cy="23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0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5FE8-CB3E-3ED8-E6FF-D32D1C6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16577-8D85-48AE-56DC-3A9126A5EACF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12</a:t>
            </a:r>
          </a:p>
        </p:txBody>
      </p:sp>
      <p:pic>
        <p:nvPicPr>
          <p:cNvPr id="7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20F5157-D367-6A0C-C7DB-F2C86464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49" y="1286997"/>
            <a:ext cx="4818993" cy="4653455"/>
          </a:xfrm>
        </p:spPr>
      </p:pic>
      <p:pic>
        <p:nvPicPr>
          <p:cNvPr id="8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1EAAAC7-94DA-5C32-E6EC-7ED76F09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90" y="3112040"/>
            <a:ext cx="2743200" cy="1001783"/>
          </a:xfrm>
          <a:prstGeom prst="rect">
            <a:avLst/>
          </a:prstGeom>
        </p:spPr>
      </p:pic>
      <p:pic>
        <p:nvPicPr>
          <p:cNvPr id="9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ABC4030-98A8-69E0-2F5D-536E2471A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0" y="2837579"/>
            <a:ext cx="8208580" cy="19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SLECT 문을 이용해 출력하기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328E3-21F8-EB6D-DEF9-204A272BB89A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13</a:t>
            </a:r>
          </a:p>
        </p:txBody>
      </p:sp>
      <p:pic>
        <p:nvPicPr>
          <p:cNvPr id="3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20F9C9-ACC4-6DB4-E9AE-FF4BB9580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1" y="2986365"/>
            <a:ext cx="10121463" cy="1858239"/>
          </a:xfrm>
        </p:spPr>
      </p:pic>
    </p:spTree>
    <p:extLst>
      <p:ext uri="{BB962C8B-B14F-4D97-AF65-F5344CB8AC3E}">
        <p14:creationId xmlns:p14="http://schemas.microsoft.com/office/powerpoint/2010/main" val="194210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0610-019E-EDD9-AE64-982D37F1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552F464-C56F-11C8-27C9-16CE3747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005" y="2517899"/>
            <a:ext cx="10788461" cy="1541890"/>
          </a:xfrm>
        </p:spPr>
      </p:pic>
    </p:spTree>
    <p:extLst>
      <p:ext uri="{BB962C8B-B14F-4D97-AF65-F5344CB8AC3E}">
        <p14:creationId xmlns:p14="http://schemas.microsoft.com/office/powerpoint/2010/main" val="4040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5E3F09-B32B-1023-451B-05B9B54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  <a:ea typeface="맑은 고딕"/>
              </a:rPr>
              <a:t>목차 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7A616-0275-64FC-F6C5-B9AC9023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000">
                <a:ea typeface="맑은 고딕"/>
              </a:rPr>
              <a:t>저번에 발표했던 내용</a:t>
            </a:r>
          </a:p>
          <a:p>
            <a:pPr marL="514350" indent="-514350">
              <a:buAutoNum type="arabicPeriod"/>
            </a:pPr>
            <a:endParaRPr lang="ko-KR" altLang="en-US" sz="300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sz="300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sz="3000">
                <a:ea typeface="맑은 고딕"/>
              </a:rPr>
              <a:t>이번에 발표할 내용</a:t>
            </a:r>
          </a:p>
          <a:p>
            <a:pPr marL="514350" indent="-514350">
              <a:buAutoNum type="arabicPeriod"/>
            </a:pPr>
            <a:endParaRPr lang="ko-KR" altLang="en-US" sz="300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sz="300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sz="3000">
                <a:ea typeface="맑은 고딕"/>
              </a:rPr>
              <a:t>Q&amp;A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3C4CC-E87D-3C16-19CD-D67FF6E2D1E9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67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3500" err="1">
                <a:solidFill>
                  <a:schemeClr val="bg1"/>
                </a:solidFill>
                <a:ea typeface="맑은 고딕"/>
              </a:rPr>
              <a:t>PhpMyadmin을</a:t>
            </a:r>
            <a:r>
              <a:rPr lang="ko-KR" altLang="en-US" sz="3500">
                <a:solidFill>
                  <a:schemeClr val="bg1"/>
                </a:solidFill>
                <a:ea typeface="맑은 고딕"/>
              </a:rPr>
              <a:t> 이용해 데이터베이스 만들기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4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E84B3C5-5F50-887E-2BB6-A810B00D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7739" y="2343981"/>
            <a:ext cx="3825362" cy="1419532"/>
          </a:xfrm>
        </p:spPr>
      </p:pic>
      <p:pic>
        <p:nvPicPr>
          <p:cNvPr id="5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4BAA440-4E61-2DC5-9844-BF0D4903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64" y="4412201"/>
            <a:ext cx="10461522" cy="1401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C3CE0-8DDD-D781-4F55-D0BF2EB310D3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3098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ea typeface="맑은 고딕"/>
              </a:rPr>
              <a:t>VScode를</a:t>
            </a:r>
            <a:r>
              <a:rPr lang="ko-KR" altLang="en-US" sz="4000">
                <a:solidFill>
                  <a:schemeClr val="bg1"/>
                </a:solidFill>
                <a:ea typeface="맑은 고딕"/>
              </a:rPr>
              <a:t> 이용해 main.html 코딩하기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pic>
        <p:nvPicPr>
          <p:cNvPr id="10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D773002-AB21-4F9B-57D6-E28F6A2DE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18450"/>
            <a:ext cx="10515600" cy="39627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2D7E2-3763-9969-7A39-13E660CADB9C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2083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6581B-74AA-CE6C-F31B-055F4D22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7B5FAA1-3719-0789-8EF0-908A5A7A6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315" y="868030"/>
            <a:ext cx="5455981" cy="5111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B0BAB-D086-1F8B-FD13-535C2E484E51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96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게시물 쓰기 </a:t>
            </a:r>
            <a:r>
              <a:rPr lang="ko-KR" altLang="en-US" sz="4000" err="1">
                <a:solidFill>
                  <a:schemeClr val="bg1"/>
                </a:solidFill>
                <a:ea typeface="맑은 고딕"/>
              </a:rPr>
              <a:t>write.php</a:t>
            </a:r>
            <a:r>
              <a:rPr lang="ko-KR" altLang="en-US" sz="4000">
                <a:solidFill>
                  <a:schemeClr val="bg1"/>
                </a:solidFill>
                <a:ea typeface="맑은 고딕"/>
              </a:rPr>
              <a:t> 구현하기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D7E2-3763-9969-7A39-13E660CADB9C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6</a:t>
            </a:r>
          </a:p>
        </p:txBody>
      </p:sp>
      <p:pic>
        <p:nvPicPr>
          <p:cNvPr id="5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526A9A2-1F5B-5832-F36F-1ACDEECB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439" y="1812487"/>
            <a:ext cx="8380535" cy="4548406"/>
          </a:xfrm>
        </p:spPr>
      </p:pic>
    </p:spTree>
    <p:extLst>
      <p:ext uri="{BB962C8B-B14F-4D97-AF65-F5344CB8AC3E}">
        <p14:creationId xmlns:p14="http://schemas.microsoft.com/office/powerpoint/2010/main" val="39997595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5FE8-CB3E-3ED8-E6FF-D32D1C64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20271DB-0E9C-CC41-785E-B1A3F6800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538" y="892832"/>
            <a:ext cx="5476474" cy="5073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16577-8D85-48AE-56DC-3A9126A5EACF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883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데이터베이스 연결하기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pic>
        <p:nvPicPr>
          <p:cNvPr id="7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5D2DAAC-813B-4664-2757-F632ABCB3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442" y="2253213"/>
            <a:ext cx="11041117" cy="32202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A535CF-B05E-BF0F-A288-7047184E2BAA}"/>
              </a:ext>
            </a:extLst>
          </p:cNvPr>
          <p:cNvSpPr txBox="1"/>
          <p:nvPr/>
        </p:nvSpPr>
        <p:spPr>
          <a:xfrm>
            <a:off x="10876935" y="6231193"/>
            <a:ext cx="940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17657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EE5FE7-A591-0FD3-E414-5D74FCB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맑은 고딕"/>
                <a:cs typeface="+mj-cs"/>
              </a:rPr>
              <a:t>이번에 발표 할 </a:t>
            </a:r>
            <a:r>
              <a:rPr lang="ko-KR" altLang="en-US" sz="4800">
                <a:solidFill>
                  <a:srgbClr val="FFFFFF"/>
                </a:solidFill>
                <a:ea typeface="맑은 고딕"/>
              </a:rPr>
              <a:t>내용</a:t>
            </a:r>
            <a:endParaRPr lang="ko-KR" alt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/>
            <a:endParaRPr lang="en-US" altLang="ko-KR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B2E22-D83B-441C-DBC5-FE5A6584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7288" y="5538955"/>
            <a:ext cx="1090766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800">
                <a:solidFill>
                  <a:srgbClr val="FFFFFF"/>
                </a:solidFill>
                <a:ea typeface="맑은 고딕"/>
              </a:rPr>
              <a:t>9</a:t>
            </a:r>
            <a:endParaRPr lang="en-US" altLang="ko-KR" sz="1800" kern="1200">
              <a:solidFill>
                <a:srgbClr val="FFFFFF"/>
              </a:solidFill>
              <a:latin typeface="+mn-lt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F1BF-7811-146E-CE87-FF2F346F4C49}"/>
              </a:ext>
            </a:extLst>
          </p:cNvPr>
          <p:cNvSpPr txBox="1"/>
          <p:nvPr/>
        </p:nvSpPr>
        <p:spPr>
          <a:xfrm>
            <a:off x="5733435" y="2341306"/>
            <a:ext cx="5733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324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14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SCP 발표 </vt:lpstr>
      <vt:lpstr>목차  </vt:lpstr>
      <vt:lpstr>PhpMyadmin을 이용해 데이터베이스 만들기 </vt:lpstr>
      <vt:lpstr>VScode를 이용해 main.html 코딩하기 </vt:lpstr>
      <vt:lpstr>PowerPoint 프레젠테이션</vt:lpstr>
      <vt:lpstr>게시물 쓰기 write.php 구현하기</vt:lpstr>
      <vt:lpstr>PowerPoint 프레젠테이션</vt:lpstr>
      <vt:lpstr>데이터베이스 연결하기</vt:lpstr>
      <vt:lpstr>이번에 발표 할 내용 </vt:lpstr>
      <vt:lpstr>POST 넘어온 값들을 변수로 만들기 </vt:lpstr>
      <vt:lpstr>INSERT 문을 이용해 테이블에 데이터 입력</vt:lpstr>
      <vt:lpstr>PowerPoint 프레젠테이션</vt:lpstr>
      <vt:lpstr>SLECT 문을 이용해 출력하기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게스트 사용자</cp:lastModifiedBy>
  <cp:revision>9</cp:revision>
  <dcterms:created xsi:type="dcterms:W3CDTF">2023-08-08T12:38:32Z</dcterms:created>
  <dcterms:modified xsi:type="dcterms:W3CDTF">2023-08-10T06:32:48Z</dcterms:modified>
</cp:coreProperties>
</file>