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8A41-B372-4B41-95DD-DAB0FB754112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7350146-A400-4E21-B6C1-36403CB830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5935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8A41-B372-4B41-95DD-DAB0FB754112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350146-A400-4E21-B6C1-36403CB830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99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8A41-B372-4B41-95DD-DAB0FB754112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350146-A400-4E21-B6C1-36403CB83078}" type="slidenum">
              <a:rPr lang="da-DK" smtClean="0"/>
              <a:t>‹nr.›</a:t>
            </a:fld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3597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8A41-B372-4B41-95DD-DAB0FB754112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350146-A400-4E21-B6C1-36403CB830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0035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8A41-B372-4B41-95DD-DAB0FB754112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350146-A400-4E21-B6C1-36403CB83078}" type="slidenum">
              <a:rPr lang="da-DK" smtClean="0"/>
              <a:t>‹nr.›</a:t>
            </a:fld>
            <a:endParaRPr lang="da-D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030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8A41-B372-4B41-95DD-DAB0FB754112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350146-A400-4E21-B6C1-36403CB830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1290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8A41-B372-4B41-95DD-DAB0FB754112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0146-A400-4E21-B6C1-36403CB830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8636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8A41-B372-4B41-95DD-DAB0FB754112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0146-A400-4E21-B6C1-36403CB830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561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8A41-B372-4B41-95DD-DAB0FB754112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0146-A400-4E21-B6C1-36403CB830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9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8A41-B372-4B41-95DD-DAB0FB754112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350146-A400-4E21-B6C1-36403CB830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548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8A41-B372-4B41-95DD-DAB0FB754112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7350146-A400-4E21-B6C1-36403CB830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5821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8A41-B372-4B41-95DD-DAB0FB754112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7350146-A400-4E21-B6C1-36403CB830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4208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8A41-B372-4B41-95DD-DAB0FB754112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0146-A400-4E21-B6C1-36403CB830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722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8A41-B372-4B41-95DD-DAB0FB754112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0146-A400-4E21-B6C1-36403CB830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937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8A41-B372-4B41-95DD-DAB0FB754112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0146-A400-4E21-B6C1-36403CB830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08051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8A41-B372-4B41-95DD-DAB0FB754112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350146-A400-4E21-B6C1-36403CB830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485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F8A41-B372-4B41-95DD-DAB0FB754112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7350146-A400-4E21-B6C1-36403CB830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033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revisited.blogspot.com/2015/01/adapter-vs-decorator-vs-facade-vs-proxy-pattern-java.html" TargetMode="External"/><Relationship Id="rId2" Type="http://schemas.openxmlformats.org/officeDocument/2006/relationships/hyperlink" Target="https://en.wikipedia.org/wiki/Decorator_patter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ackboard.au.dk/bbcswebdav/pid-2933315-dt-content-rid-10352389_1/courses/BB-Cou-UUVA-94496/7.1%20-%20Template%20Method%20and%20Strategy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A6DCC8-5BAB-4C6E-804A-54DDA3364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3661" y="806083"/>
            <a:ext cx="9144000" cy="1071563"/>
          </a:xfrm>
        </p:spPr>
        <p:txBody>
          <a:bodyPr>
            <a:normAutofit/>
          </a:bodyPr>
          <a:lstStyle/>
          <a:p>
            <a:r>
              <a:rPr lang="da-DK" dirty="0" err="1"/>
              <a:t>Decorator</a:t>
            </a:r>
            <a:r>
              <a:rPr lang="da-DK" dirty="0"/>
              <a:t> Pattern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F4CC1335-53B6-43FF-95FE-7410F968D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23401"/>
              </p:ext>
            </p:extLst>
          </p:nvPr>
        </p:nvGraphicFramePr>
        <p:xfrm>
          <a:off x="2100628" y="3429000"/>
          <a:ext cx="6105525" cy="281940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782311474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572876510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319762618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rtl="0" fontAlgn="base"/>
                      <a:r>
                        <a:rPr lang="da-DK" sz="1050" b="1" i="1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da-DK" sz="1050" b="1" i="1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Navn</a:t>
                      </a:r>
                      <a:r>
                        <a:rPr lang="da-DK" sz="1050" b="1" i="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da-DK" b="1" i="0" dirty="0">
                        <a:effectLst/>
                      </a:endParaRPr>
                    </a:p>
                    <a:p>
                      <a:pPr algn="l" rtl="0" fontAlgn="base"/>
                      <a:r>
                        <a:rPr lang="da-DK" sz="1050" b="1" i="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da-DK" b="1" i="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da-DK" sz="1050" b="1" i="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da-DK" sz="1050" b="1" i="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Au-id </a:t>
                      </a:r>
                      <a:endParaRPr lang="da-DK" b="1" i="0" dirty="0">
                        <a:effectLst/>
                      </a:endParaRPr>
                    </a:p>
                    <a:p>
                      <a:pPr algn="l" rtl="0" fontAlgn="base"/>
                      <a:r>
                        <a:rPr lang="da-DK" sz="1050" b="1" i="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da-DK" b="1" i="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da-DK" sz="1050" b="1" i="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da-DK" sz="1050" b="1" i="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Studienummer: </a:t>
                      </a:r>
                      <a:endParaRPr lang="da-DK" b="1" i="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703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200" b="1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Erda Naz Cecillia Kocaman Bal </a:t>
                      </a:r>
                      <a:r>
                        <a:rPr lang="da-DK" sz="12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da-DK" b="1" i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Au549640  </a:t>
                      </a:r>
                      <a:endParaRPr lang="da-DK" b="0" i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050" b="0" i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201900001 </a:t>
                      </a:r>
                      <a:endParaRPr lang="da-DK" b="0" i="0">
                        <a:effectLst/>
                      </a:endParaRPr>
                    </a:p>
                    <a:p>
                      <a:pPr algn="l" rtl="0" fontAlgn="base"/>
                      <a:r>
                        <a:rPr lang="da-DK" sz="1050" b="0" i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da-DK" b="0" i="0">
                        <a:effectLst/>
                      </a:endParaRPr>
                    </a:p>
                    <a:p>
                      <a:pPr algn="l" rtl="0" fontAlgn="base"/>
                      <a:r>
                        <a:rPr lang="da-DK" sz="1050" b="0" i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da-DK" b="0" i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99699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050" b="1" i="1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Murat Eroglu </a:t>
                      </a:r>
                      <a:r>
                        <a:rPr lang="da-DK" sz="1050" b="1" i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da-DK" b="1" i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050" b="0" i="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Au638962  </a:t>
                      </a:r>
                      <a:endParaRPr lang="da-DK" b="0" i="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050" b="0" i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201906338 </a:t>
                      </a:r>
                      <a:endParaRPr lang="da-DK" b="0" i="0">
                        <a:effectLst/>
                      </a:endParaRPr>
                    </a:p>
                    <a:p>
                      <a:pPr algn="l" rtl="0" fontAlgn="base"/>
                      <a:r>
                        <a:rPr lang="da-DK" sz="1050" b="0" i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da-DK" b="0" i="0">
                        <a:effectLst/>
                      </a:endParaRPr>
                    </a:p>
                    <a:p>
                      <a:pPr algn="l" rtl="0" fontAlgn="base"/>
                      <a:r>
                        <a:rPr lang="da-DK" sz="1050" b="0" i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da-DK" b="0" i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82753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200" b="1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Oleksandr Zubrytskyy </a:t>
                      </a:r>
                      <a:r>
                        <a:rPr lang="da-DK" sz="12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da-DK" b="1" i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Au635799  </a:t>
                      </a:r>
                      <a:endParaRPr lang="da-DK" b="0" i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050" b="0" i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201908679 </a:t>
                      </a:r>
                      <a:endParaRPr lang="da-DK" b="0" i="0">
                        <a:effectLst/>
                      </a:endParaRPr>
                    </a:p>
                    <a:p>
                      <a:pPr algn="l" rtl="0" fontAlgn="base"/>
                      <a:r>
                        <a:rPr lang="da-DK" sz="1050" b="0" i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da-DK" b="0" i="0">
                        <a:effectLst/>
                      </a:endParaRPr>
                    </a:p>
                    <a:p>
                      <a:pPr algn="l" rtl="0" fontAlgn="base"/>
                      <a:r>
                        <a:rPr lang="da-DK" sz="1050" b="0" i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da-DK" b="0" i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86586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050" b="1" i="1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Simon Shahrour </a:t>
                      </a:r>
                      <a:r>
                        <a:rPr lang="da-DK" sz="1050" b="1" i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da-DK" b="1" i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050" b="0" i="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Au624634  </a:t>
                      </a:r>
                      <a:endParaRPr lang="da-DK" b="0" i="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050" b="0" i="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201810704 </a:t>
                      </a:r>
                      <a:endParaRPr lang="da-DK" b="0" i="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039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85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9191C-A471-4DF4-A1AF-4F2E0209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800" dirty="0" err="1"/>
              <a:t>Decorator</a:t>
            </a:r>
            <a:r>
              <a:rPr lang="da-DK" sz="4800" dirty="0"/>
              <a:t>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5F8596F-CD92-4429-AB88-6D27A2BDD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0" i="0" dirty="0" err="1">
                <a:solidFill>
                  <a:srgbClr val="212121"/>
                </a:solidFill>
                <a:effectLst/>
                <a:latin typeface="open sans"/>
              </a:rPr>
              <a:t>Formål</a:t>
            </a:r>
            <a:endParaRPr lang="en-US" sz="2800" b="0" i="0" dirty="0">
              <a:solidFill>
                <a:srgbClr val="212121"/>
              </a:solidFill>
              <a:effectLst/>
              <a:latin typeface="open sans"/>
            </a:endParaRPr>
          </a:p>
          <a:p>
            <a:pPr algn="l"/>
            <a:r>
              <a:rPr lang="en-US" sz="2800" b="0" i="0" dirty="0">
                <a:solidFill>
                  <a:srgbClr val="212121"/>
                </a:solidFill>
                <a:effectLst/>
                <a:latin typeface="open sans"/>
              </a:rPr>
              <a:t>Decorator </a:t>
            </a:r>
            <a:r>
              <a:rPr lang="en-US" sz="2800" b="0" i="0" dirty="0" err="1">
                <a:solidFill>
                  <a:srgbClr val="212121"/>
                </a:solidFill>
                <a:effectLst/>
                <a:latin typeface="open sans"/>
              </a:rPr>
              <a:t>som</a:t>
            </a:r>
            <a:r>
              <a:rPr lang="en-US" sz="2800" b="0" i="0" dirty="0">
                <a:solidFill>
                  <a:srgbClr val="212121"/>
                </a:solidFill>
                <a:effectLst/>
                <a:latin typeface="open sans"/>
              </a:rPr>
              <a:t> </a:t>
            </a:r>
            <a:r>
              <a:rPr lang="en-US" sz="2800" b="0" i="0" dirty="0" err="1">
                <a:solidFill>
                  <a:srgbClr val="212121"/>
                </a:solidFill>
                <a:effectLst/>
                <a:latin typeface="open sans"/>
              </a:rPr>
              <a:t>en</a:t>
            </a:r>
            <a:r>
              <a:rPr lang="en-US" sz="2800" b="0" i="0" dirty="0">
                <a:solidFill>
                  <a:srgbClr val="212121"/>
                </a:solidFill>
                <a:effectLst/>
                <a:latin typeface="open sans"/>
              </a:rPr>
              <a:t> </a:t>
            </a:r>
            <a:r>
              <a:rPr lang="en-US" sz="2800" b="0" i="0" dirty="0" err="1">
                <a:solidFill>
                  <a:srgbClr val="212121"/>
                </a:solidFill>
                <a:effectLst/>
                <a:latin typeface="open sans"/>
              </a:rPr>
              <a:t>løsning</a:t>
            </a:r>
            <a:endParaRPr lang="en-US" sz="2800" b="0" i="0" dirty="0">
              <a:solidFill>
                <a:srgbClr val="212121"/>
              </a:solidFill>
              <a:effectLst/>
              <a:latin typeface="open sans"/>
            </a:endParaRPr>
          </a:p>
          <a:p>
            <a:pPr algn="l"/>
            <a:r>
              <a:rPr lang="en-US" sz="2800" dirty="0" err="1">
                <a:solidFill>
                  <a:srgbClr val="212121"/>
                </a:solidFill>
                <a:latin typeface="open sans"/>
              </a:rPr>
              <a:t>Strukture</a:t>
            </a:r>
            <a:endParaRPr lang="en-US" sz="2800" b="0" i="0" dirty="0">
              <a:solidFill>
                <a:srgbClr val="212121"/>
              </a:solidFill>
              <a:effectLst/>
              <a:latin typeface="open sans"/>
            </a:endParaRPr>
          </a:p>
          <a:p>
            <a:pPr algn="l"/>
            <a:endParaRPr lang="en-US" sz="2800" b="0" i="0" dirty="0">
              <a:solidFill>
                <a:srgbClr val="212121"/>
              </a:solidFill>
              <a:effectLst/>
              <a:latin typeface="open sans"/>
            </a:endParaRPr>
          </a:p>
          <a:p>
            <a:pPr algn="l"/>
            <a:endParaRPr lang="en-US" sz="2800" b="0" i="0" dirty="0">
              <a:solidFill>
                <a:srgbClr val="21212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6829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3B388-640B-4D1F-9C58-638CB89E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800" dirty="0" err="1"/>
              <a:t>Strukture</a:t>
            </a:r>
            <a:endParaRPr lang="da-DK" sz="4800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944AECD0-2ADF-47BC-AAD1-3FE420A39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985" y="2133600"/>
            <a:ext cx="4741856" cy="3778250"/>
          </a:xfrm>
        </p:spPr>
      </p:pic>
    </p:spTree>
    <p:extLst>
      <p:ext uri="{BB962C8B-B14F-4D97-AF65-F5344CB8AC3E}">
        <p14:creationId xmlns:p14="http://schemas.microsoft.com/office/powerpoint/2010/main" val="201257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E83C9-415D-409B-9FCA-361D5EC6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800" dirty="0"/>
              <a:t>Problematikken</a:t>
            </a:r>
            <a:r>
              <a:rPr lang="da-DK" dirty="0"/>
              <a:t> 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9CC733E4-1F02-4ED8-9A5D-B0C376822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3663" y="2193925"/>
            <a:ext cx="6286500" cy="3657600"/>
          </a:xfrm>
        </p:spPr>
      </p:pic>
    </p:spTree>
    <p:extLst>
      <p:ext uri="{BB962C8B-B14F-4D97-AF65-F5344CB8AC3E}">
        <p14:creationId xmlns:p14="http://schemas.microsoft.com/office/powerpoint/2010/main" val="190190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586C6-F2A9-4414-9645-377F9AD2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800" dirty="0"/>
              <a:t>Løsning</a:t>
            </a:r>
            <a:endParaRPr lang="da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2AB5F6D3-AD30-468E-97D7-3ECF72B2C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3663" y="2193925"/>
            <a:ext cx="6286500" cy="3657600"/>
          </a:xfrm>
        </p:spPr>
      </p:pic>
    </p:spTree>
    <p:extLst>
      <p:ext uri="{BB962C8B-B14F-4D97-AF65-F5344CB8AC3E}">
        <p14:creationId xmlns:p14="http://schemas.microsoft.com/office/powerpoint/2010/main" val="421943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706A8A-9BAB-45A4-9C41-1199BDFB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800" dirty="0"/>
              <a:t>Perspektivering</a:t>
            </a:r>
            <a:r>
              <a:rPr lang="da-DK" dirty="0"/>
              <a:t>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EF163B5-00E9-4B4B-996A-A325852F5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/>
              <a:t>Adapter</a:t>
            </a:r>
          </a:p>
          <a:p>
            <a:r>
              <a:rPr lang="da-DK" sz="2800" dirty="0" err="1"/>
              <a:t>Strategy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354171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8A8D7-5E10-4F30-B70A-511F9646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800" dirty="0"/>
              <a:t>Reference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459BB8A-0DB7-40D9-B1DC-3F0F893AF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 err="1">
                <a:hlinkClick r:id="rId2"/>
              </a:rPr>
              <a:t>Decorator</a:t>
            </a:r>
            <a:r>
              <a:rPr lang="da-DK" sz="2800" dirty="0">
                <a:hlinkClick r:id="rId2"/>
              </a:rPr>
              <a:t> pa	</a:t>
            </a:r>
            <a:r>
              <a:rPr lang="da-DK" sz="2800" dirty="0" err="1">
                <a:hlinkClick r:id="rId2"/>
              </a:rPr>
              <a:t>ttern</a:t>
            </a:r>
            <a:r>
              <a:rPr lang="da-DK" sz="2800" dirty="0">
                <a:hlinkClick r:id="rId2"/>
              </a:rPr>
              <a:t> – Wikipedia</a:t>
            </a:r>
            <a:endParaRPr lang="da-DK" sz="2800" dirty="0"/>
          </a:p>
          <a:p>
            <a:r>
              <a:rPr lang="da-DK" sz="2800" dirty="0">
                <a:hlinkClick r:id="rId3"/>
              </a:rPr>
              <a:t>Adapter </a:t>
            </a:r>
            <a:r>
              <a:rPr lang="da-DK" sz="2800" dirty="0" err="1">
                <a:hlinkClick r:id="rId3"/>
              </a:rPr>
              <a:t>vs</a:t>
            </a:r>
            <a:r>
              <a:rPr lang="da-DK" sz="2800" dirty="0">
                <a:hlinkClick r:id="rId3"/>
              </a:rPr>
              <a:t> </a:t>
            </a:r>
            <a:r>
              <a:rPr lang="da-DK" sz="2800" dirty="0" err="1">
                <a:hlinkClick r:id="rId3"/>
              </a:rPr>
              <a:t>Decorator</a:t>
            </a:r>
            <a:r>
              <a:rPr lang="da-DK" sz="2800" dirty="0">
                <a:hlinkClick r:id="rId3"/>
              </a:rPr>
              <a:t> </a:t>
            </a:r>
            <a:r>
              <a:rPr lang="da-DK" sz="2800" dirty="0" err="1">
                <a:hlinkClick r:id="rId3"/>
              </a:rPr>
              <a:t>vs</a:t>
            </a:r>
            <a:r>
              <a:rPr lang="da-DK" sz="2800" dirty="0">
                <a:hlinkClick r:id="rId3"/>
              </a:rPr>
              <a:t> Facade </a:t>
            </a:r>
            <a:r>
              <a:rPr lang="da-DK" sz="2800" dirty="0" err="1">
                <a:hlinkClick r:id="rId3"/>
              </a:rPr>
              <a:t>vs</a:t>
            </a:r>
            <a:r>
              <a:rPr lang="da-DK" sz="2800" dirty="0">
                <a:hlinkClick r:id="rId3"/>
              </a:rPr>
              <a:t> Proxy Design Pattern in Java (javarevisited.blogspot.com)</a:t>
            </a:r>
            <a:endParaRPr lang="da-DK" sz="2800" dirty="0"/>
          </a:p>
          <a:p>
            <a:r>
              <a:rPr lang="da-DK" sz="2800" dirty="0">
                <a:hlinkClick r:id="rId4"/>
              </a:rPr>
              <a:t>PowerPoint Presentation (au.dk)</a:t>
            </a:r>
            <a:endParaRPr lang="da-DK" sz="2800" dirty="0"/>
          </a:p>
          <a:p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3295458077"/>
      </p:ext>
    </p:extLst>
  </p:cSld>
  <p:clrMapOvr>
    <a:masterClrMapping/>
  </p:clrMapOvr>
</p:sld>
</file>

<file path=ppt/theme/theme1.xml><?xml version="1.0" encoding="utf-8"?>
<a:theme xmlns:a="http://schemas.openxmlformats.org/drawingml/2006/main" name="Visk">
  <a:themeElements>
    <a:clrScheme name="Vis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Vis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s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</TotalTime>
  <Words>79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4" baseType="lpstr">
      <vt:lpstr>Arial</vt:lpstr>
      <vt:lpstr>Century Gothic</vt:lpstr>
      <vt:lpstr>Georgia</vt:lpstr>
      <vt:lpstr>open sans</vt:lpstr>
      <vt:lpstr>Times New Roman</vt:lpstr>
      <vt:lpstr>Wingdings 3</vt:lpstr>
      <vt:lpstr>Visk</vt:lpstr>
      <vt:lpstr>Decorator Pattern</vt:lpstr>
      <vt:lpstr>Decorator Pattern</vt:lpstr>
      <vt:lpstr>Strukture</vt:lpstr>
      <vt:lpstr>Problematikken </vt:lpstr>
      <vt:lpstr>Løsning</vt:lpstr>
      <vt:lpstr>Perspektivering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 Pattern</dc:title>
  <dc:creator>Ole Zubr</dc:creator>
  <cp:lastModifiedBy>Ole Zubr</cp:lastModifiedBy>
  <cp:revision>4</cp:revision>
  <dcterms:created xsi:type="dcterms:W3CDTF">2021-04-07T14:18:09Z</dcterms:created>
  <dcterms:modified xsi:type="dcterms:W3CDTF">2021-04-07T14:47:59Z</dcterms:modified>
</cp:coreProperties>
</file>