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media/image54.png" ContentType="image/png"/>
  <Override PartName="/ppt/media/image53.png" ContentType="image/png"/>
  <Override PartName="/ppt/media/image52.png" ContentType="image/png"/>
  <Override PartName="/ppt/media/image51.png" ContentType="image/png"/>
  <Override PartName="/ppt/media/image50.png" ContentType="image/png"/>
  <Override PartName="/ppt/media/image44.png" ContentType="image/png"/>
  <Override PartName="/ppt/media/image43.png" ContentType="image/png"/>
  <Override PartName="/ppt/media/image42.png" ContentType="image/png"/>
  <Override PartName="/ppt/media/image41.png" ContentType="image/png"/>
  <Override PartName="/ppt/media/image40.png" ContentType="image/png"/>
  <Override PartName="/ppt/media/image39.png" ContentType="image/png"/>
  <Override PartName="/ppt/media/image14.png" ContentType="image/png"/>
  <Override PartName="/ppt/media/image38.png" ContentType="image/png"/>
  <Override PartName="/ppt/media/image13.png" ContentType="image/png"/>
  <Override PartName="/ppt/media/image37.png" ContentType="image/png"/>
  <Override PartName="/ppt/media/image12.png" ContentType="image/png"/>
  <Override PartName="/ppt/media/image16.png" ContentType="image/png"/>
  <Override PartName="/ppt/media/image15.png" ContentType="image/png"/>
  <Override PartName="/ppt/media/image17.png" ContentType="image/png"/>
  <Override PartName="/ppt/media/image18.png" ContentType="image/png"/>
  <Override PartName="/ppt/media/image19.png" ContentType="image/png"/>
  <Override PartName="/ppt/media/image45.png" ContentType="image/png"/>
  <Override PartName="/ppt/media/image20.png" ContentType="image/png"/>
  <Override PartName="/ppt/media/image46.png" ContentType="image/png"/>
  <Override PartName="/ppt/media/image21.png" ContentType="image/png"/>
  <Override PartName="/ppt/media/image47.png" ContentType="image/png"/>
  <Override PartName="/ppt/media/image22.png" ContentType="image/png"/>
  <Override PartName="/ppt/media/image48.png" ContentType="image/png"/>
  <Override PartName="/ppt/media/image23.png" ContentType="image/png"/>
  <Override PartName="/ppt/media/image49.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55.png" ContentType="image/png"/>
  <Override PartName="/ppt/media/image30.png" ContentType="image/png"/>
  <Override PartName="/ppt/media/image56.png" ContentType="image/png"/>
  <Override PartName="/ppt/media/image31.png" ContentType="image/png"/>
  <Override PartName="/ppt/media/image32.png" ContentType="image/png"/>
  <Override PartName="/ppt/media/image33.png" ContentType="image/png"/>
  <Override PartName="/ppt/media/image34.png" ContentType="image/png"/>
  <Override PartName="/ppt/media/image10.png" ContentType="image/png"/>
  <Override PartName="/ppt/media/image35.png" ContentType="image/png"/>
  <Override PartName="/ppt/media/image11.png" ContentType="image/png"/>
  <Override PartName="/ppt/media/image36.png" ContentType="image/png"/>
  <Override PartName="/ppt/media/image9.png" ContentType="image/png"/>
  <Override PartName="/ppt/media/image8.png" ContentType="image/png"/>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8.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45.xml" ContentType="application/vnd.openxmlformats-officedocument.presentationml.slide+xml"/>
  <Override PartName="/ppt/slides/slide20.xml" ContentType="application/vnd.openxmlformats-officedocument.presentationml.slide+xml"/>
  <Override PartName="/ppt/slides/slide46.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44.xml.rels" ContentType="application/vnd.openxmlformats-package.relationships+xml"/>
  <Override PartName="/ppt/slides/_rels/slide43.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3.xml.rels" ContentType="application/vnd.openxmlformats-package.relationships+xml"/>
  <Override PartName="/ppt/slides/_rels/slide3.xml.rels" ContentType="application/vnd.openxmlformats-package.relationships+xml"/>
  <Override PartName="/ppt/slides/_rels/slide45.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xml.rels" ContentType="application/vnd.openxmlformats-package.relationships+xml"/>
  <Override PartName="/ppt/slides/_rels/slide36.xml.rels" ContentType="application/vnd.openxmlformats-package.relationships+xml"/>
  <Override PartName="/ppt/slides/_rels/slide6.xml.rels" ContentType="application/vnd.openxmlformats-package.relationships+xml"/>
  <Override PartName="/ppt/slides/_rels/slide17.xml.rels" ContentType="application/vnd.openxmlformats-package.relationships+xml"/>
  <Override PartName="/ppt/slides/_rels/slide46.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30.xml.rels" ContentType="application/vnd.openxmlformats-package.relationships+xml"/>
  <Override PartName="/ppt/slides/_rels/slide25.xml.rels" ContentType="application/vnd.openxmlformats-package.relationships+xml"/>
  <Override PartName="/ppt/slides/_rels/slide31.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32.xml.rels" ContentType="application/vnd.openxmlformats-package.relationships+xml"/>
  <Override PartName="/ppt/slides/_rels/slide28.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sldImg"/>
          </p:nvPr>
        </p:nvSpPr>
        <p:spPr>
          <a:xfrm>
            <a:off x="216000" y="812520"/>
            <a:ext cx="7127280" cy="4008960"/>
          </a:xfrm>
          <a:prstGeom prst="rect">
            <a:avLst/>
          </a:prstGeom>
        </p:spPr>
        <p:txBody>
          <a:bodyPr lIns="0" rIns="0" tIns="0" bIns="0" anchor="ctr"/>
          <a:p>
            <a:r>
              <a:rPr b="0" lang="es-ES" sz="1800" spc="-1" strike="noStrike">
                <a:solidFill>
                  <a:srgbClr val="000000"/>
                </a:solidFill>
                <a:latin typeface="Calibri"/>
              </a:rPr>
              <a:t>Pulse para desplazar la página</a:t>
            </a:r>
            <a:endParaRPr b="0" lang="es-ES" sz="1800" spc="-1" strike="noStrike">
              <a:solidFill>
                <a:srgbClr val="000000"/>
              </a:solidFill>
              <a:latin typeface="Calibri"/>
            </a:endParaRPr>
          </a:p>
        </p:txBody>
      </p:sp>
      <p:sp>
        <p:nvSpPr>
          <p:cNvPr id="42" name="PlaceHolder 2"/>
          <p:cNvSpPr>
            <a:spLocks noGrp="1"/>
          </p:cNvSpPr>
          <p:nvPr>
            <p:ph type="body"/>
          </p:nvPr>
        </p:nvSpPr>
        <p:spPr>
          <a:xfrm>
            <a:off x="756000" y="5078520"/>
            <a:ext cx="6047640" cy="4811040"/>
          </a:xfrm>
          <a:prstGeom prst="rect">
            <a:avLst/>
          </a:prstGeom>
        </p:spPr>
        <p:txBody>
          <a:bodyPr lIns="0" rIns="0" tIns="0" bIns="0"/>
          <a:p>
            <a:r>
              <a:rPr b="0" lang="es-ES" sz="2000" spc="-1" strike="noStrike">
                <a:latin typeface="Arial"/>
              </a:rPr>
              <a:t>Pulse para editar el formato de las notas</a:t>
            </a:r>
            <a:endParaRPr b="0" lang="es-ES" sz="2000" spc="-1" strike="noStrike">
              <a:latin typeface="Arial"/>
            </a:endParaRPr>
          </a:p>
        </p:txBody>
      </p:sp>
      <p:sp>
        <p:nvSpPr>
          <p:cNvPr id="43" name="PlaceHolder 3"/>
          <p:cNvSpPr>
            <a:spLocks noGrp="1"/>
          </p:cNvSpPr>
          <p:nvPr>
            <p:ph type="hdr"/>
          </p:nvPr>
        </p:nvSpPr>
        <p:spPr>
          <a:xfrm>
            <a:off x="0" y="0"/>
            <a:ext cx="3280680" cy="534240"/>
          </a:xfrm>
          <a:prstGeom prst="rect">
            <a:avLst/>
          </a:prstGeom>
        </p:spPr>
        <p:txBody>
          <a:bodyPr lIns="0" rIns="0" tIns="0" bIns="0"/>
          <a:p>
            <a:r>
              <a:rPr b="0" lang="es-ES" sz="1400" spc="-1" strike="noStrike">
                <a:latin typeface="Times New Roman"/>
              </a:rPr>
              <a:t> </a:t>
            </a:r>
            <a:endParaRPr b="0" lang="es-ES" sz="1400" spc="-1" strike="noStrike">
              <a:latin typeface="Times New Roman"/>
            </a:endParaRPr>
          </a:p>
        </p:txBody>
      </p:sp>
      <p:sp>
        <p:nvSpPr>
          <p:cNvPr id="44" name="PlaceHolder 4"/>
          <p:cNvSpPr>
            <a:spLocks noGrp="1"/>
          </p:cNvSpPr>
          <p:nvPr>
            <p:ph type="dt"/>
          </p:nvPr>
        </p:nvSpPr>
        <p:spPr>
          <a:xfrm>
            <a:off x="4278960" y="0"/>
            <a:ext cx="3280680" cy="534240"/>
          </a:xfrm>
          <a:prstGeom prst="rect">
            <a:avLst/>
          </a:prstGeom>
        </p:spPr>
        <p:txBody>
          <a:bodyPr lIns="0" rIns="0" tIns="0" bIns="0"/>
          <a:p>
            <a:pPr algn="r"/>
            <a:r>
              <a:rPr b="0" lang="es-ES" sz="1400" spc="-1" strike="noStrike">
                <a:latin typeface="Times New Roman"/>
              </a:rPr>
              <a:t> </a:t>
            </a:r>
            <a:endParaRPr b="0" lang="es-ES" sz="1400" spc="-1" strike="noStrike">
              <a:latin typeface="Times New Roman"/>
            </a:endParaRPr>
          </a:p>
        </p:txBody>
      </p:sp>
      <p:sp>
        <p:nvSpPr>
          <p:cNvPr id="45" name="PlaceHolder 5"/>
          <p:cNvSpPr>
            <a:spLocks noGrp="1"/>
          </p:cNvSpPr>
          <p:nvPr>
            <p:ph type="ftr"/>
          </p:nvPr>
        </p:nvSpPr>
        <p:spPr>
          <a:xfrm>
            <a:off x="0" y="10157400"/>
            <a:ext cx="3280680" cy="534240"/>
          </a:xfrm>
          <a:prstGeom prst="rect">
            <a:avLst/>
          </a:prstGeom>
        </p:spPr>
        <p:txBody>
          <a:bodyPr lIns="0" rIns="0" tIns="0" bIns="0" anchor="b"/>
          <a:p>
            <a:r>
              <a:rPr b="0" lang="es-ES" sz="1400" spc="-1" strike="noStrike">
                <a:latin typeface="Times New Roman"/>
              </a:rPr>
              <a:t> </a:t>
            </a:r>
            <a:endParaRPr b="0" lang="es-ES" sz="1400" spc="-1" strike="noStrike">
              <a:latin typeface="Times New Roman"/>
            </a:endParaRPr>
          </a:p>
        </p:txBody>
      </p:sp>
      <p:sp>
        <p:nvSpPr>
          <p:cNvPr id="46" name="PlaceHolder 6"/>
          <p:cNvSpPr>
            <a:spLocks noGrp="1"/>
          </p:cNvSpPr>
          <p:nvPr>
            <p:ph type="sldNum"/>
          </p:nvPr>
        </p:nvSpPr>
        <p:spPr>
          <a:xfrm>
            <a:off x="4278960" y="10157400"/>
            <a:ext cx="3280680" cy="534240"/>
          </a:xfrm>
          <a:prstGeom prst="rect">
            <a:avLst/>
          </a:prstGeom>
        </p:spPr>
        <p:txBody>
          <a:bodyPr lIns="0" rIns="0" tIns="0" bIns="0" anchor="b"/>
          <a:p>
            <a:pPr algn="r"/>
            <a:fld id="{277662B1-89DC-4B11-AB62-6532A9B4BB41}" type="slidenum">
              <a:rPr b="0" lang="es-ES" sz="1400" spc="-1" strike="noStrike">
                <a:latin typeface="Times New Roman"/>
              </a:rPr>
              <a:t>1</a:t>
            </a:fld>
            <a:endParaRPr b="0" lang="es-E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TextShape 1"/>
          <p:cNvSpPr txBox="1"/>
          <p:nvPr/>
        </p:nvSpPr>
        <p:spPr>
          <a:xfrm>
            <a:off x="3884760" y="8685360"/>
            <a:ext cx="2971440" cy="458280"/>
          </a:xfrm>
          <a:prstGeom prst="rect">
            <a:avLst/>
          </a:prstGeom>
          <a:noFill/>
          <a:ln>
            <a:noFill/>
          </a:ln>
        </p:spPr>
        <p:txBody>
          <a:bodyPr anchor="b"/>
          <a:p>
            <a:pPr algn="r">
              <a:lnSpc>
                <a:spcPct val="100000"/>
              </a:lnSpc>
            </a:pPr>
            <a:fld id="{B7C1D474-E644-4789-A8E4-383C2CC7EC78}" type="slidenum">
              <a:rPr b="0" lang="es-ES" sz="1200" spc="-1" strike="noStrike">
                <a:latin typeface="Times New Roman"/>
              </a:rPr>
              <a:t>1</a:t>
            </a:fld>
            <a:endParaRPr b="0" lang="es-ES" sz="1200" spc="-1" strike="noStrike">
              <a:latin typeface="Times New Roman"/>
            </a:endParaRPr>
          </a:p>
        </p:txBody>
      </p:sp>
      <p:sp>
        <p:nvSpPr>
          <p:cNvPr id="261" name="PlaceHolder 2"/>
          <p:cNvSpPr>
            <a:spLocks noGrp="1"/>
          </p:cNvSpPr>
          <p:nvPr>
            <p:ph type="sldImg"/>
          </p:nvPr>
        </p:nvSpPr>
        <p:spPr>
          <a:xfrm>
            <a:off x="685800" y="1143000"/>
            <a:ext cx="5486040" cy="3085920"/>
          </a:xfrm>
          <a:prstGeom prst="rect">
            <a:avLst/>
          </a:prstGeom>
        </p:spPr>
      </p:sp>
      <p:sp>
        <p:nvSpPr>
          <p:cNvPr id="262" name="PlaceHolder 3"/>
          <p:cNvSpPr>
            <a:spLocks noGrp="1"/>
          </p:cNvSpPr>
          <p:nvPr>
            <p:ph type="body"/>
          </p:nvPr>
        </p:nvSpPr>
        <p:spPr>
          <a:xfrm>
            <a:off x="685800" y="4400640"/>
            <a:ext cx="5486040" cy="3600000"/>
          </a:xfrm>
          <a:prstGeom prst="rect">
            <a:avLst/>
          </a:prstGeom>
        </p:spPr>
        <p:txBody>
          <a:bodyPr/>
          <a:p>
            <a:pPr marL="216000" indent="-216000">
              <a:lnSpc>
                <a:spcPct val="100000"/>
              </a:lnSpc>
            </a:pPr>
            <a:r>
              <a:rPr b="0" lang="es-ES" sz="1200" spc="-1" strike="noStrike">
                <a:solidFill>
                  <a:srgbClr val="000000"/>
                </a:solidFill>
                <a:latin typeface="Times New Roman"/>
                <a:ea typeface="+mn-ea"/>
              </a:rPr>
              <a:t>REGLA DE LOS DOS PIES  "Si en cualquier momento durante el tiempo que usted esté aquí, se encuentra en una situación en la que no está ni aprendiendo ni contribuyendo, use sus dos pies. Vaya a otro lugar donde pueda aprender o contribuir"</a:t>
            </a:r>
            <a:endParaRPr b="0" lang="es-ES"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23880" y="1122480"/>
            <a:ext cx="9143640" cy="2387160"/>
          </a:xfrm>
          <a:prstGeom prst="rect">
            <a:avLst/>
          </a:prstGeom>
        </p:spPr>
        <p:txBody>
          <a:bodyPr lIns="0" rIns="0" tIns="0" bIns="0" anchor="ctr"/>
          <a:p>
            <a:endParaRPr b="0" lang="es-ES" sz="1800" spc="-1" strike="noStrike">
              <a:solidFill>
                <a:srgbClr val="000000"/>
              </a:solidFill>
              <a:latin typeface="Calibri"/>
            </a:endParaRPr>
          </a:p>
        </p:txBody>
      </p:sp>
      <p:sp>
        <p:nvSpPr>
          <p:cNvPr id="27" name="PlaceHolder 2"/>
          <p:cNvSpPr>
            <a:spLocks noGrp="1"/>
          </p:cNvSpPr>
          <p:nvPr>
            <p:ph type="body"/>
          </p:nvPr>
        </p:nvSpPr>
        <p:spPr>
          <a:xfrm>
            <a:off x="609480" y="1604520"/>
            <a:ext cx="10972440" cy="1896840"/>
          </a:xfrm>
          <a:prstGeom prst="rect">
            <a:avLst/>
          </a:prstGeom>
        </p:spPr>
        <p:txBody>
          <a:bodyPr lIns="0" rIns="0" tIns="0" bIns="0">
            <a:normAutofit/>
          </a:bodyPr>
          <a:p>
            <a:endParaRPr b="0" lang="es-ES" sz="2800" spc="-1" strike="noStrike">
              <a:solidFill>
                <a:srgbClr val="000000"/>
              </a:solidFill>
              <a:latin typeface="Calibri"/>
            </a:endParaRPr>
          </a:p>
        </p:txBody>
      </p:sp>
      <p:sp>
        <p:nvSpPr>
          <p:cNvPr id="28" name="PlaceHolder 3"/>
          <p:cNvSpPr>
            <a:spLocks noGrp="1"/>
          </p:cNvSpPr>
          <p:nvPr>
            <p:ph type="body"/>
          </p:nvPr>
        </p:nvSpPr>
        <p:spPr>
          <a:xfrm>
            <a:off x="609480" y="3682080"/>
            <a:ext cx="10972440" cy="1896840"/>
          </a:xfrm>
          <a:prstGeom prst="rect">
            <a:avLst/>
          </a:prstGeom>
        </p:spPr>
        <p:txBody>
          <a:bodyPr lIns="0" rIns="0" tIns="0" bIns="0">
            <a:normAutofit/>
          </a:bodyPr>
          <a:p>
            <a:endParaRPr b="0" lang="es-E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523880" y="1122480"/>
            <a:ext cx="9143640" cy="2387160"/>
          </a:xfrm>
          <a:prstGeom prst="rect">
            <a:avLst/>
          </a:prstGeom>
        </p:spPr>
        <p:txBody>
          <a:bodyPr lIns="0" rIns="0" tIns="0" bIns="0" anchor="ctr"/>
          <a:p>
            <a:endParaRPr b="0" lang="es-ES" sz="1800" spc="-1" strike="noStrike">
              <a:solidFill>
                <a:srgbClr val="000000"/>
              </a:solidFill>
              <a:latin typeface="Calibri"/>
            </a:endParaRPr>
          </a:p>
        </p:txBody>
      </p:sp>
      <p:sp>
        <p:nvSpPr>
          <p:cNvPr id="30" name="PlaceHolder 2"/>
          <p:cNvSpPr>
            <a:spLocks noGrp="1"/>
          </p:cNvSpPr>
          <p:nvPr>
            <p:ph type="body"/>
          </p:nvPr>
        </p:nvSpPr>
        <p:spPr>
          <a:xfrm>
            <a:off x="609480" y="1604520"/>
            <a:ext cx="5354280" cy="1896840"/>
          </a:xfrm>
          <a:prstGeom prst="rect">
            <a:avLst/>
          </a:prstGeom>
        </p:spPr>
        <p:txBody>
          <a:bodyPr lIns="0" rIns="0" tIns="0" bIns="0">
            <a:normAutofit/>
          </a:bodyPr>
          <a:p>
            <a:endParaRPr b="0" lang="es-ES" sz="2800" spc="-1" strike="noStrike">
              <a:solidFill>
                <a:srgbClr val="000000"/>
              </a:solidFill>
              <a:latin typeface="Calibri"/>
            </a:endParaRPr>
          </a:p>
        </p:txBody>
      </p:sp>
      <p:sp>
        <p:nvSpPr>
          <p:cNvPr id="31" name="PlaceHolder 3"/>
          <p:cNvSpPr>
            <a:spLocks noGrp="1"/>
          </p:cNvSpPr>
          <p:nvPr>
            <p:ph type="body"/>
          </p:nvPr>
        </p:nvSpPr>
        <p:spPr>
          <a:xfrm>
            <a:off x="6231960" y="1604520"/>
            <a:ext cx="5354280" cy="1896840"/>
          </a:xfrm>
          <a:prstGeom prst="rect">
            <a:avLst/>
          </a:prstGeom>
        </p:spPr>
        <p:txBody>
          <a:bodyPr lIns="0" rIns="0" tIns="0" bIns="0">
            <a:normAutofit/>
          </a:bodyPr>
          <a:p>
            <a:endParaRPr b="0" lang="es-ES" sz="2800" spc="-1" strike="noStrike">
              <a:solidFill>
                <a:srgbClr val="000000"/>
              </a:solidFill>
              <a:latin typeface="Calibri"/>
            </a:endParaRPr>
          </a:p>
        </p:txBody>
      </p:sp>
      <p:sp>
        <p:nvSpPr>
          <p:cNvPr id="32" name="PlaceHolder 4"/>
          <p:cNvSpPr>
            <a:spLocks noGrp="1"/>
          </p:cNvSpPr>
          <p:nvPr>
            <p:ph type="body"/>
          </p:nvPr>
        </p:nvSpPr>
        <p:spPr>
          <a:xfrm>
            <a:off x="609480" y="3682080"/>
            <a:ext cx="5354280" cy="1896840"/>
          </a:xfrm>
          <a:prstGeom prst="rect">
            <a:avLst/>
          </a:prstGeom>
        </p:spPr>
        <p:txBody>
          <a:bodyPr lIns="0" rIns="0" tIns="0" bIns="0">
            <a:normAutofit/>
          </a:bodyPr>
          <a:p>
            <a:endParaRPr b="0" lang="es-ES" sz="2800" spc="-1" strike="noStrike">
              <a:solidFill>
                <a:srgbClr val="000000"/>
              </a:solidFill>
              <a:latin typeface="Calibri"/>
            </a:endParaRPr>
          </a:p>
        </p:txBody>
      </p:sp>
      <p:sp>
        <p:nvSpPr>
          <p:cNvPr id="33" name="PlaceHolder 5"/>
          <p:cNvSpPr>
            <a:spLocks noGrp="1"/>
          </p:cNvSpPr>
          <p:nvPr>
            <p:ph type="body"/>
          </p:nvPr>
        </p:nvSpPr>
        <p:spPr>
          <a:xfrm>
            <a:off x="6231960" y="3682080"/>
            <a:ext cx="5354280" cy="1896840"/>
          </a:xfrm>
          <a:prstGeom prst="rect">
            <a:avLst/>
          </a:prstGeom>
        </p:spPr>
        <p:txBody>
          <a:bodyPr lIns="0" rIns="0" tIns="0" bIns="0">
            <a:normAutofit/>
          </a:bodyPr>
          <a:p>
            <a:endParaRPr b="0" lang="es-E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523880" y="1122480"/>
            <a:ext cx="9143640" cy="2387160"/>
          </a:xfrm>
          <a:prstGeom prst="rect">
            <a:avLst/>
          </a:prstGeom>
        </p:spPr>
        <p:txBody>
          <a:bodyPr lIns="0" rIns="0" tIns="0" bIns="0" anchor="ctr"/>
          <a:p>
            <a:endParaRPr b="0" lang="es-ES" sz="1800" spc="-1" strike="noStrike">
              <a:solidFill>
                <a:srgbClr val="000000"/>
              </a:solidFill>
              <a:latin typeface="Calibri"/>
            </a:endParaRPr>
          </a:p>
        </p:txBody>
      </p:sp>
      <p:sp>
        <p:nvSpPr>
          <p:cNvPr id="35" name="PlaceHolder 2"/>
          <p:cNvSpPr>
            <a:spLocks noGrp="1"/>
          </p:cNvSpPr>
          <p:nvPr>
            <p:ph type="body"/>
          </p:nvPr>
        </p:nvSpPr>
        <p:spPr>
          <a:xfrm>
            <a:off x="609480" y="1604520"/>
            <a:ext cx="3533040" cy="1896840"/>
          </a:xfrm>
          <a:prstGeom prst="rect">
            <a:avLst/>
          </a:prstGeom>
        </p:spPr>
        <p:txBody>
          <a:bodyPr lIns="0" rIns="0" tIns="0" bIns="0">
            <a:normAutofit/>
          </a:bodyPr>
          <a:p>
            <a:endParaRPr b="0" lang="es-ES" sz="2800" spc="-1" strike="noStrike">
              <a:solidFill>
                <a:srgbClr val="000000"/>
              </a:solidFill>
              <a:latin typeface="Calibri"/>
            </a:endParaRPr>
          </a:p>
        </p:txBody>
      </p:sp>
      <p:sp>
        <p:nvSpPr>
          <p:cNvPr id="36" name="PlaceHolder 3"/>
          <p:cNvSpPr>
            <a:spLocks noGrp="1"/>
          </p:cNvSpPr>
          <p:nvPr>
            <p:ph type="body"/>
          </p:nvPr>
        </p:nvSpPr>
        <p:spPr>
          <a:xfrm>
            <a:off x="4319640" y="1604520"/>
            <a:ext cx="3533040" cy="1896840"/>
          </a:xfrm>
          <a:prstGeom prst="rect">
            <a:avLst/>
          </a:prstGeom>
        </p:spPr>
        <p:txBody>
          <a:bodyPr lIns="0" rIns="0" tIns="0" bIns="0">
            <a:normAutofit/>
          </a:bodyPr>
          <a:p>
            <a:endParaRPr b="0" lang="es-ES" sz="2800" spc="-1" strike="noStrike">
              <a:solidFill>
                <a:srgbClr val="000000"/>
              </a:solidFill>
              <a:latin typeface="Calibri"/>
            </a:endParaRPr>
          </a:p>
        </p:txBody>
      </p:sp>
      <p:sp>
        <p:nvSpPr>
          <p:cNvPr id="37" name="PlaceHolder 4"/>
          <p:cNvSpPr>
            <a:spLocks noGrp="1"/>
          </p:cNvSpPr>
          <p:nvPr>
            <p:ph type="body"/>
          </p:nvPr>
        </p:nvSpPr>
        <p:spPr>
          <a:xfrm>
            <a:off x="8029800" y="1604520"/>
            <a:ext cx="3533040" cy="1896840"/>
          </a:xfrm>
          <a:prstGeom prst="rect">
            <a:avLst/>
          </a:prstGeom>
        </p:spPr>
        <p:txBody>
          <a:bodyPr lIns="0" rIns="0" tIns="0" bIns="0">
            <a:normAutofit/>
          </a:bodyPr>
          <a:p>
            <a:endParaRPr b="0" lang="es-ES" sz="2800" spc="-1" strike="noStrike">
              <a:solidFill>
                <a:srgbClr val="000000"/>
              </a:solidFill>
              <a:latin typeface="Calibri"/>
            </a:endParaRPr>
          </a:p>
        </p:txBody>
      </p:sp>
      <p:sp>
        <p:nvSpPr>
          <p:cNvPr id="38" name="PlaceHolder 5"/>
          <p:cNvSpPr>
            <a:spLocks noGrp="1"/>
          </p:cNvSpPr>
          <p:nvPr>
            <p:ph type="body"/>
          </p:nvPr>
        </p:nvSpPr>
        <p:spPr>
          <a:xfrm>
            <a:off x="609480" y="3682080"/>
            <a:ext cx="3533040" cy="1896840"/>
          </a:xfrm>
          <a:prstGeom prst="rect">
            <a:avLst/>
          </a:prstGeom>
        </p:spPr>
        <p:txBody>
          <a:bodyPr lIns="0" rIns="0" tIns="0" bIns="0">
            <a:normAutofit/>
          </a:bodyPr>
          <a:p>
            <a:endParaRPr b="0" lang="es-ES" sz="2800" spc="-1" strike="noStrike">
              <a:solidFill>
                <a:srgbClr val="000000"/>
              </a:solidFill>
              <a:latin typeface="Calibri"/>
            </a:endParaRPr>
          </a:p>
        </p:txBody>
      </p:sp>
      <p:sp>
        <p:nvSpPr>
          <p:cNvPr id="39" name="PlaceHolder 6"/>
          <p:cNvSpPr>
            <a:spLocks noGrp="1"/>
          </p:cNvSpPr>
          <p:nvPr>
            <p:ph type="body"/>
          </p:nvPr>
        </p:nvSpPr>
        <p:spPr>
          <a:xfrm>
            <a:off x="4319640" y="3682080"/>
            <a:ext cx="3533040" cy="1896840"/>
          </a:xfrm>
          <a:prstGeom prst="rect">
            <a:avLst/>
          </a:prstGeom>
        </p:spPr>
        <p:txBody>
          <a:bodyPr lIns="0" rIns="0" tIns="0" bIns="0">
            <a:normAutofit/>
          </a:bodyPr>
          <a:p>
            <a:endParaRPr b="0" lang="es-ES" sz="2800" spc="-1" strike="noStrike">
              <a:solidFill>
                <a:srgbClr val="000000"/>
              </a:solidFill>
              <a:latin typeface="Calibri"/>
            </a:endParaRPr>
          </a:p>
        </p:txBody>
      </p:sp>
      <p:sp>
        <p:nvSpPr>
          <p:cNvPr id="40" name="PlaceHolder 7"/>
          <p:cNvSpPr>
            <a:spLocks noGrp="1"/>
          </p:cNvSpPr>
          <p:nvPr>
            <p:ph type="body"/>
          </p:nvPr>
        </p:nvSpPr>
        <p:spPr>
          <a:xfrm>
            <a:off x="8029800" y="3682080"/>
            <a:ext cx="3533040" cy="1896840"/>
          </a:xfrm>
          <a:prstGeom prst="rect">
            <a:avLst/>
          </a:prstGeom>
        </p:spPr>
        <p:txBody>
          <a:bodyPr lIns="0" rIns="0" tIns="0" bIns="0">
            <a:normAutofit/>
          </a:bodyPr>
          <a:p>
            <a:endParaRPr b="0" lang="es-E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p:spPr>
        <p:txBody>
          <a:bodyPr lIns="0" rIns="0" tIns="0" bIns="0" anchor="ctr"/>
          <a:p>
            <a:endParaRPr b="0" lang="es-ES" sz="1800" spc="-1" strike="noStrike">
              <a:solidFill>
                <a:srgbClr val="000000"/>
              </a:solidFill>
              <a:latin typeface="Calibri"/>
            </a:endParaRPr>
          </a:p>
        </p:txBody>
      </p:sp>
      <p:sp>
        <p:nvSpPr>
          <p:cNvPr id="6"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s-E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523880" y="1122480"/>
            <a:ext cx="9143640" cy="2387160"/>
          </a:xfrm>
          <a:prstGeom prst="rect">
            <a:avLst/>
          </a:prstGeom>
        </p:spPr>
        <p:txBody>
          <a:bodyPr lIns="0" rIns="0" tIns="0" bIns="0" anchor="ctr"/>
          <a:p>
            <a:endParaRPr b="0" lang="es-ES" sz="1800" spc="-1" strike="noStrike">
              <a:solidFill>
                <a:srgbClr val="000000"/>
              </a:solidFill>
              <a:latin typeface="Calibri"/>
            </a:endParaRPr>
          </a:p>
        </p:txBody>
      </p:sp>
      <p:sp>
        <p:nvSpPr>
          <p:cNvPr id="8" name="PlaceHolder 2"/>
          <p:cNvSpPr>
            <a:spLocks noGrp="1"/>
          </p:cNvSpPr>
          <p:nvPr>
            <p:ph type="body"/>
          </p:nvPr>
        </p:nvSpPr>
        <p:spPr>
          <a:xfrm>
            <a:off x="609480" y="1604520"/>
            <a:ext cx="10972440" cy="3977280"/>
          </a:xfrm>
          <a:prstGeom prst="rect">
            <a:avLst/>
          </a:prstGeom>
        </p:spPr>
        <p:txBody>
          <a:bodyPr lIns="0" rIns="0" tIns="0" bIns="0">
            <a:normAutofit/>
          </a:bodyPr>
          <a:p>
            <a:endParaRPr b="0" lang="es-E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523880" y="1122480"/>
            <a:ext cx="9143640" cy="2387160"/>
          </a:xfrm>
          <a:prstGeom prst="rect">
            <a:avLst/>
          </a:prstGeom>
        </p:spPr>
        <p:txBody>
          <a:bodyPr lIns="0" rIns="0" tIns="0" bIns="0" anchor="ctr"/>
          <a:p>
            <a:endParaRPr b="0" lang="es-ES" sz="1800" spc="-1" strike="noStrike">
              <a:solidFill>
                <a:srgbClr val="000000"/>
              </a:solidFill>
              <a:latin typeface="Calibri"/>
            </a:endParaRPr>
          </a:p>
        </p:txBody>
      </p:sp>
      <p:sp>
        <p:nvSpPr>
          <p:cNvPr id="10" name="PlaceHolder 2"/>
          <p:cNvSpPr>
            <a:spLocks noGrp="1"/>
          </p:cNvSpPr>
          <p:nvPr>
            <p:ph type="body"/>
          </p:nvPr>
        </p:nvSpPr>
        <p:spPr>
          <a:xfrm>
            <a:off x="609480" y="1604520"/>
            <a:ext cx="5354280" cy="3977280"/>
          </a:xfrm>
          <a:prstGeom prst="rect">
            <a:avLst/>
          </a:prstGeom>
        </p:spPr>
        <p:txBody>
          <a:bodyPr lIns="0" rIns="0" tIns="0" bIns="0">
            <a:normAutofit/>
          </a:bodyPr>
          <a:p>
            <a:endParaRPr b="0" lang="es-ES" sz="2800" spc="-1" strike="noStrike">
              <a:solidFill>
                <a:srgbClr val="000000"/>
              </a:solidFill>
              <a:latin typeface="Calibri"/>
            </a:endParaRPr>
          </a:p>
        </p:txBody>
      </p:sp>
      <p:sp>
        <p:nvSpPr>
          <p:cNvPr id="11" name="PlaceHolder 3"/>
          <p:cNvSpPr>
            <a:spLocks noGrp="1"/>
          </p:cNvSpPr>
          <p:nvPr>
            <p:ph type="body"/>
          </p:nvPr>
        </p:nvSpPr>
        <p:spPr>
          <a:xfrm>
            <a:off x="6231960" y="1604520"/>
            <a:ext cx="5354280" cy="3977280"/>
          </a:xfrm>
          <a:prstGeom prst="rect">
            <a:avLst/>
          </a:prstGeom>
        </p:spPr>
        <p:txBody>
          <a:bodyPr lIns="0" rIns="0" tIns="0" bIns="0">
            <a:normAutofit/>
          </a:bodyPr>
          <a:p>
            <a:endParaRPr b="0" lang="es-E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523880" y="1122480"/>
            <a:ext cx="9143640" cy="2387160"/>
          </a:xfrm>
          <a:prstGeom prst="rect">
            <a:avLst/>
          </a:prstGeom>
        </p:spPr>
        <p:txBody>
          <a:bodyPr lIns="0" rIns="0" tIns="0" bIns="0" anchor="ctr"/>
          <a:p>
            <a:endParaRPr b="0" lang="es-E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523880" y="1122480"/>
            <a:ext cx="9143640" cy="11066760"/>
          </a:xfrm>
          <a:prstGeom prst="rect">
            <a:avLst/>
          </a:prstGeom>
        </p:spPr>
        <p:txBody>
          <a:bodyPr lIns="0" rIns="0" tIns="0" bIns="0" anchor="ctr"/>
          <a:p>
            <a:pPr algn="ctr"/>
            <a:endParaRPr b="0" lang="es-E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523880" y="1122480"/>
            <a:ext cx="9143640" cy="2387160"/>
          </a:xfrm>
          <a:prstGeom prst="rect">
            <a:avLst/>
          </a:prstGeom>
        </p:spPr>
        <p:txBody>
          <a:bodyPr lIns="0" rIns="0" tIns="0" bIns="0" anchor="ctr"/>
          <a:p>
            <a:endParaRPr b="0" lang="es-ES" sz="1800" spc="-1" strike="noStrike">
              <a:solidFill>
                <a:srgbClr val="000000"/>
              </a:solidFill>
              <a:latin typeface="Calibri"/>
            </a:endParaRPr>
          </a:p>
        </p:txBody>
      </p:sp>
      <p:sp>
        <p:nvSpPr>
          <p:cNvPr id="15" name="PlaceHolder 2"/>
          <p:cNvSpPr>
            <a:spLocks noGrp="1"/>
          </p:cNvSpPr>
          <p:nvPr>
            <p:ph type="body"/>
          </p:nvPr>
        </p:nvSpPr>
        <p:spPr>
          <a:xfrm>
            <a:off x="609480" y="1604520"/>
            <a:ext cx="5354280" cy="1896840"/>
          </a:xfrm>
          <a:prstGeom prst="rect">
            <a:avLst/>
          </a:prstGeom>
        </p:spPr>
        <p:txBody>
          <a:bodyPr lIns="0" rIns="0" tIns="0" bIns="0">
            <a:normAutofit/>
          </a:bodyPr>
          <a:p>
            <a:endParaRPr b="0" lang="es-ES" sz="2800" spc="-1" strike="noStrike">
              <a:solidFill>
                <a:srgbClr val="000000"/>
              </a:solidFill>
              <a:latin typeface="Calibri"/>
            </a:endParaRPr>
          </a:p>
        </p:txBody>
      </p:sp>
      <p:sp>
        <p:nvSpPr>
          <p:cNvPr id="16" name="PlaceHolder 3"/>
          <p:cNvSpPr>
            <a:spLocks noGrp="1"/>
          </p:cNvSpPr>
          <p:nvPr>
            <p:ph type="body"/>
          </p:nvPr>
        </p:nvSpPr>
        <p:spPr>
          <a:xfrm>
            <a:off x="6231960" y="1604520"/>
            <a:ext cx="5354280" cy="3977280"/>
          </a:xfrm>
          <a:prstGeom prst="rect">
            <a:avLst/>
          </a:prstGeom>
        </p:spPr>
        <p:txBody>
          <a:bodyPr lIns="0" rIns="0" tIns="0" bIns="0">
            <a:normAutofit/>
          </a:bodyPr>
          <a:p>
            <a:endParaRPr b="0" lang="es-ES" sz="2800" spc="-1" strike="noStrike">
              <a:solidFill>
                <a:srgbClr val="000000"/>
              </a:solidFill>
              <a:latin typeface="Calibri"/>
            </a:endParaRPr>
          </a:p>
        </p:txBody>
      </p:sp>
      <p:sp>
        <p:nvSpPr>
          <p:cNvPr id="17" name="PlaceHolder 4"/>
          <p:cNvSpPr>
            <a:spLocks noGrp="1"/>
          </p:cNvSpPr>
          <p:nvPr>
            <p:ph type="body"/>
          </p:nvPr>
        </p:nvSpPr>
        <p:spPr>
          <a:xfrm>
            <a:off x="609480" y="3682080"/>
            <a:ext cx="5354280" cy="1896840"/>
          </a:xfrm>
          <a:prstGeom prst="rect">
            <a:avLst/>
          </a:prstGeom>
        </p:spPr>
        <p:txBody>
          <a:bodyPr lIns="0" rIns="0" tIns="0" bIns="0">
            <a:normAutofit/>
          </a:bodyPr>
          <a:p>
            <a:endParaRPr b="0" lang="es-E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523880" y="1122480"/>
            <a:ext cx="9143640" cy="2387160"/>
          </a:xfrm>
          <a:prstGeom prst="rect">
            <a:avLst/>
          </a:prstGeom>
        </p:spPr>
        <p:txBody>
          <a:bodyPr lIns="0" rIns="0" tIns="0" bIns="0" anchor="ctr"/>
          <a:p>
            <a:endParaRPr b="0" lang="es-ES" sz="1800" spc="-1" strike="noStrike">
              <a:solidFill>
                <a:srgbClr val="000000"/>
              </a:solidFill>
              <a:latin typeface="Calibri"/>
            </a:endParaRPr>
          </a:p>
        </p:txBody>
      </p:sp>
      <p:sp>
        <p:nvSpPr>
          <p:cNvPr id="19" name="PlaceHolder 2"/>
          <p:cNvSpPr>
            <a:spLocks noGrp="1"/>
          </p:cNvSpPr>
          <p:nvPr>
            <p:ph type="body"/>
          </p:nvPr>
        </p:nvSpPr>
        <p:spPr>
          <a:xfrm>
            <a:off x="609480" y="1604520"/>
            <a:ext cx="5354280" cy="3977280"/>
          </a:xfrm>
          <a:prstGeom prst="rect">
            <a:avLst/>
          </a:prstGeom>
        </p:spPr>
        <p:txBody>
          <a:bodyPr lIns="0" rIns="0" tIns="0" bIns="0">
            <a:normAutofit/>
          </a:bodyPr>
          <a:p>
            <a:endParaRPr b="0" lang="es-ES" sz="2800" spc="-1" strike="noStrike">
              <a:solidFill>
                <a:srgbClr val="000000"/>
              </a:solidFill>
              <a:latin typeface="Calibri"/>
            </a:endParaRPr>
          </a:p>
        </p:txBody>
      </p:sp>
      <p:sp>
        <p:nvSpPr>
          <p:cNvPr id="20" name="PlaceHolder 3"/>
          <p:cNvSpPr>
            <a:spLocks noGrp="1"/>
          </p:cNvSpPr>
          <p:nvPr>
            <p:ph type="body"/>
          </p:nvPr>
        </p:nvSpPr>
        <p:spPr>
          <a:xfrm>
            <a:off x="6231960" y="1604520"/>
            <a:ext cx="5354280" cy="1896840"/>
          </a:xfrm>
          <a:prstGeom prst="rect">
            <a:avLst/>
          </a:prstGeom>
        </p:spPr>
        <p:txBody>
          <a:bodyPr lIns="0" rIns="0" tIns="0" bIns="0">
            <a:normAutofit/>
          </a:bodyPr>
          <a:p>
            <a:endParaRPr b="0" lang="es-ES" sz="2800" spc="-1" strike="noStrike">
              <a:solidFill>
                <a:srgbClr val="000000"/>
              </a:solidFill>
              <a:latin typeface="Calibri"/>
            </a:endParaRPr>
          </a:p>
        </p:txBody>
      </p:sp>
      <p:sp>
        <p:nvSpPr>
          <p:cNvPr id="21" name="PlaceHolder 4"/>
          <p:cNvSpPr>
            <a:spLocks noGrp="1"/>
          </p:cNvSpPr>
          <p:nvPr>
            <p:ph type="body"/>
          </p:nvPr>
        </p:nvSpPr>
        <p:spPr>
          <a:xfrm>
            <a:off x="6231960" y="3682080"/>
            <a:ext cx="5354280" cy="1896840"/>
          </a:xfrm>
          <a:prstGeom prst="rect">
            <a:avLst/>
          </a:prstGeom>
        </p:spPr>
        <p:txBody>
          <a:bodyPr lIns="0" rIns="0" tIns="0" bIns="0">
            <a:normAutofit/>
          </a:bodyPr>
          <a:p>
            <a:endParaRPr b="0" lang="es-E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523880" y="1122480"/>
            <a:ext cx="9143640" cy="2387160"/>
          </a:xfrm>
          <a:prstGeom prst="rect">
            <a:avLst/>
          </a:prstGeom>
        </p:spPr>
        <p:txBody>
          <a:bodyPr lIns="0" rIns="0" tIns="0" bIns="0" anchor="ctr"/>
          <a:p>
            <a:endParaRPr b="0" lang="es-ES" sz="1800" spc="-1" strike="noStrike">
              <a:solidFill>
                <a:srgbClr val="000000"/>
              </a:solidFill>
              <a:latin typeface="Calibri"/>
            </a:endParaRPr>
          </a:p>
        </p:txBody>
      </p:sp>
      <p:sp>
        <p:nvSpPr>
          <p:cNvPr id="23" name="PlaceHolder 2"/>
          <p:cNvSpPr>
            <a:spLocks noGrp="1"/>
          </p:cNvSpPr>
          <p:nvPr>
            <p:ph type="body"/>
          </p:nvPr>
        </p:nvSpPr>
        <p:spPr>
          <a:xfrm>
            <a:off x="609480" y="1604520"/>
            <a:ext cx="5354280" cy="1896840"/>
          </a:xfrm>
          <a:prstGeom prst="rect">
            <a:avLst/>
          </a:prstGeom>
        </p:spPr>
        <p:txBody>
          <a:bodyPr lIns="0" rIns="0" tIns="0" bIns="0">
            <a:normAutofit/>
          </a:bodyPr>
          <a:p>
            <a:endParaRPr b="0" lang="es-ES" sz="2800" spc="-1" strike="noStrike">
              <a:solidFill>
                <a:srgbClr val="000000"/>
              </a:solidFill>
              <a:latin typeface="Calibri"/>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s-ES" sz="2800" spc="-1" strike="noStrike">
              <a:solidFill>
                <a:srgbClr val="000000"/>
              </a:solidFill>
              <a:latin typeface="Calibri"/>
            </a:endParaRPr>
          </a:p>
        </p:txBody>
      </p:sp>
      <p:sp>
        <p:nvSpPr>
          <p:cNvPr id="25" name="PlaceHolder 4"/>
          <p:cNvSpPr>
            <a:spLocks noGrp="1"/>
          </p:cNvSpPr>
          <p:nvPr>
            <p:ph type="body"/>
          </p:nvPr>
        </p:nvSpPr>
        <p:spPr>
          <a:xfrm>
            <a:off x="609480" y="3682080"/>
            <a:ext cx="10972440" cy="1896840"/>
          </a:xfrm>
          <a:prstGeom prst="rect">
            <a:avLst/>
          </a:prstGeom>
        </p:spPr>
        <p:txBody>
          <a:bodyPr lIns="0" rIns="0" tIns="0" bIns="0">
            <a:normAutofit/>
          </a:bodyPr>
          <a:p>
            <a:endParaRPr b="0" lang="es-E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p>
            <a:pPr algn="ctr">
              <a:lnSpc>
                <a:spcPct val="90000"/>
              </a:lnSpc>
            </a:pPr>
            <a:r>
              <a:rPr b="0" lang="es-ES" sz="6000" spc="-1" strike="noStrike">
                <a:solidFill>
                  <a:srgbClr val="000000"/>
                </a:solidFill>
                <a:latin typeface="Calibri Light"/>
              </a:rPr>
              <a:t>Haga clic para modificar el </a:t>
            </a:r>
            <a:r>
              <a:rPr b="0" lang="es-ES" sz="6000" spc="-1" strike="noStrike">
                <a:solidFill>
                  <a:srgbClr val="000000"/>
                </a:solidFill>
                <a:latin typeface="Calibri Light"/>
              </a:rPr>
              <a:t>estilo de título del patrón</a:t>
            </a:r>
            <a:endParaRPr b="0" lang="es-ES" sz="6000" spc="-1" strike="noStrike">
              <a:solidFill>
                <a:srgbClr val="000000"/>
              </a:solid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p>
            <a:pPr>
              <a:lnSpc>
                <a:spcPct val="100000"/>
              </a:lnSpc>
            </a:pPr>
            <a:fld id="{B37D4FED-005F-487D-BEC8-9CD647C092F7}" type="datetime">
              <a:rPr b="0" lang="es-ES" sz="1200" spc="-1" strike="noStrike">
                <a:solidFill>
                  <a:srgbClr val="8b8b8b"/>
                </a:solidFill>
                <a:latin typeface="Calibri"/>
              </a:rPr>
              <a:t>11/12/20</a:t>
            </a:fld>
            <a:endParaRPr b="0" lang="es-ES"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p>
            <a:endParaRPr b="0" lang="es-ES"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p>
            <a:pPr algn="r">
              <a:lnSpc>
                <a:spcPct val="100000"/>
              </a:lnSpc>
            </a:pPr>
            <a:fld id="{312C6D71-9355-4531-B726-19288627F82D}" type="slidenum">
              <a:rPr b="0" lang="es-ES" sz="1200" spc="-1" strike="noStrike">
                <a:solidFill>
                  <a:srgbClr val="8b8b8b"/>
                </a:solidFill>
                <a:latin typeface="Calibri"/>
              </a:rPr>
              <a:t>&lt;número&gt;</a:t>
            </a:fld>
            <a:endParaRPr b="0" lang="es-ES"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ES" sz="2800" spc="-1" strike="noStrike">
                <a:solidFill>
                  <a:srgbClr val="000000"/>
                </a:solidFill>
                <a:latin typeface="Calibri"/>
              </a:rPr>
              <a:t>Pulse para editar el formato de esquema del texto</a:t>
            </a:r>
            <a:endParaRPr b="0" lang="es-E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s-ES" sz="2000" spc="-1" strike="noStrike">
                <a:solidFill>
                  <a:srgbClr val="000000"/>
                </a:solidFill>
                <a:latin typeface="Calibri"/>
              </a:rPr>
              <a:t>Segundo nivel del esquema</a:t>
            </a:r>
            <a:endParaRPr b="0" lang="es-E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s-ES" sz="1800" spc="-1" strike="noStrike">
                <a:solidFill>
                  <a:srgbClr val="000000"/>
                </a:solidFill>
                <a:latin typeface="Calibri"/>
              </a:rPr>
              <a:t>Tercer nivel del esquema</a:t>
            </a:r>
            <a:endParaRPr b="0" lang="es-E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s-ES" sz="1800" spc="-1" strike="noStrike">
                <a:solidFill>
                  <a:srgbClr val="000000"/>
                </a:solidFill>
                <a:latin typeface="Calibri"/>
              </a:rPr>
              <a:t>Cuarto nivel del esquema</a:t>
            </a:r>
            <a:endParaRPr b="0" lang="es-E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s-ES" sz="2000" spc="-1" strike="noStrike">
                <a:solidFill>
                  <a:srgbClr val="000000"/>
                </a:solidFill>
                <a:latin typeface="Calibri"/>
              </a:rPr>
              <a:t>Quinto nivel del esquema</a:t>
            </a:r>
            <a:endParaRPr b="0" lang="es-E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s-ES" sz="2000" spc="-1" strike="noStrike">
                <a:solidFill>
                  <a:srgbClr val="000000"/>
                </a:solidFill>
                <a:latin typeface="Calibri"/>
              </a:rPr>
              <a:t>Sexto nivel del esquema</a:t>
            </a:r>
            <a:endParaRPr b="0" lang="es-E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s-ES" sz="2000" spc="-1" strike="noStrike">
                <a:solidFill>
                  <a:srgbClr val="000000"/>
                </a:solidFill>
                <a:latin typeface="Calibri"/>
              </a:rPr>
              <a:t>Séptimo nivel del esquema</a:t>
            </a:r>
            <a:endParaRPr b="0" lang="es-E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image" Target="../media/image31.png"/><Relationship Id="rId3" Type="http://schemas.openxmlformats.org/officeDocument/2006/relationships/image" Target="../media/image32.png"/><Relationship Id="rId4" Type="http://schemas.openxmlformats.org/officeDocument/2006/relationships/image" Target="../media/image33.png"/><Relationship Id="rId5"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image" Target="../media/image38.png"/><Relationship Id="rId3" Type="http://schemas.openxmlformats.org/officeDocument/2006/relationships/image" Target="../media/image39.png"/><Relationship Id="rId4"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image" Target="../media/image44.png"/><Relationship Id="rId3"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image" Target="../media/image46.png"/><Relationship Id="rId3" Type="http://schemas.openxmlformats.org/officeDocument/2006/relationships/slideLayout" Target="../slideLayouts/slideLayout2.xml"/>
</Relationships>
</file>

<file path=ppt/slides/_rels/slide38.xml.rels><?xml version="1.0" encoding="UTF-8"?>
<Relationships xmlns="http://schemas.openxmlformats.org/package/2006/relationships"><Relationship Id="rId1" Type="http://schemas.openxmlformats.org/officeDocument/2006/relationships/image" Target="../media/image47.png"/><Relationship Id="rId2" Type="http://schemas.openxmlformats.org/officeDocument/2006/relationships/slideLayout" Target="../slideLayouts/slideLayout2.xml"/>
</Relationships>
</file>

<file path=ppt/slides/_rels/slide39.xml.rels><?xml version="1.0" encoding="UTF-8"?>
<Relationships xmlns="http://schemas.openxmlformats.org/package/2006/relationships"><Relationship Id="rId1" Type="http://schemas.openxmlformats.org/officeDocument/2006/relationships/image" Target="../media/image48.png"/><Relationship Id="rId2" Type="http://schemas.openxmlformats.org/officeDocument/2006/relationships/image" Target="../media/image49.png"/><Relationship Id="rId3"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2.xml"/>
</Relationships>
</file>

<file path=ppt/slides/_rels/slide40.xml.rels><?xml version="1.0" encoding="UTF-8"?>
<Relationships xmlns="http://schemas.openxmlformats.org/package/2006/relationships"><Relationship Id="rId1" Type="http://schemas.openxmlformats.org/officeDocument/2006/relationships/image" Target="../media/image50.png"/><Relationship Id="rId2" Type="http://schemas.openxmlformats.org/officeDocument/2006/relationships/image" Target="../media/image51.png"/><Relationship Id="rId3" Type="http://schemas.openxmlformats.org/officeDocument/2006/relationships/slideLayout" Target="../slideLayouts/slideLayout2.xml"/>
</Relationships>
</file>

<file path=ppt/slides/_rels/slide41.xml.rels><?xml version="1.0" encoding="UTF-8"?>
<Relationships xmlns="http://schemas.openxmlformats.org/package/2006/relationships"><Relationship Id="rId1" Type="http://schemas.openxmlformats.org/officeDocument/2006/relationships/image" Target="../media/image52.png"/><Relationship Id="rId2" Type="http://schemas.openxmlformats.org/officeDocument/2006/relationships/image" Target="../media/image53.png"/><Relationship Id="rId3" Type="http://schemas.openxmlformats.org/officeDocument/2006/relationships/image" Target="../media/image54.png"/><Relationship Id="rId4" Type="http://schemas.openxmlformats.org/officeDocument/2006/relationships/image" Target="../media/image55.png"/><Relationship Id="rId5" Type="http://schemas.openxmlformats.org/officeDocument/2006/relationships/image" Target="../media/image56.png"/><Relationship Id="rId6" Type="http://schemas.openxmlformats.org/officeDocument/2006/relationships/slideLayout" Target="../slideLayouts/slideLayout2.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hyperlink" Target="https://drive.google.com/file/d/1CDYXJBFeEqJbYVadOsq5-ws99iFhHe0D/view?usp=sharing" TargetMode="External"/><Relationship Id="rId2"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hyperlink" Target="https://chromedriver.chromium.org/downloads" TargetMode="External"/><Relationship Id="rId2" Type="http://schemas.openxmlformats.org/officeDocument/2006/relationships/image" Target="../media/image11.png"/><Relationship Id="rId3"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7" name="Imagen 3" descr=""/>
          <p:cNvPicPr/>
          <p:nvPr/>
        </p:nvPicPr>
        <p:blipFill>
          <a:blip r:embed="rId1"/>
          <a:stretch/>
        </p:blipFill>
        <p:spPr>
          <a:xfrm>
            <a:off x="888120" y="0"/>
            <a:ext cx="9887400" cy="6874200"/>
          </a:xfrm>
          <a:prstGeom prst="rect">
            <a:avLst/>
          </a:prstGeom>
          <a:ln>
            <a:noFill/>
          </a:ln>
        </p:spPr>
      </p:pic>
      <p:grpSp>
        <p:nvGrpSpPr>
          <p:cNvPr id="48" name="Group 1"/>
          <p:cNvGrpSpPr/>
          <p:nvPr/>
        </p:nvGrpSpPr>
        <p:grpSpPr>
          <a:xfrm>
            <a:off x="1354320" y="5827680"/>
            <a:ext cx="1788480" cy="406080"/>
            <a:chOff x="1354320" y="5827680"/>
            <a:chExt cx="1788480" cy="406080"/>
          </a:xfrm>
        </p:grpSpPr>
        <p:sp>
          <p:nvSpPr>
            <p:cNvPr id="49" name="CustomShape 2"/>
            <p:cNvSpPr/>
            <p:nvPr/>
          </p:nvSpPr>
          <p:spPr>
            <a:xfrm>
              <a:off x="1354320" y="5827680"/>
              <a:ext cx="993600" cy="257760"/>
            </a:xfrm>
            <a:prstGeom prst="rect">
              <a:avLst/>
            </a:prstGeom>
            <a:noFill/>
            <a:ln w="9360">
              <a:noFill/>
            </a:ln>
          </p:spPr>
          <p:style>
            <a:lnRef idx="0"/>
            <a:fillRef idx="0"/>
            <a:effectRef idx="0"/>
            <a:fontRef idx="minor"/>
          </p:style>
          <p:txBody>
            <a:bodyPr wrap="none" lIns="90000" rIns="90000" tIns="45000" bIns="45000"/>
            <a:p>
              <a:pPr>
                <a:lnSpc>
                  <a:spcPct val="100000"/>
                </a:lnSpc>
              </a:pPr>
              <a:r>
                <a:rPr b="0" i="1" lang="es-ES" sz="1100" spc="-1" strike="noStrike">
                  <a:solidFill>
                    <a:srgbClr val="00629c"/>
                  </a:solidFill>
                  <a:latin typeface="Calibri"/>
                </a:rPr>
                <a:t>16/07/2020</a:t>
              </a:r>
              <a:endParaRPr b="0" lang="es-ES" sz="1100" spc="-1" strike="noStrike">
                <a:latin typeface="Arial"/>
              </a:endParaRPr>
            </a:p>
          </p:txBody>
        </p:sp>
        <p:sp>
          <p:nvSpPr>
            <p:cNvPr id="50" name="CustomShape 3"/>
            <p:cNvSpPr/>
            <p:nvPr/>
          </p:nvSpPr>
          <p:spPr>
            <a:xfrm>
              <a:off x="1409760" y="6021720"/>
              <a:ext cx="1733040" cy="212040"/>
            </a:xfrm>
            <a:prstGeom prst="rect">
              <a:avLst/>
            </a:prstGeom>
            <a:noFill/>
            <a:ln w="9360">
              <a:noFill/>
            </a:ln>
          </p:spPr>
          <p:style>
            <a:lnRef idx="0"/>
            <a:fillRef idx="0"/>
            <a:effectRef idx="0"/>
            <a:fontRef idx="minor"/>
          </p:style>
          <p:txBody>
            <a:bodyPr lIns="90000" rIns="90000" tIns="45000" bIns="45000"/>
            <a:p>
              <a:pPr>
                <a:lnSpc>
                  <a:spcPct val="100000"/>
                </a:lnSpc>
              </a:pPr>
              <a:r>
                <a:rPr b="0" i="1" lang="es-ES" sz="800" spc="-1" strike="noStrike">
                  <a:solidFill>
                    <a:srgbClr val="00629c"/>
                  </a:solidFill>
                  <a:latin typeface="Calibri"/>
                  <a:ea typeface="Microsoft YaHei"/>
                </a:rPr>
                <a:t>CEllST -spa- v1.0</a:t>
              </a:r>
              <a:endParaRPr b="0" lang="es-ES" sz="800" spc="-1" strike="noStrike">
                <a:latin typeface="Arial"/>
              </a:endParaRPr>
            </a:p>
          </p:txBody>
        </p:sp>
      </p:grpSp>
      <p:pic>
        <p:nvPicPr>
          <p:cNvPr id="51" name="" descr=""/>
          <p:cNvPicPr/>
          <p:nvPr/>
        </p:nvPicPr>
        <p:blipFill>
          <a:blip r:embed="rId2"/>
          <a:stretch/>
        </p:blipFill>
        <p:spPr>
          <a:xfrm>
            <a:off x="4799160" y="3208320"/>
            <a:ext cx="5280840" cy="111168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TextShape 1"/>
          <p:cNvSpPr txBox="1"/>
          <p:nvPr/>
        </p:nvSpPr>
        <p:spPr>
          <a:xfrm>
            <a:off x="-2761200" y="2808000"/>
            <a:ext cx="11113200" cy="502560"/>
          </a:xfrm>
          <a:prstGeom prst="rect">
            <a:avLst/>
          </a:prstGeom>
          <a:noFill/>
          <a:ln>
            <a:noFill/>
          </a:ln>
        </p:spPr>
        <p:txBody>
          <a:bodyPr/>
          <a:p>
            <a:pPr algn="ctr">
              <a:lnSpc>
                <a:spcPct val="90000"/>
              </a:lnSpc>
              <a:spcBef>
                <a:spcPts val="1001"/>
              </a:spcBef>
            </a:pPr>
            <a:r>
              <a:rPr b="1" lang="es-ES" sz="2400" spc="-1" strike="noStrike">
                <a:solidFill>
                  <a:srgbClr val="000000"/>
                </a:solidFill>
                <a:latin typeface="Calibri"/>
              </a:rPr>
              <a:t>ESTRUCTURA DEL PROYECTO</a:t>
            </a:r>
            <a:endParaRPr b="0" lang="es-ES" sz="2400" spc="-1" strike="noStrike">
              <a:latin typeface="Arial"/>
            </a:endParaRPr>
          </a:p>
        </p:txBody>
      </p:sp>
      <p:sp>
        <p:nvSpPr>
          <p:cNvPr id="84" name="CustomShape 2"/>
          <p:cNvSpPr/>
          <p:nvPr/>
        </p:nvSpPr>
        <p:spPr>
          <a:xfrm>
            <a:off x="-2083680" y="1543320"/>
            <a:ext cx="8979480" cy="821520"/>
          </a:xfrm>
          <a:prstGeom prst="rect">
            <a:avLst/>
          </a:prstGeom>
          <a:noFill/>
          <a:ln>
            <a:noFill/>
          </a:ln>
        </p:spPr>
        <p:style>
          <a:lnRef idx="0"/>
          <a:fillRef idx="0"/>
          <a:effectRef idx="0"/>
          <a:fontRef idx="minor"/>
        </p:style>
        <p:txBody>
          <a:bodyPr lIns="90000" rIns="90000" tIns="45000" bIns="45000"/>
          <a:p>
            <a:pPr algn="ctr">
              <a:lnSpc>
                <a:spcPct val="100000"/>
              </a:lnSpc>
            </a:pPr>
            <a:r>
              <a:rPr b="1" lang="es-ES" sz="4800" spc="-1" strike="noStrike">
                <a:solidFill>
                  <a:srgbClr val="000000"/>
                </a:solidFill>
                <a:latin typeface="Calibri"/>
              </a:rPr>
              <a:t>ZAHORÍ</a:t>
            </a:r>
            <a:endParaRPr b="0" lang="es-ES" sz="4800" spc="-1" strike="noStrike">
              <a:latin typeface="Arial"/>
            </a:endParaRPr>
          </a:p>
        </p:txBody>
      </p:sp>
      <p:sp>
        <p:nvSpPr>
          <p:cNvPr id="85" name="CustomShape 3"/>
          <p:cNvSpPr/>
          <p:nvPr/>
        </p:nvSpPr>
        <p:spPr>
          <a:xfrm>
            <a:off x="726840" y="1958760"/>
            <a:ext cx="11113200" cy="4183560"/>
          </a:xfrm>
          <a:prstGeom prst="rect">
            <a:avLst/>
          </a:prstGeom>
          <a:noFill/>
          <a:ln>
            <a:noFill/>
          </a:ln>
        </p:spPr>
        <p:style>
          <a:lnRef idx="0"/>
          <a:fillRef idx="0"/>
          <a:effectRef idx="0"/>
          <a:fontRef idx="minor"/>
        </p:style>
      </p:sp>
      <p:pic>
        <p:nvPicPr>
          <p:cNvPr id="86" name="Imagen 10" descr=""/>
          <p:cNvPicPr/>
          <p:nvPr/>
        </p:nvPicPr>
        <p:blipFill>
          <a:blip r:embed="rId1"/>
          <a:stretch/>
        </p:blipFill>
        <p:spPr>
          <a:xfrm>
            <a:off x="5978160" y="0"/>
            <a:ext cx="6117840" cy="685764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726840" y="927720"/>
            <a:ext cx="11113200" cy="502560"/>
          </a:xfrm>
          <a:prstGeom prst="rect">
            <a:avLst/>
          </a:prstGeom>
          <a:noFill/>
          <a:ln>
            <a:noFill/>
          </a:ln>
        </p:spPr>
        <p:txBody>
          <a:bodyPr/>
          <a:p>
            <a:pPr algn="ctr">
              <a:lnSpc>
                <a:spcPct val="90000"/>
              </a:lnSpc>
              <a:spcBef>
                <a:spcPts val="1001"/>
              </a:spcBef>
            </a:pPr>
            <a:r>
              <a:rPr b="1" lang="es-ES" sz="2400" spc="-1" strike="noStrike">
                <a:solidFill>
                  <a:srgbClr val="000000"/>
                </a:solidFill>
                <a:latin typeface="Calibri"/>
              </a:rPr>
              <a:t>PARAMETRIZACIÓN DE DATOS (Excel)</a:t>
            </a:r>
            <a:endParaRPr b="0" lang="es-ES" sz="2400" spc="-1" strike="noStrike">
              <a:latin typeface="Arial"/>
            </a:endParaRPr>
          </a:p>
        </p:txBody>
      </p:sp>
      <p:sp>
        <p:nvSpPr>
          <p:cNvPr id="88" name="CustomShape 2"/>
          <p:cNvSpPr/>
          <p:nvPr/>
        </p:nvSpPr>
        <p:spPr>
          <a:xfrm>
            <a:off x="1605960" y="71640"/>
            <a:ext cx="8979480" cy="821520"/>
          </a:xfrm>
          <a:prstGeom prst="rect">
            <a:avLst/>
          </a:prstGeom>
          <a:noFill/>
          <a:ln>
            <a:noFill/>
          </a:ln>
        </p:spPr>
        <p:style>
          <a:lnRef idx="0"/>
          <a:fillRef idx="0"/>
          <a:effectRef idx="0"/>
          <a:fontRef idx="minor"/>
        </p:style>
        <p:txBody>
          <a:bodyPr lIns="90000" rIns="90000" tIns="45000" bIns="45000"/>
          <a:p>
            <a:pPr algn="ctr">
              <a:lnSpc>
                <a:spcPct val="100000"/>
              </a:lnSpc>
            </a:pPr>
            <a:r>
              <a:rPr b="1" lang="es-ES" sz="4800" spc="-1" strike="noStrike">
                <a:solidFill>
                  <a:srgbClr val="000000"/>
                </a:solidFill>
                <a:latin typeface="Calibri"/>
              </a:rPr>
              <a:t>ZAHORÍ</a:t>
            </a:r>
            <a:endParaRPr b="0" lang="es-ES" sz="4800" spc="-1" strike="noStrike">
              <a:latin typeface="Arial"/>
            </a:endParaRPr>
          </a:p>
        </p:txBody>
      </p:sp>
      <p:sp>
        <p:nvSpPr>
          <p:cNvPr id="89" name="CustomShape 3"/>
          <p:cNvSpPr/>
          <p:nvPr/>
        </p:nvSpPr>
        <p:spPr>
          <a:xfrm>
            <a:off x="726840" y="1641600"/>
            <a:ext cx="11113200" cy="5025600"/>
          </a:xfrm>
          <a:prstGeom prst="rect">
            <a:avLst/>
          </a:prstGeom>
          <a:noFill/>
          <a:ln>
            <a:noFill/>
          </a:ln>
        </p:spPr>
        <p:style>
          <a:lnRef idx="0"/>
          <a:fillRef idx="0"/>
          <a:effectRef idx="0"/>
          <a:fontRef idx="minor"/>
        </p:style>
        <p:txBody>
          <a:bodyPr>
            <a:normAutofit/>
          </a:bodyPr>
          <a:p>
            <a:pPr marL="343080" indent="-342720">
              <a:lnSpc>
                <a:spcPct val="90000"/>
              </a:lnSpc>
              <a:spcBef>
                <a:spcPts val="1001"/>
              </a:spcBef>
              <a:buClr>
                <a:srgbClr val="000000"/>
              </a:buClr>
              <a:buFont typeface="Arial"/>
              <a:buChar char="•"/>
            </a:pPr>
            <a:r>
              <a:rPr b="0" lang="es-ES" sz="2400" spc="-1" strike="noStrike">
                <a:solidFill>
                  <a:srgbClr val="000000"/>
                </a:solidFill>
                <a:latin typeface="Calibri"/>
              </a:rPr>
              <a:t>Repositorio donde definir y almacenar los datos para cada caso de prueba</a:t>
            </a:r>
            <a:endParaRPr b="0" lang="es-ES" sz="2400" spc="-1" strike="noStrike">
              <a:latin typeface="Arial"/>
            </a:endParaRPr>
          </a:p>
          <a:p>
            <a:pPr marL="343080" indent="-342720">
              <a:lnSpc>
                <a:spcPct val="90000"/>
              </a:lnSpc>
              <a:spcBef>
                <a:spcPts val="1001"/>
              </a:spcBef>
              <a:buClr>
                <a:srgbClr val="000000"/>
              </a:buClr>
              <a:buFont typeface="Arial"/>
              <a:buChar char="•"/>
            </a:pPr>
            <a:r>
              <a:rPr b="0" lang="es-ES" sz="2400" spc="-1" strike="noStrike">
                <a:solidFill>
                  <a:srgbClr val="000000"/>
                </a:solidFill>
                <a:latin typeface="Calibri"/>
              </a:rPr>
              <a:t>Opciones: Excel, CSV, Base de datos, AirTable…</a:t>
            </a:r>
            <a:endParaRPr b="0" lang="es-ES" sz="2400" spc="-1" strike="noStrike">
              <a:latin typeface="Arial"/>
            </a:endParaRPr>
          </a:p>
          <a:p>
            <a:pPr marL="343080" indent="-342720">
              <a:lnSpc>
                <a:spcPct val="90000"/>
              </a:lnSpc>
              <a:spcBef>
                <a:spcPts val="1001"/>
              </a:spcBef>
              <a:buClr>
                <a:srgbClr val="000000"/>
              </a:buClr>
              <a:buFont typeface="Arial"/>
              <a:buChar char="•"/>
            </a:pPr>
            <a:r>
              <a:rPr b="0" lang="es-ES" sz="2400" spc="-1" strike="noStrike">
                <a:solidFill>
                  <a:srgbClr val="000000"/>
                </a:solidFill>
                <a:latin typeface="Calibri"/>
              </a:rPr>
              <a:t>Ruta: carreras-e2e-tests_aat/src/test/resources/excel/pre/TestCases.xls</a:t>
            </a:r>
            <a:endParaRPr b="0" lang="es-ES" sz="2400" spc="-1" strike="noStrike">
              <a:latin typeface="Arial"/>
            </a:endParaRPr>
          </a:p>
          <a:p>
            <a:pPr>
              <a:lnSpc>
                <a:spcPct val="90000"/>
              </a:lnSpc>
              <a:spcBef>
                <a:spcPts val="1001"/>
              </a:spcBef>
            </a:pPr>
            <a:endParaRPr b="0" lang="es-ES" sz="2400" spc="-1" strike="noStrike">
              <a:latin typeface="Arial"/>
            </a:endParaRPr>
          </a:p>
          <a:p>
            <a:pPr>
              <a:lnSpc>
                <a:spcPct val="90000"/>
              </a:lnSpc>
              <a:spcBef>
                <a:spcPts val="1001"/>
              </a:spcBef>
            </a:pPr>
            <a:endParaRPr b="0" lang="es-ES" sz="2400" spc="-1" strike="noStrike">
              <a:latin typeface="Arial"/>
            </a:endParaRPr>
          </a:p>
          <a:p>
            <a:pPr>
              <a:lnSpc>
                <a:spcPct val="90000"/>
              </a:lnSpc>
              <a:spcBef>
                <a:spcPts val="1001"/>
              </a:spcBef>
            </a:pPr>
            <a:endParaRPr b="0" lang="es-ES" sz="2400" spc="-1" strike="noStrike">
              <a:latin typeface="Arial"/>
            </a:endParaRPr>
          </a:p>
          <a:p>
            <a:pPr>
              <a:lnSpc>
                <a:spcPct val="90000"/>
              </a:lnSpc>
              <a:spcBef>
                <a:spcPts val="1001"/>
              </a:spcBef>
            </a:pPr>
            <a:endParaRPr b="0" lang="es-ES" sz="2400" spc="-1" strike="noStrike">
              <a:latin typeface="Arial"/>
            </a:endParaRPr>
          </a:p>
          <a:p>
            <a:pPr>
              <a:lnSpc>
                <a:spcPct val="90000"/>
              </a:lnSpc>
              <a:spcBef>
                <a:spcPts val="1001"/>
              </a:spcBef>
            </a:pPr>
            <a:endParaRPr b="0" lang="es-ES" sz="2400" spc="-1" strike="noStrike">
              <a:latin typeface="Arial"/>
            </a:endParaRPr>
          </a:p>
          <a:p>
            <a:pPr>
              <a:lnSpc>
                <a:spcPct val="90000"/>
              </a:lnSpc>
              <a:spcBef>
                <a:spcPts val="1001"/>
              </a:spcBef>
            </a:pPr>
            <a:endParaRPr b="0" lang="es-ES" sz="2400" spc="-1" strike="noStrike">
              <a:latin typeface="Arial"/>
            </a:endParaRPr>
          </a:p>
          <a:p>
            <a:pPr>
              <a:lnSpc>
                <a:spcPct val="90000"/>
              </a:lnSpc>
              <a:spcBef>
                <a:spcPts val="1001"/>
              </a:spcBef>
            </a:pPr>
            <a:endParaRPr b="0" lang="es-ES" sz="2400" spc="-1" strike="noStrike">
              <a:latin typeface="Arial"/>
            </a:endParaRPr>
          </a:p>
          <a:p>
            <a:pPr>
              <a:lnSpc>
                <a:spcPct val="90000"/>
              </a:lnSpc>
              <a:spcBef>
                <a:spcPts val="1001"/>
              </a:spcBef>
            </a:pPr>
            <a:endParaRPr b="0" lang="es-ES" sz="2400" spc="-1" strike="noStrike">
              <a:latin typeface="Arial"/>
            </a:endParaRPr>
          </a:p>
          <a:p>
            <a:pPr>
              <a:lnSpc>
                <a:spcPct val="90000"/>
              </a:lnSpc>
              <a:spcBef>
                <a:spcPts val="1001"/>
              </a:spcBef>
            </a:pPr>
            <a:endParaRPr b="0" lang="es-ES" sz="2400" spc="-1" strike="noStrike">
              <a:latin typeface="Arial"/>
            </a:endParaRPr>
          </a:p>
          <a:p>
            <a:pPr>
              <a:lnSpc>
                <a:spcPct val="90000"/>
              </a:lnSpc>
              <a:spcBef>
                <a:spcPts val="1001"/>
              </a:spcBef>
            </a:pPr>
            <a:endParaRPr b="0" lang="es-ES" sz="2400" spc="-1" strike="noStrike">
              <a:latin typeface="Arial"/>
            </a:endParaRPr>
          </a:p>
          <a:p>
            <a:pPr>
              <a:lnSpc>
                <a:spcPct val="90000"/>
              </a:lnSpc>
              <a:spcBef>
                <a:spcPts val="1001"/>
              </a:spcBef>
            </a:pPr>
            <a:endParaRPr b="0" lang="es-ES" sz="2400" spc="-1" strike="noStrike">
              <a:latin typeface="Arial"/>
            </a:endParaRPr>
          </a:p>
        </p:txBody>
      </p:sp>
      <p:pic>
        <p:nvPicPr>
          <p:cNvPr id="90" name="Imagen 3" descr=""/>
          <p:cNvPicPr/>
          <p:nvPr/>
        </p:nvPicPr>
        <p:blipFill>
          <a:blip r:embed="rId1"/>
          <a:stretch/>
        </p:blipFill>
        <p:spPr>
          <a:xfrm>
            <a:off x="868320" y="3249360"/>
            <a:ext cx="10455120" cy="3089880"/>
          </a:xfrm>
          <a:prstGeom prst="rect">
            <a:avLst/>
          </a:prstGeom>
          <a:ln>
            <a:noFill/>
          </a:ln>
        </p:spPr>
      </p:pic>
      <p:pic>
        <p:nvPicPr>
          <p:cNvPr id="91" name="Imagen 9" descr=""/>
          <p:cNvPicPr/>
          <p:nvPr/>
        </p:nvPicPr>
        <p:blipFill>
          <a:blip r:embed="rId2"/>
          <a:stretch/>
        </p:blipFill>
        <p:spPr>
          <a:xfrm>
            <a:off x="12362760" y="2746800"/>
            <a:ext cx="2247480" cy="3714480"/>
          </a:xfrm>
          <a:prstGeom prst="rect">
            <a:avLst/>
          </a:prstGeom>
          <a:ln>
            <a:noFill/>
          </a:ln>
        </p:spPr>
      </p:pic>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726840" y="927720"/>
            <a:ext cx="11113200" cy="502560"/>
          </a:xfrm>
          <a:prstGeom prst="rect">
            <a:avLst/>
          </a:prstGeom>
          <a:noFill/>
          <a:ln>
            <a:noFill/>
          </a:ln>
        </p:spPr>
        <p:txBody>
          <a:bodyPr/>
          <a:p>
            <a:pPr algn="ctr">
              <a:lnSpc>
                <a:spcPct val="90000"/>
              </a:lnSpc>
              <a:spcBef>
                <a:spcPts val="1001"/>
              </a:spcBef>
            </a:pPr>
            <a:r>
              <a:rPr b="1" lang="es-ES" sz="2400" spc="-1" strike="noStrike">
                <a:solidFill>
                  <a:srgbClr val="000000"/>
                </a:solidFill>
                <a:latin typeface="Calibri"/>
              </a:rPr>
              <a:t>PARAMETRIZACIÓN DE DATOS (Clases del modelo)</a:t>
            </a:r>
            <a:endParaRPr b="0" lang="es-ES" sz="2400" spc="-1" strike="noStrike">
              <a:latin typeface="Arial"/>
            </a:endParaRPr>
          </a:p>
        </p:txBody>
      </p:sp>
      <p:sp>
        <p:nvSpPr>
          <p:cNvPr id="93" name="CustomShape 2"/>
          <p:cNvSpPr/>
          <p:nvPr/>
        </p:nvSpPr>
        <p:spPr>
          <a:xfrm>
            <a:off x="1605960" y="71640"/>
            <a:ext cx="8979480" cy="821520"/>
          </a:xfrm>
          <a:prstGeom prst="rect">
            <a:avLst/>
          </a:prstGeom>
          <a:noFill/>
          <a:ln>
            <a:noFill/>
          </a:ln>
        </p:spPr>
        <p:style>
          <a:lnRef idx="0"/>
          <a:fillRef idx="0"/>
          <a:effectRef idx="0"/>
          <a:fontRef idx="minor"/>
        </p:style>
        <p:txBody>
          <a:bodyPr lIns="90000" rIns="90000" tIns="45000" bIns="45000"/>
          <a:p>
            <a:pPr algn="ctr">
              <a:lnSpc>
                <a:spcPct val="100000"/>
              </a:lnSpc>
            </a:pPr>
            <a:r>
              <a:rPr b="1" lang="es-ES" sz="4800" spc="-1" strike="noStrike">
                <a:solidFill>
                  <a:srgbClr val="000000"/>
                </a:solidFill>
                <a:latin typeface="Calibri"/>
              </a:rPr>
              <a:t>ZAHORÍ</a:t>
            </a:r>
            <a:endParaRPr b="0" lang="es-ES" sz="4800" spc="-1" strike="noStrike">
              <a:latin typeface="Arial"/>
            </a:endParaRPr>
          </a:p>
        </p:txBody>
      </p:sp>
      <p:sp>
        <p:nvSpPr>
          <p:cNvPr id="94" name="CustomShape 3"/>
          <p:cNvSpPr/>
          <p:nvPr/>
        </p:nvSpPr>
        <p:spPr>
          <a:xfrm>
            <a:off x="726840" y="1455840"/>
            <a:ext cx="11113200" cy="4183560"/>
          </a:xfrm>
          <a:prstGeom prst="rect">
            <a:avLst/>
          </a:prstGeom>
          <a:noFill/>
          <a:ln>
            <a:noFill/>
          </a:ln>
        </p:spPr>
        <p:style>
          <a:lnRef idx="0"/>
          <a:fillRef idx="0"/>
          <a:effectRef idx="0"/>
          <a:fontRef idx="minor"/>
        </p:style>
        <p:txBody>
          <a:bodyPr>
            <a:normAutofit/>
          </a:bodyPr>
          <a:p>
            <a:pPr marL="343080" indent="-342720">
              <a:lnSpc>
                <a:spcPct val="90000"/>
              </a:lnSpc>
              <a:spcBef>
                <a:spcPts val="1001"/>
              </a:spcBef>
              <a:buClr>
                <a:srgbClr val="000000"/>
              </a:buClr>
              <a:buFont typeface="Arial"/>
              <a:buChar char="•"/>
            </a:pPr>
            <a:r>
              <a:rPr b="0" lang="es-ES" sz="2400" spc="-1" strike="noStrike">
                <a:solidFill>
                  <a:srgbClr val="000000"/>
                </a:solidFill>
                <a:latin typeface="Calibri"/>
              </a:rPr>
              <a:t>Clases Java para manejar los datos específicos de una prueba</a:t>
            </a:r>
            <a:endParaRPr b="0" lang="es-ES" sz="2400" spc="-1" strike="noStrike">
              <a:latin typeface="Arial"/>
            </a:endParaRPr>
          </a:p>
          <a:p>
            <a:pPr marL="343080" indent="-342720">
              <a:lnSpc>
                <a:spcPct val="90000"/>
              </a:lnSpc>
              <a:spcBef>
                <a:spcPts val="1001"/>
              </a:spcBef>
              <a:buClr>
                <a:srgbClr val="000000"/>
              </a:buClr>
              <a:buFont typeface="Arial"/>
              <a:buChar char="•"/>
            </a:pPr>
            <a:r>
              <a:rPr b="0" lang="es-ES" sz="2400" spc="-1" strike="noStrike">
                <a:solidFill>
                  <a:srgbClr val="000000"/>
                </a:solidFill>
                <a:latin typeface="Calibri"/>
              </a:rPr>
              <a:t>Buena práctica: una clase por cada página (page object)</a:t>
            </a:r>
            <a:endParaRPr b="0" lang="es-ES" sz="2400" spc="-1" strike="noStrike">
              <a:latin typeface="Arial"/>
            </a:endParaRPr>
          </a:p>
          <a:p>
            <a:pPr marL="343080" indent="-342720">
              <a:lnSpc>
                <a:spcPct val="90000"/>
              </a:lnSpc>
              <a:spcBef>
                <a:spcPts val="1001"/>
              </a:spcBef>
              <a:buClr>
                <a:srgbClr val="000000"/>
              </a:buClr>
              <a:buFont typeface="Arial"/>
              <a:buChar char="•"/>
            </a:pPr>
            <a:r>
              <a:rPr b="0" lang="es-ES" sz="2400" spc="-1" strike="noStrike">
                <a:solidFill>
                  <a:srgbClr val="000000"/>
                </a:solidFill>
                <a:latin typeface="Calibri"/>
              </a:rPr>
              <a:t>Ruta: carreras-e2e-tests_app/src/main/java/com/grupocarreras/zahori/app/model/</a:t>
            </a:r>
            <a:endParaRPr b="0" lang="es-ES" sz="2400" spc="-1" strike="noStrike">
              <a:latin typeface="Arial"/>
            </a:endParaRPr>
          </a:p>
          <a:p>
            <a:pPr>
              <a:lnSpc>
                <a:spcPct val="90000"/>
              </a:lnSpc>
              <a:spcBef>
                <a:spcPts val="1001"/>
              </a:spcBef>
            </a:pPr>
            <a:endParaRPr b="0" lang="es-ES" sz="2400" spc="-1" strike="noStrike">
              <a:latin typeface="Arial"/>
            </a:endParaRPr>
          </a:p>
          <a:p>
            <a:pPr>
              <a:lnSpc>
                <a:spcPct val="90000"/>
              </a:lnSpc>
              <a:spcBef>
                <a:spcPts val="1001"/>
              </a:spcBef>
            </a:pPr>
            <a:endParaRPr b="0" lang="es-ES" sz="2400" spc="-1" strike="noStrike">
              <a:latin typeface="Arial"/>
            </a:endParaRPr>
          </a:p>
        </p:txBody>
      </p:sp>
      <p:pic>
        <p:nvPicPr>
          <p:cNvPr id="95" name="Imagen 3" descr=""/>
          <p:cNvPicPr/>
          <p:nvPr/>
        </p:nvPicPr>
        <p:blipFill>
          <a:blip r:embed="rId1"/>
          <a:stretch/>
        </p:blipFill>
        <p:spPr>
          <a:xfrm>
            <a:off x="2706840" y="3240000"/>
            <a:ext cx="6293160" cy="3993840"/>
          </a:xfrm>
          <a:prstGeom prst="rect">
            <a:avLst/>
          </a:prstGeom>
          <a:ln>
            <a:noFill/>
          </a:ln>
        </p:spPr>
      </p:pic>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726840" y="927720"/>
            <a:ext cx="11113200" cy="502560"/>
          </a:xfrm>
          <a:prstGeom prst="rect">
            <a:avLst/>
          </a:prstGeom>
          <a:noFill/>
          <a:ln>
            <a:noFill/>
          </a:ln>
        </p:spPr>
        <p:txBody>
          <a:bodyPr/>
          <a:p>
            <a:pPr algn="ctr">
              <a:lnSpc>
                <a:spcPct val="90000"/>
              </a:lnSpc>
              <a:spcBef>
                <a:spcPts val="1001"/>
              </a:spcBef>
            </a:pPr>
            <a:r>
              <a:rPr b="1" lang="es-ES" sz="2400" spc="-1" strike="noStrike">
                <a:solidFill>
                  <a:srgbClr val="000000"/>
                </a:solidFill>
                <a:latin typeface="Calibri"/>
              </a:rPr>
              <a:t>PARAMETRIZACIÓN DE DATOS (TestCaseData.java)</a:t>
            </a:r>
            <a:endParaRPr b="0" lang="es-ES" sz="2400" spc="-1" strike="noStrike">
              <a:latin typeface="Arial"/>
            </a:endParaRPr>
          </a:p>
        </p:txBody>
      </p:sp>
      <p:sp>
        <p:nvSpPr>
          <p:cNvPr id="97" name="CustomShape 2"/>
          <p:cNvSpPr/>
          <p:nvPr/>
        </p:nvSpPr>
        <p:spPr>
          <a:xfrm>
            <a:off x="1605960" y="71640"/>
            <a:ext cx="8979480" cy="821520"/>
          </a:xfrm>
          <a:prstGeom prst="rect">
            <a:avLst/>
          </a:prstGeom>
          <a:noFill/>
          <a:ln>
            <a:noFill/>
          </a:ln>
        </p:spPr>
        <p:style>
          <a:lnRef idx="0"/>
          <a:fillRef idx="0"/>
          <a:effectRef idx="0"/>
          <a:fontRef idx="minor"/>
        </p:style>
        <p:txBody>
          <a:bodyPr lIns="90000" rIns="90000" tIns="45000" bIns="45000"/>
          <a:p>
            <a:pPr algn="ctr">
              <a:lnSpc>
                <a:spcPct val="100000"/>
              </a:lnSpc>
            </a:pPr>
            <a:r>
              <a:rPr b="1" lang="es-ES" sz="4800" spc="-1" strike="noStrike">
                <a:solidFill>
                  <a:srgbClr val="000000"/>
                </a:solidFill>
                <a:latin typeface="Calibri"/>
              </a:rPr>
              <a:t>ZAHORÍ</a:t>
            </a:r>
            <a:endParaRPr b="0" lang="es-ES" sz="4800" spc="-1" strike="noStrike">
              <a:latin typeface="Arial"/>
            </a:endParaRPr>
          </a:p>
        </p:txBody>
      </p:sp>
      <p:sp>
        <p:nvSpPr>
          <p:cNvPr id="98" name="CustomShape 3"/>
          <p:cNvSpPr/>
          <p:nvPr/>
        </p:nvSpPr>
        <p:spPr>
          <a:xfrm>
            <a:off x="726840" y="1455840"/>
            <a:ext cx="11113200" cy="5329800"/>
          </a:xfrm>
          <a:prstGeom prst="rect">
            <a:avLst/>
          </a:prstGeom>
          <a:noFill/>
          <a:ln>
            <a:noFill/>
          </a:ln>
        </p:spPr>
        <p:style>
          <a:lnRef idx="0"/>
          <a:fillRef idx="0"/>
          <a:effectRef idx="0"/>
          <a:fontRef idx="minor"/>
        </p:style>
        <p:txBody>
          <a:bodyPr>
            <a:normAutofit/>
          </a:bodyPr>
          <a:p>
            <a:pPr>
              <a:lnSpc>
                <a:spcPct val="90000"/>
              </a:lnSpc>
              <a:spcBef>
                <a:spcPts val="1001"/>
              </a:spcBef>
            </a:pPr>
            <a:r>
              <a:rPr b="0" lang="es-ES" sz="2400" spc="-1" strike="noStrike">
                <a:solidFill>
                  <a:srgbClr val="000000"/>
                </a:solidFill>
                <a:latin typeface="Calibri"/>
              </a:rPr>
              <a:t>Clase o clases encargadas de leer los datos del repositorio de datos y crear instancias de las clases del modelo con los datos correspondientes a la prueba a ejecutar</a:t>
            </a:r>
            <a:endParaRPr b="0" lang="es-ES" sz="2400" spc="-1" strike="noStrike">
              <a:latin typeface="Arial"/>
            </a:endParaRPr>
          </a:p>
          <a:p>
            <a:pPr>
              <a:lnSpc>
                <a:spcPct val="90000"/>
              </a:lnSpc>
              <a:spcBef>
                <a:spcPts val="1001"/>
              </a:spcBef>
            </a:pPr>
            <a:endParaRPr b="0" lang="es-ES" sz="2400" spc="-1" strike="noStrike">
              <a:latin typeface="Arial"/>
            </a:endParaRPr>
          </a:p>
        </p:txBody>
      </p:sp>
      <p:pic>
        <p:nvPicPr>
          <p:cNvPr id="99" name="Imagen 3" descr=""/>
          <p:cNvPicPr/>
          <p:nvPr/>
        </p:nvPicPr>
        <p:blipFill>
          <a:blip r:embed="rId1"/>
          <a:stretch/>
        </p:blipFill>
        <p:spPr>
          <a:xfrm>
            <a:off x="3096000" y="2592000"/>
            <a:ext cx="5961600" cy="4441320"/>
          </a:xfrm>
          <a:prstGeom prst="rect">
            <a:avLst/>
          </a:prstGeom>
          <a:ln>
            <a:noFill/>
          </a:ln>
        </p:spPr>
      </p:pic>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726840" y="927720"/>
            <a:ext cx="11113200" cy="502560"/>
          </a:xfrm>
          <a:prstGeom prst="rect">
            <a:avLst/>
          </a:prstGeom>
          <a:noFill/>
          <a:ln>
            <a:noFill/>
          </a:ln>
        </p:spPr>
        <p:txBody>
          <a:bodyPr/>
          <a:p>
            <a:pPr algn="ctr">
              <a:lnSpc>
                <a:spcPct val="90000"/>
              </a:lnSpc>
              <a:spcBef>
                <a:spcPts val="1001"/>
              </a:spcBef>
            </a:pPr>
            <a:r>
              <a:rPr b="1" lang="es-ES" sz="2400" spc="-1" strike="noStrike">
                <a:solidFill>
                  <a:srgbClr val="000000"/>
                </a:solidFill>
                <a:latin typeface="Calibri"/>
              </a:rPr>
              <a:t>PARAMETRIZACIÓN DE CASOS A EJECUTAR</a:t>
            </a:r>
            <a:endParaRPr b="0" lang="es-ES" sz="2400" spc="-1" strike="noStrike">
              <a:latin typeface="Arial"/>
            </a:endParaRPr>
          </a:p>
          <a:p>
            <a:pPr algn="ctr">
              <a:lnSpc>
                <a:spcPct val="90000"/>
              </a:lnSpc>
              <a:spcBef>
                <a:spcPts val="1001"/>
              </a:spcBef>
            </a:pPr>
            <a:endParaRPr b="0" lang="es-ES" sz="2400" spc="-1" strike="noStrike">
              <a:latin typeface="Arial"/>
            </a:endParaRPr>
          </a:p>
        </p:txBody>
      </p:sp>
      <p:sp>
        <p:nvSpPr>
          <p:cNvPr id="101" name="CustomShape 2"/>
          <p:cNvSpPr/>
          <p:nvPr/>
        </p:nvSpPr>
        <p:spPr>
          <a:xfrm>
            <a:off x="1605960" y="71640"/>
            <a:ext cx="8979480" cy="821520"/>
          </a:xfrm>
          <a:prstGeom prst="rect">
            <a:avLst/>
          </a:prstGeom>
          <a:noFill/>
          <a:ln>
            <a:noFill/>
          </a:ln>
        </p:spPr>
        <p:style>
          <a:lnRef idx="0"/>
          <a:fillRef idx="0"/>
          <a:effectRef idx="0"/>
          <a:fontRef idx="minor"/>
        </p:style>
        <p:txBody>
          <a:bodyPr lIns="90000" rIns="90000" tIns="45000" bIns="45000"/>
          <a:p>
            <a:pPr algn="ctr">
              <a:lnSpc>
                <a:spcPct val="100000"/>
              </a:lnSpc>
            </a:pPr>
            <a:r>
              <a:rPr b="1" lang="es-ES" sz="4800" spc="-1" strike="noStrike">
                <a:solidFill>
                  <a:srgbClr val="000000"/>
                </a:solidFill>
                <a:latin typeface="Calibri"/>
              </a:rPr>
              <a:t>ZAHORÍ</a:t>
            </a:r>
            <a:endParaRPr b="0" lang="es-ES" sz="4800" spc="-1" strike="noStrike">
              <a:latin typeface="Arial"/>
            </a:endParaRPr>
          </a:p>
        </p:txBody>
      </p:sp>
      <p:sp>
        <p:nvSpPr>
          <p:cNvPr id="102" name="CustomShape 3"/>
          <p:cNvSpPr/>
          <p:nvPr/>
        </p:nvSpPr>
        <p:spPr>
          <a:xfrm>
            <a:off x="726840" y="1676520"/>
            <a:ext cx="11113200" cy="4466160"/>
          </a:xfrm>
          <a:prstGeom prst="rect">
            <a:avLst/>
          </a:prstGeom>
          <a:noFill/>
          <a:ln>
            <a:noFill/>
          </a:ln>
        </p:spPr>
        <p:style>
          <a:lnRef idx="0"/>
          <a:fillRef idx="0"/>
          <a:effectRef idx="0"/>
          <a:fontRef idx="minor"/>
        </p:style>
        <p:txBody>
          <a:bodyPr>
            <a:normAutofit/>
          </a:bodyPr>
          <a:p>
            <a:pPr marL="343080" indent="-342720">
              <a:lnSpc>
                <a:spcPct val="90000"/>
              </a:lnSpc>
              <a:spcBef>
                <a:spcPts val="1001"/>
              </a:spcBef>
              <a:buClr>
                <a:srgbClr val="000000"/>
              </a:buClr>
              <a:buFont typeface="Arial"/>
              <a:buChar char="•"/>
            </a:pPr>
            <a:r>
              <a:rPr b="0" lang="es-ES" sz="2400" spc="-1" strike="noStrike">
                <a:solidFill>
                  <a:srgbClr val="000000"/>
                </a:solidFill>
                <a:latin typeface="Calibri"/>
              </a:rPr>
              <a:t>Suites de TestNG donde definir y agrupar los casos de prueba que queremos ejecutar</a:t>
            </a:r>
            <a:endParaRPr b="0" lang="es-ES" sz="2400" spc="-1" strike="noStrike">
              <a:latin typeface="Arial"/>
            </a:endParaRPr>
          </a:p>
          <a:p>
            <a:pPr marL="343080" indent="-342720">
              <a:lnSpc>
                <a:spcPct val="90000"/>
              </a:lnSpc>
              <a:spcBef>
                <a:spcPts val="1001"/>
              </a:spcBef>
              <a:buClr>
                <a:srgbClr val="000000"/>
              </a:buClr>
              <a:buFont typeface="Arial"/>
              <a:buChar char="•"/>
            </a:pPr>
            <a:r>
              <a:rPr b="0" lang="es-ES" sz="2400" spc="-1" strike="noStrike">
                <a:solidFill>
                  <a:srgbClr val="000000"/>
                </a:solidFill>
                <a:latin typeface="Calibri"/>
              </a:rPr>
              <a:t>Ruta: carreras-e2e-tests_aat/src/test/resources/testng/</a:t>
            </a:r>
            <a:r>
              <a:rPr b="0" i="1" lang="es-ES" sz="2400" spc="-1" strike="noStrike">
                <a:solidFill>
                  <a:srgbClr val="000000"/>
                </a:solidFill>
                <a:latin typeface="Calibri"/>
              </a:rPr>
              <a:t>&lt;entorno&gt;</a:t>
            </a:r>
            <a:r>
              <a:rPr b="0" lang="es-ES" sz="2400" spc="-1" strike="noStrike">
                <a:solidFill>
                  <a:srgbClr val="000000"/>
                </a:solidFill>
                <a:latin typeface="Calibri"/>
              </a:rPr>
              <a:t>/</a:t>
            </a:r>
            <a:endParaRPr b="0" lang="es-ES" sz="2400" spc="-1" strike="noStrike">
              <a:latin typeface="Arial"/>
            </a:endParaRPr>
          </a:p>
          <a:p>
            <a:pPr marL="343080" indent="-342720">
              <a:lnSpc>
                <a:spcPct val="90000"/>
              </a:lnSpc>
              <a:spcBef>
                <a:spcPts val="1001"/>
              </a:spcBef>
              <a:buClr>
                <a:srgbClr val="000000"/>
              </a:buClr>
              <a:buFont typeface="Arial"/>
              <a:buChar char="•"/>
            </a:pPr>
            <a:r>
              <a:rPr b="0" lang="es-ES" sz="2400" spc="-1" strike="noStrike">
                <a:solidFill>
                  <a:srgbClr val="000000"/>
                </a:solidFill>
                <a:latin typeface="Calibri"/>
              </a:rPr>
              <a:t>Los nombre o Ids de los casos de prueba debe corresponderse con los parametrizados en el repositorio de datos (excel)</a:t>
            </a:r>
            <a:endParaRPr b="0" lang="es-ES" sz="2400" spc="-1" strike="noStrike">
              <a:latin typeface="Arial"/>
            </a:endParaRPr>
          </a:p>
        </p:txBody>
      </p:sp>
      <p:pic>
        <p:nvPicPr>
          <p:cNvPr id="103" name="Imagen 3" descr=""/>
          <p:cNvPicPr/>
          <p:nvPr/>
        </p:nvPicPr>
        <p:blipFill>
          <a:blip r:embed="rId1"/>
          <a:stretch/>
        </p:blipFill>
        <p:spPr>
          <a:xfrm>
            <a:off x="12458880" y="2629080"/>
            <a:ext cx="4228920" cy="4228920"/>
          </a:xfrm>
          <a:prstGeom prst="rect">
            <a:avLst/>
          </a:prstGeom>
          <a:ln>
            <a:noFill/>
          </a:ln>
        </p:spPr>
      </p:pic>
      <p:pic>
        <p:nvPicPr>
          <p:cNvPr id="104" name="Imagen 11" descr=""/>
          <p:cNvPicPr/>
          <p:nvPr/>
        </p:nvPicPr>
        <p:blipFill>
          <a:blip r:embed="rId2"/>
          <a:stretch/>
        </p:blipFill>
        <p:spPr>
          <a:xfrm>
            <a:off x="108360" y="3645720"/>
            <a:ext cx="7977240" cy="2900520"/>
          </a:xfrm>
          <a:prstGeom prst="rect">
            <a:avLst/>
          </a:prstGeom>
          <a:ln>
            <a:noFill/>
          </a:ln>
        </p:spPr>
      </p:pic>
      <p:pic>
        <p:nvPicPr>
          <p:cNvPr id="105" name="Imagen 13" descr=""/>
          <p:cNvPicPr/>
          <p:nvPr/>
        </p:nvPicPr>
        <p:blipFill>
          <a:blip r:embed="rId3"/>
          <a:stretch/>
        </p:blipFill>
        <p:spPr>
          <a:xfrm>
            <a:off x="8815680" y="3283200"/>
            <a:ext cx="3333240" cy="3104640"/>
          </a:xfrm>
          <a:prstGeom prst="rect">
            <a:avLst/>
          </a:prstGeom>
          <a:ln>
            <a:noFill/>
          </a:ln>
        </p:spPr>
      </p:pic>
      <p:pic>
        <p:nvPicPr>
          <p:cNvPr id="106" name="Imagen 15" descr=""/>
          <p:cNvPicPr/>
          <p:nvPr/>
        </p:nvPicPr>
        <p:blipFill>
          <a:blip r:embed="rId4"/>
          <a:stretch/>
        </p:blipFill>
        <p:spPr>
          <a:xfrm>
            <a:off x="7980120" y="5181480"/>
            <a:ext cx="847440" cy="466200"/>
          </a:xfrm>
          <a:prstGeom prst="rect">
            <a:avLst/>
          </a:prstGeom>
          <a:ln>
            <a:noFill/>
          </a:ln>
        </p:spPr>
      </p:pic>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726840" y="927720"/>
            <a:ext cx="11113200" cy="502560"/>
          </a:xfrm>
          <a:prstGeom prst="rect">
            <a:avLst/>
          </a:prstGeom>
          <a:noFill/>
          <a:ln>
            <a:noFill/>
          </a:ln>
        </p:spPr>
        <p:txBody>
          <a:bodyPr/>
          <a:p>
            <a:pPr algn="ctr">
              <a:lnSpc>
                <a:spcPct val="90000"/>
              </a:lnSpc>
              <a:spcBef>
                <a:spcPts val="1001"/>
              </a:spcBef>
            </a:pPr>
            <a:r>
              <a:rPr b="1" lang="es-ES" sz="2400" spc="-1" strike="noStrike">
                <a:solidFill>
                  <a:srgbClr val="000000"/>
                </a:solidFill>
                <a:latin typeface="Calibri"/>
              </a:rPr>
              <a:t>EJECUTAR EL PROYECTO</a:t>
            </a:r>
            <a:endParaRPr b="0" lang="es-ES" sz="2400" spc="-1" strike="noStrike">
              <a:latin typeface="Arial"/>
            </a:endParaRPr>
          </a:p>
        </p:txBody>
      </p:sp>
      <p:sp>
        <p:nvSpPr>
          <p:cNvPr id="108" name="CustomShape 2"/>
          <p:cNvSpPr/>
          <p:nvPr/>
        </p:nvSpPr>
        <p:spPr>
          <a:xfrm>
            <a:off x="1605960" y="71640"/>
            <a:ext cx="8979480" cy="821520"/>
          </a:xfrm>
          <a:prstGeom prst="rect">
            <a:avLst/>
          </a:prstGeom>
          <a:noFill/>
          <a:ln>
            <a:noFill/>
          </a:ln>
        </p:spPr>
        <p:style>
          <a:lnRef idx="0"/>
          <a:fillRef idx="0"/>
          <a:effectRef idx="0"/>
          <a:fontRef idx="minor"/>
        </p:style>
        <p:txBody>
          <a:bodyPr lIns="90000" rIns="90000" tIns="45000" bIns="45000"/>
          <a:p>
            <a:pPr algn="ctr">
              <a:lnSpc>
                <a:spcPct val="100000"/>
              </a:lnSpc>
            </a:pPr>
            <a:r>
              <a:rPr b="1" lang="es-ES" sz="4800" spc="-1" strike="noStrike">
                <a:solidFill>
                  <a:srgbClr val="000000"/>
                </a:solidFill>
                <a:latin typeface="Calibri"/>
              </a:rPr>
              <a:t>ZAHORÍ</a:t>
            </a:r>
            <a:endParaRPr b="0" lang="es-ES" sz="4800" spc="-1" strike="noStrike">
              <a:latin typeface="Arial"/>
            </a:endParaRPr>
          </a:p>
        </p:txBody>
      </p:sp>
      <p:sp>
        <p:nvSpPr>
          <p:cNvPr id="109" name="CustomShape 3"/>
          <p:cNvSpPr/>
          <p:nvPr/>
        </p:nvSpPr>
        <p:spPr>
          <a:xfrm>
            <a:off x="726840" y="1958760"/>
            <a:ext cx="11113200" cy="4183560"/>
          </a:xfrm>
          <a:prstGeom prst="rect">
            <a:avLst/>
          </a:prstGeom>
          <a:noFill/>
          <a:ln>
            <a:noFill/>
          </a:ln>
        </p:spPr>
        <p:style>
          <a:lnRef idx="0"/>
          <a:fillRef idx="0"/>
          <a:effectRef idx="0"/>
          <a:fontRef idx="minor"/>
        </p:style>
      </p:sp>
      <p:pic>
        <p:nvPicPr>
          <p:cNvPr id="110" name="Imagen 1" descr=""/>
          <p:cNvPicPr/>
          <p:nvPr/>
        </p:nvPicPr>
        <p:blipFill>
          <a:blip r:embed="rId1"/>
          <a:stretch/>
        </p:blipFill>
        <p:spPr>
          <a:xfrm>
            <a:off x="1986120" y="1570680"/>
            <a:ext cx="8025840" cy="4960440"/>
          </a:xfrm>
          <a:prstGeom prst="rect">
            <a:avLst/>
          </a:prstGeom>
          <a:ln>
            <a:noFill/>
          </a:ln>
        </p:spPr>
      </p:pic>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726840" y="927720"/>
            <a:ext cx="11113200" cy="502560"/>
          </a:xfrm>
          <a:prstGeom prst="rect">
            <a:avLst/>
          </a:prstGeom>
          <a:noFill/>
          <a:ln>
            <a:noFill/>
          </a:ln>
        </p:spPr>
        <p:txBody>
          <a:bodyPr/>
          <a:p>
            <a:pPr algn="ctr">
              <a:lnSpc>
                <a:spcPct val="90000"/>
              </a:lnSpc>
              <a:spcBef>
                <a:spcPts val="1001"/>
              </a:spcBef>
            </a:pPr>
            <a:r>
              <a:rPr b="1" lang="es-ES" sz="2400" spc="-1" strike="noStrike">
                <a:solidFill>
                  <a:srgbClr val="000000"/>
                </a:solidFill>
                <a:latin typeface="Calibri"/>
              </a:rPr>
              <a:t>DEPURAR EL PROYECTO</a:t>
            </a:r>
            <a:endParaRPr b="0" lang="es-ES" sz="2400" spc="-1" strike="noStrike">
              <a:latin typeface="Arial"/>
            </a:endParaRPr>
          </a:p>
        </p:txBody>
      </p:sp>
      <p:sp>
        <p:nvSpPr>
          <p:cNvPr id="112" name="CustomShape 2"/>
          <p:cNvSpPr/>
          <p:nvPr/>
        </p:nvSpPr>
        <p:spPr>
          <a:xfrm>
            <a:off x="1605960" y="71640"/>
            <a:ext cx="8979480" cy="821520"/>
          </a:xfrm>
          <a:prstGeom prst="rect">
            <a:avLst/>
          </a:prstGeom>
          <a:noFill/>
          <a:ln>
            <a:noFill/>
          </a:ln>
        </p:spPr>
        <p:style>
          <a:lnRef idx="0"/>
          <a:fillRef idx="0"/>
          <a:effectRef idx="0"/>
          <a:fontRef idx="minor"/>
        </p:style>
        <p:txBody>
          <a:bodyPr lIns="90000" rIns="90000" tIns="45000" bIns="45000"/>
          <a:p>
            <a:pPr algn="ctr">
              <a:lnSpc>
                <a:spcPct val="100000"/>
              </a:lnSpc>
            </a:pPr>
            <a:r>
              <a:rPr b="1" lang="es-ES" sz="4800" spc="-1" strike="noStrike">
                <a:solidFill>
                  <a:srgbClr val="000000"/>
                </a:solidFill>
                <a:latin typeface="Calibri"/>
              </a:rPr>
              <a:t>ZAHORÍ</a:t>
            </a:r>
            <a:endParaRPr b="0" lang="es-ES" sz="4800" spc="-1" strike="noStrike">
              <a:latin typeface="Arial"/>
            </a:endParaRPr>
          </a:p>
        </p:txBody>
      </p:sp>
      <p:sp>
        <p:nvSpPr>
          <p:cNvPr id="113" name="CustomShape 3"/>
          <p:cNvSpPr/>
          <p:nvPr/>
        </p:nvSpPr>
        <p:spPr>
          <a:xfrm>
            <a:off x="726840" y="1958760"/>
            <a:ext cx="11113200" cy="4183560"/>
          </a:xfrm>
          <a:prstGeom prst="rect">
            <a:avLst/>
          </a:prstGeom>
          <a:noFill/>
          <a:ln>
            <a:noFill/>
          </a:ln>
        </p:spPr>
        <p:style>
          <a:lnRef idx="0"/>
          <a:fillRef idx="0"/>
          <a:effectRef idx="0"/>
          <a:fontRef idx="minor"/>
        </p:style>
      </p:sp>
      <p:pic>
        <p:nvPicPr>
          <p:cNvPr id="114" name="Imagen 5" descr=""/>
          <p:cNvPicPr/>
          <p:nvPr/>
        </p:nvPicPr>
        <p:blipFill>
          <a:blip r:embed="rId1"/>
          <a:stretch/>
        </p:blipFill>
        <p:spPr>
          <a:xfrm>
            <a:off x="1765800" y="1293480"/>
            <a:ext cx="8819640" cy="5514480"/>
          </a:xfrm>
          <a:prstGeom prst="rect">
            <a:avLst/>
          </a:prstGeom>
          <a:ln>
            <a:noFill/>
          </a:ln>
        </p:spPr>
      </p:pic>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726840" y="927720"/>
            <a:ext cx="11113200" cy="502560"/>
          </a:xfrm>
          <a:prstGeom prst="rect">
            <a:avLst/>
          </a:prstGeom>
          <a:noFill/>
          <a:ln>
            <a:noFill/>
          </a:ln>
        </p:spPr>
        <p:txBody>
          <a:bodyPr/>
          <a:p>
            <a:pPr algn="ctr">
              <a:lnSpc>
                <a:spcPct val="90000"/>
              </a:lnSpc>
              <a:spcBef>
                <a:spcPts val="1001"/>
              </a:spcBef>
            </a:pPr>
            <a:r>
              <a:rPr b="1" lang="es-ES" sz="2400" spc="-1" strike="noStrike">
                <a:solidFill>
                  <a:srgbClr val="000000"/>
                </a:solidFill>
                <a:latin typeface="Calibri"/>
              </a:rPr>
              <a:t>PARAMETRIZACIÓN DE DATOS Y CASOS</a:t>
            </a:r>
            <a:endParaRPr b="0" lang="es-ES" sz="2400" spc="-1" strike="noStrike">
              <a:latin typeface="Arial"/>
            </a:endParaRPr>
          </a:p>
          <a:p>
            <a:pPr algn="ctr">
              <a:lnSpc>
                <a:spcPct val="90000"/>
              </a:lnSpc>
              <a:spcBef>
                <a:spcPts val="1001"/>
              </a:spcBef>
            </a:pPr>
            <a:endParaRPr b="0" lang="es-ES" sz="2400" spc="-1" strike="noStrike">
              <a:latin typeface="Arial"/>
            </a:endParaRPr>
          </a:p>
        </p:txBody>
      </p:sp>
      <p:sp>
        <p:nvSpPr>
          <p:cNvPr id="116" name="CustomShape 2"/>
          <p:cNvSpPr/>
          <p:nvPr/>
        </p:nvSpPr>
        <p:spPr>
          <a:xfrm>
            <a:off x="1605960" y="71640"/>
            <a:ext cx="8979480" cy="821520"/>
          </a:xfrm>
          <a:prstGeom prst="rect">
            <a:avLst/>
          </a:prstGeom>
          <a:noFill/>
          <a:ln>
            <a:noFill/>
          </a:ln>
        </p:spPr>
        <p:style>
          <a:lnRef idx="0"/>
          <a:fillRef idx="0"/>
          <a:effectRef idx="0"/>
          <a:fontRef idx="minor"/>
        </p:style>
        <p:txBody>
          <a:bodyPr lIns="90000" rIns="90000" tIns="45000" bIns="45000"/>
          <a:p>
            <a:pPr algn="ctr">
              <a:lnSpc>
                <a:spcPct val="100000"/>
              </a:lnSpc>
            </a:pPr>
            <a:r>
              <a:rPr b="1" lang="es-ES" sz="4800" spc="-1" strike="noStrike">
                <a:solidFill>
                  <a:srgbClr val="000000"/>
                </a:solidFill>
                <a:latin typeface="Calibri"/>
              </a:rPr>
              <a:t>ZAHORÍ</a:t>
            </a:r>
            <a:endParaRPr b="0" lang="es-ES" sz="4800" spc="-1" strike="noStrike">
              <a:latin typeface="Arial"/>
            </a:endParaRPr>
          </a:p>
        </p:txBody>
      </p:sp>
      <p:sp>
        <p:nvSpPr>
          <p:cNvPr id="117" name="CustomShape 3"/>
          <p:cNvSpPr/>
          <p:nvPr/>
        </p:nvSpPr>
        <p:spPr>
          <a:xfrm>
            <a:off x="1706760" y="3177000"/>
            <a:ext cx="9407520" cy="1101240"/>
          </a:xfrm>
          <a:prstGeom prst="rect">
            <a:avLst/>
          </a:prstGeom>
          <a:noFill/>
          <a:ln>
            <a:noFill/>
          </a:ln>
        </p:spPr>
        <p:style>
          <a:lnRef idx="0"/>
          <a:fillRef idx="0"/>
          <a:effectRef idx="0"/>
          <a:fontRef idx="minor"/>
        </p:style>
        <p:txBody>
          <a:bodyPr>
            <a:normAutofit/>
          </a:bodyPr>
          <a:p>
            <a:pPr>
              <a:lnSpc>
                <a:spcPct val="90000"/>
              </a:lnSpc>
              <a:spcBef>
                <a:spcPts val="1001"/>
              </a:spcBef>
            </a:pPr>
            <a:r>
              <a:rPr b="0" lang="es-ES" sz="2400" spc="-1" strike="noStrike">
                <a:solidFill>
                  <a:srgbClr val="000000"/>
                </a:solidFill>
                <a:latin typeface="Calibri"/>
              </a:rPr>
              <a:t>EJERCICIO: Parametrizar y ejecutar un nuevo caso de prueba: TEST-2</a:t>
            </a:r>
            <a:endParaRPr b="0" lang="es-ES" sz="2400" spc="-1" strike="noStrike">
              <a:latin typeface="Arial"/>
            </a:endParaRPr>
          </a:p>
          <a:p>
            <a:pPr>
              <a:lnSpc>
                <a:spcPct val="90000"/>
              </a:lnSpc>
              <a:spcBef>
                <a:spcPts val="1001"/>
              </a:spcBef>
            </a:pPr>
            <a:endParaRPr b="0" lang="es-ES" sz="24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238320" y="2790000"/>
            <a:ext cx="3501000" cy="1277640"/>
          </a:xfrm>
          <a:prstGeom prst="rect">
            <a:avLst/>
          </a:prstGeom>
          <a:noFill/>
          <a:ln>
            <a:noFill/>
          </a:ln>
        </p:spPr>
        <p:txBody>
          <a:bodyPr>
            <a:normAutofit/>
          </a:bodyPr>
          <a:p>
            <a:pPr algn="ctr">
              <a:lnSpc>
                <a:spcPct val="90000"/>
              </a:lnSpc>
              <a:spcBef>
                <a:spcPts val="1001"/>
              </a:spcBef>
            </a:pPr>
            <a:r>
              <a:rPr b="1" lang="es-ES" sz="2400" spc="-1" strike="noStrike">
                <a:solidFill>
                  <a:srgbClr val="000000"/>
                </a:solidFill>
                <a:latin typeface="Calibri"/>
              </a:rPr>
              <a:t>ARQUITECTURA</a:t>
            </a:r>
            <a:endParaRPr b="0" lang="es-ES" sz="2400" spc="-1" strike="noStrike">
              <a:latin typeface="Arial"/>
            </a:endParaRPr>
          </a:p>
          <a:p>
            <a:pPr algn="ctr">
              <a:lnSpc>
                <a:spcPct val="90000"/>
              </a:lnSpc>
              <a:spcBef>
                <a:spcPts val="1001"/>
              </a:spcBef>
            </a:pPr>
            <a:r>
              <a:rPr b="1" lang="es-ES" sz="2400" spc="-1" strike="noStrike">
                <a:solidFill>
                  <a:srgbClr val="000000"/>
                </a:solidFill>
                <a:latin typeface="Calibri"/>
              </a:rPr>
              <a:t>DEL </a:t>
            </a:r>
            <a:endParaRPr b="0" lang="es-ES" sz="2400" spc="-1" strike="noStrike">
              <a:latin typeface="Arial"/>
            </a:endParaRPr>
          </a:p>
          <a:p>
            <a:pPr algn="ctr">
              <a:lnSpc>
                <a:spcPct val="90000"/>
              </a:lnSpc>
              <a:spcBef>
                <a:spcPts val="1001"/>
              </a:spcBef>
            </a:pPr>
            <a:r>
              <a:rPr b="1" lang="es-ES" sz="2400" spc="-1" strike="noStrike">
                <a:solidFill>
                  <a:srgbClr val="000000"/>
                </a:solidFill>
                <a:latin typeface="Calibri"/>
              </a:rPr>
              <a:t>PROYECTO</a:t>
            </a:r>
            <a:endParaRPr b="0" lang="es-ES" sz="2400" spc="-1" strike="noStrike">
              <a:latin typeface="Arial"/>
            </a:endParaRPr>
          </a:p>
        </p:txBody>
      </p:sp>
      <p:sp>
        <p:nvSpPr>
          <p:cNvPr id="119" name="CustomShape 2"/>
          <p:cNvSpPr/>
          <p:nvPr/>
        </p:nvSpPr>
        <p:spPr>
          <a:xfrm>
            <a:off x="523440" y="1701000"/>
            <a:ext cx="2930400" cy="821520"/>
          </a:xfrm>
          <a:prstGeom prst="rect">
            <a:avLst/>
          </a:prstGeom>
          <a:noFill/>
          <a:ln>
            <a:noFill/>
          </a:ln>
        </p:spPr>
        <p:style>
          <a:lnRef idx="0"/>
          <a:fillRef idx="0"/>
          <a:effectRef idx="0"/>
          <a:fontRef idx="minor"/>
        </p:style>
        <p:txBody>
          <a:bodyPr lIns="90000" rIns="90000" tIns="45000" bIns="45000"/>
          <a:p>
            <a:pPr algn="ctr">
              <a:lnSpc>
                <a:spcPct val="100000"/>
              </a:lnSpc>
            </a:pPr>
            <a:r>
              <a:rPr b="1" lang="es-ES" sz="4800" spc="-1" strike="noStrike">
                <a:solidFill>
                  <a:srgbClr val="000000"/>
                </a:solidFill>
                <a:latin typeface="Calibri"/>
              </a:rPr>
              <a:t>ZAHORÍ</a:t>
            </a:r>
            <a:endParaRPr b="0" lang="es-ES" sz="4800" spc="-1" strike="noStrike">
              <a:latin typeface="Arial"/>
            </a:endParaRPr>
          </a:p>
        </p:txBody>
      </p:sp>
      <p:sp>
        <p:nvSpPr>
          <p:cNvPr id="120" name="CustomShape 3"/>
          <p:cNvSpPr/>
          <p:nvPr/>
        </p:nvSpPr>
        <p:spPr>
          <a:xfrm>
            <a:off x="726840" y="1958760"/>
            <a:ext cx="11113200" cy="4183560"/>
          </a:xfrm>
          <a:prstGeom prst="rect">
            <a:avLst/>
          </a:prstGeom>
          <a:noFill/>
          <a:ln>
            <a:noFill/>
          </a:ln>
        </p:spPr>
        <p:style>
          <a:lnRef idx="0"/>
          <a:fillRef idx="0"/>
          <a:effectRef idx="0"/>
          <a:fontRef idx="minor"/>
        </p:style>
      </p:sp>
      <p:pic>
        <p:nvPicPr>
          <p:cNvPr id="121" name="Imagen 1" descr=""/>
          <p:cNvPicPr/>
          <p:nvPr/>
        </p:nvPicPr>
        <p:blipFill>
          <a:blip r:embed="rId1"/>
          <a:stretch/>
        </p:blipFill>
        <p:spPr>
          <a:xfrm>
            <a:off x="4541760" y="228960"/>
            <a:ext cx="3687480" cy="6399720"/>
          </a:xfrm>
          <a:prstGeom prst="rect">
            <a:avLst/>
          </a:prstGeom>
          <a:ln>
            <a:noFill/>
          </a:ln>
        </p:spPr>
      </p:pic>
      <p:sp>
        <p:nvSpPr>
          <p:cNvPr id="122" name="CustomShape 4"/>
          <p:cNvSpPr/>
          <p:nvPr/>
        </p:nvSpPr>
        <p:spPr>
          <a:xfrm>
            <a:off x="238320" y="4629600"/>
            <a:ext cx="5203800" cy="1595160"/>
          </a:xfrm>
          <a:prstGeom prst="rect">
            <a:avLst/>
          </a:prstGeom>
          <a:noFill/>
          <a:ln>
            <a:noFill/>
          </a:ln>
        </p:spPr>
        <p:style>
          <a:lnRef idx="0"/>
          <a:fillRef idx="0"/>
          <a:effectRef idx="0"/>
          <a:fontRef idx="minor"/>
        </p:style>
        <p:txBody>
          <a:bodyPr>
            <a:normAutofit/>
          </a:bodyPr>
          <a:p>
            <a:pPr>
              <a:lnSpc>
                <a:spcPct val="90000"/>
              </a:lnSpc>
              <a:spcBef>
                <a:spcPts val="1001"/>
              </a:spcBef>
            </a:pPr>
            <a:r>
              <a:rPr b="0" lang="es-ES" sz="1600" spc="-1" strike="noStrike">
                <a:solidFill>
                  <a:srgbClr val="000000"/>
                </a:solidFill>
                <a:latin typeface="Calibri"/>
              </a:rPr>
              <a:t>Objetivos: </a:t>
            </a:r>
            <a:endParaRPr b="0" lang="es-ES" sz="1600" spc="-1" strike="noStrike">
              <a:latin typeface="Arial"/>
            </a:endParaRPr>
          </a:p>
          <a:p>
            <a:pPr>
              <a:lnSpc>
                <a:spcPct val="90000"/>
              </a:lnSpc>
              <a:spcBef>
                <a:spcPts val="1001"/>
              </a:spcBef>
            </a:pPr>
            <a:r>
              <a:rPr b="0" lang="es-ES" sz="1600" spc="-1" strike="noStrike">
                <a:solidFill>
                  <a:srgbClr val="000000"/>
                </a:solidFill>
                <a:latin typeface="Calibri"/>
              </a:rPr>
              <a:t>- Separar responsabilidades</a:t>
            </a:r>
            <a:endParaRPr b="0" lang="es-ES" sz="1600" spc="-1" strike="noStrike">
              <a:latin typeface="Arial"/>
            </a:endParaRPr>
          </a:p>
          <a:p>
            <a:pPr>
              <a:lnSpc>
                <a:spcPct val="90000"/>
              </a:lnSpc>
              <a:spcBef>
                <a:spcPts val="1001"/>
              </a:spcBef>
            </a:pPr>
            <a:r>
              <a:rPr b="0" lang="es-ES" sz="1600" spc="-1" strike="noStrike">
                <a:solidFill>
                  <a:srgbClr val="000000"/>
                </a:solidFill>
                <a:latin typeface="Calibri"/>
              </a:rPr>
              <a:t>- Eliminar código duplicado</a:t>
            </a:r>
            <a:endParaRPr b="0" lang="es-ES" sz="1600" spc="-1" strike="noStrike">
              <a:latin typeface="Arial"/>
            </a:endParaRPr>
          </a:p>
          <a:p>
            <a:pPr>
              <a:lnSpc>
                <a:spcPct val="90000"/>
              </a:lnSpc>
              <a:spcBef>
                <a:spcPts val="1001"/>
              </a:spcBef>
            </a:pPr>
            <a:r>
              <a:rPr b="0" lang="es-ES" sz="1600" spc="-1" strike="noStrike">
                <a:solidFill>
                  <a:srgbClr val="000000"/>
                </a:solidFill>
                <a:latin typeface="Calibri"/>
              </a:rPr>
              <a:t>- Reducir y facilitar el mantenimiento</a:t>
            </a:r>
            <a:endParaRPr b="0" lang="es-ES" sz="1600" spc="-1" strike="noStrike">
              <a:latin typeface="Arial"/>
            </a:endParaRPr>
          </a:p>
          <a:p>
            <a:pPr>
              <a:lnSpc>
                <a:spcPct val="90000"/>
              </a:lnSpc>
              <a:spcBef>
                <a:spcPts val="1001"/>
              </a:spcBef>
            </a:pPr>
            <a:endParaRPr b="0" lang="es-ES" sz="1600" spc="-1" strike="noStrike">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498600" y="2575080"/>
            <a:ext cx="3501000" cy="1277640"/>
          </a:xfrm>
          <a:prstGeom prst="rect">
            <a:avLst/>
          </a:prstGeom>
          <a:noFill/>
          <a:ln>
            <a:noFill/>
          </a:ln>
        </p:spPr>
        <p:txBody>
          <a:bodyPr>
            <a:normAutofit/>
          </a:bodyPr>
          <a:p>
            <a:pPr algn="ctr">
              <a:lnSpc>
                <a:spcPct val="90000"/>
              </a:lnSpc>
              <a:spcBef>
                <a:spcPts val="1001"/>
              </a:spcBef>
            </a:pPr>
            <a:r>
              <a:rPr b="1" lang="es-ES" sz="2400" spc="-1" strike="noStrike">
                <a:solidFill>
                  <a:srgbClr val="000000"/>
                </a:solidFill>
                <a:latin typeface="Calibri"/>
              </a:rPr>
              <a:t>ARQUITECTURA</a:t>
            </a:r>
            <a:endParaRPr b="0" lang="es-ES" sz="2400" spc="-1" strike="noStrike">
              <a:latin typeface="Arial"/>
            </a:endParaRPr>
          </a:p>
          <a:p>
            <a:pPr algn="ctr">
              <a:lnSpc>
                <a:spcPct val="90000"/>
              </a:lnSpc>
              <a:spcBef>
                <a:spcPts val="1001"/>
              </a:spcBef>
            </a:pPr>
            <a:r>
              <a:rPr b="1" lang="es-ES" sz="2400" spc="-1" strike="noStrike">
                <a:solidFill>
                  <a:srgbClr val="000000"/>
                </a:solidFill>
                <a:latin typeface="Calibri"/>
              </a:rPr>
              <a:t>DEL </a:t>
            </a:r>
            <a:endParaRPr b="0" lang="es-ES" sz="2400" spc="-1" strike="noStrike">
              <a:latin typeface="Arial"/>
            </a:endParaRPr>
          </a:p>
          <a:p>
            <a:pPr algn="ctr">
              <a:lnSpc>
                <a:spcPct val="90000"/>
              </a:lnSpc>
              <a:spcBef>
                <a:spcPts val="1001"/>
              </a:spcBef>
            </a:pPr>
            <a:r>
              <a:rPr b="1" lang="es-ES" sz="2400" spc="-1" strike="noStrike">
                <a:solidFill>
                  <a:srgbClr val="000000"/>
                </a:solidFill>
                <a:latin typeface="Calibri"/>
              </a:rPr>
              <a:t>PROYECTO</a:t>
            </a:r>
            <a:endParaRPr b="0" lang="es-ES" sz="2400" spc="-1" strike="noStrike">
              <a:latin typeface="Arial"/>
            </a:endParaRPr>
          </a:p>
        </p:txBody>
      </p:sp>
      <p:sp>
        <p:nvSpPr>
          <p:cNvPr id="124" name="CustomShape 2"/>
          <p:cNvSpPr/>
          <p:nvPr/>
        </p:nvSpPr>
        <p:spPr>
          <a:xfrm>
            <a:off x="-118800" y="184320"/>
            <a:ext cx="2930400" cy="821520"/>
          </a:xfrm>
          <a:prstGeom prst="rect">
            <a:avLst/>
          </a:prstGeom>
          <a:noFill/>
          <a:ln>
            <a:noFill/>
          </a:ln>
        </p:spPr>
        <p:style>
          <a:lnRef idx="0"/>
          <a:fillRef idx="0"/>
          <a:effectRef idx="0"/>
          <a:fontRef idx="minor"/>
        </p:style>
        <p:txBody>
          <a:bodyPr lIns="90000" rIns="90000" tIns="45000" bIns="45000"/>
          <a:p>
            <a:pPr algn="ctr">
              <a:lnSpc>
                <a:spcPct val="100000"/>
              </a:lnSpc>
            </a:pPr>
            <a:r>
              <a:rPr b="1" lang="es-ES" sz="4800" spc="-1" strike="noStrike">
                <a:solidFill>
                  <a:srgbClr val="000000"/>
                </a:solidFill>
                <a:latin typeface="Calibri"/>
              </a:rPr>
              <a:t>ZAHORÍ</a:t>
            </a:r>
            <a:endParaRPr b="0" lang="es-ES" sz="4800" spc="-1" strike="noStrike">
              <a:latin typeface="Arial"/>
            </a:endParaRPr>
          </a:p>
        </p:txBody>
      </p:sp>
      <p:sp>
        <p:nvSpPr>
          <p:cNvPr id="125" name="CustomShape 3"/>
          <p:cNvSpPr/>
          <p:nvPr/>
        </p:nvSpPr>
        <p:spPr>
          <a:xfrm>
            <a:off x="726840" y="1958760"/>
            <a:ext cx="11113200" cy="4183560"/>
          </a:xfrm>
          <a:prstGeom prst="rect">
            <a:avLst/>
          </a:prstGeom>
          <a:noFill/>
          <a:ln>
            <a:noFill/>
          </a:ln>
        </p:spPr>
        <p:style>
          <a:lnRef idx="0"/>
          <a:fillRef idx="0"/>
          <a:effectRef idx="0"/>
          <a:fontRef idx="minor"/>
        </p:style>
      </p:sp>
      <p:sp>
        <p:nvSpPr>
          <p:cNvPr id="126" name="CustomShape 4"/>
          <p:cNvSpPr/>
          <p:nvPr/>
        </p:nvSpPr>
        <p:spPr>
          <a:xfrm>
            <a:off x="98640" y="5078520"/>
            <a:ext cx="2999520" cy="1595160"/>
          </a:xfrm>
          <a:prstGeom prst="rect">
            <a:avLst/>
          </a:prstGeom>
          <a:noFill/>
          <a:ln>
            <a:noFill/>
          </a:ln>
        </p:spPr>
        <p:style>
          <a:lnRef idx="0"/>
          <a:fillRef idx="0"/>
          <a:effectRef idx="0"/>
          <a:fontRef idx="minor"/>
        </p:style>
        <p:txBody>
          <a:bodyPr>
            <a:normAutofit/>
          </a:bodyPr>
          <a:p>
            <a:pPr>
              <a:lnSpc>
                <a:spcPct val="90000"/>
              </a:lnSpc>
              <a:spcBef>
                <a:spcPts val="1001"/>
              </a:spcBef>
            </a:pPr>
            <a:r>
              <a:rPr b="0" lang="es-ES" sz="1600" spc="-1" strike="noStrike">
                <a:solidFill>
                  <a:srgbClr val="000000"/>
                </a:solidFill>
                <a:latin typeface="Calibri"/>
              </a:rPr>
              <a:t>Objetivos: </a:t>
            </a:r>
            <a:endParaRPr b="0" lang="es-ES" sz="1600" spc="-1" strike="noStrike">
              <a:latin typeface="Arial"/>
            </a:endParaRPr>
          </a:p>
          <a:p>
            <a:pPr>
              <a:lnSpc>
                <a:spcPct val="90000"/>
              </a:lnSpc>
              <a:spcBef>
                <a:spcPts val="1001"/>
              </a:spcBef>
            </a:pPr>
            <a:r>
              <a:rPr b="0" lang="es-ES" sz="1600" spc="-1" strike="noStrike">
                <a:solidFill>
                  <a:srgbClr val="000000"/>
                </a:solidFill>
                <a:latin typeface="Calibri"/>
              </a:rPr>
              <a:t>- Separar responsabilidades</a:t>
            </a:r>
            <a:endParaRPr b="0" lang="es-ES" sz="1600" spc="-1" strike="noStrike">
              <a:latin typeface="Arial"/>
            </a:endParaRPr>
          </a:p>
          <a:p>
            <a:pPr>
              <a:lnSpc>
                <a:spcPct val="90000"/>
              </a:lnSpc>
              <a:spcBef>
                <a:spcPts val="1001"/>
              </a:spcBef>
            </a:pPr>
            <a:r>
              <a:rPr b="0" lang="es-ES" sz="1600" spc="-1" strike="noStrike">
                <a:solidFill>
                  <a:srgbClr val="000000"/>
                </a:solidFill>
                <a:latin typeface="Calibri"/>
              </a:rPr>
              <a:t>- Eliminar código duplicado</a:t>
            </a:r>
            <a:endParaRPr b="0" lang="es-ES" sz="1600" spc="-1" strike="noStrike">
              <a:latin typeface="Arial"/>
            </a:endParaRPr>
          </a:p>
          <a:p>
            <a:pPr>
              <a:lnSpc>
                <a:spcPct val="90000"/>
              </a:lnSpc>
              <a:spcBef>
                <a:spcPts val="1001"/>
              </a:spcBef>
            </a:pPr>
            <a:r>
              <a:rPr b="0" lang="es-ES" sz="1600" spc="-1" strike="noStrike">
                <a:solidFill>
                  <a:srgbClr val="000000"/>
                </a:solidFill>
                <a:latin typeface="Calibri"/>
              </a:rPr>
              <a:t>- Reducir y facilitar el mantenimiento</a:t>
            </a:r>
            <a:endParaRPr b="0" lang="es-ES" sz="1600" spc="-1" strike="noStrike">
              <a:latin typeface="Arial"/>
            </a:endParaRPr>
          </a:p>
          <a:p>
            <a:pPr>
              <a:lnSpc>
                <a:spcPct val="90000"/>
              </a:lnSpc>
              <a:spcBef>
                <a:spcPts val="1001"/>
              </a:spcBef>
            </a:pPr>
            <a:endParaRPr b="0" lang="es-ES" sz="1600" spc="-1" strike="noStrike">
              <a:latin typeface="Arial"/>
            </a:endParaRPr>
          </a:p>
        </p:txBody>
      </p:sp>
      <p:pic>
        <p:nvPicPr>
          <p:cNvPr id="127" name="Imagen 5" descr=""/>
          <p:cNvPicPr/>
          <p:nvPr/>
        </p:nvPicPr>
        <p:blipFill>
          <a:blip r:embed="rId1"/>
          <a:stretch/>
        </p:blipFill>
        <p:spPr>
          <a:xfrm>
            <a:off x="2461320" y="0"/>
            <a:ext cx="9730440" cy="6857640"/>
          </a:xfrm>
          <a:prstGeom prst="rect">
            <a:avLst/>
          </a:prstGeom>
          <a:ln>
            <a:noFill/>
          </a:ln>
        </p:spPr>
      </p:pic>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CustomShape 1"/>
          <p:cNvSpPr/>
          <p:nvPr/>
        </p:nvSpPr>
        <p:spPr>
          <a:xfrm>
            <a:off x="1605960" y="469080"/>
            <a:ext cx="8979480" cy="821520"/>
          </a:xfrm>
          <a:prstGeom prst="rect">
            <a:avLst/>
          </a:prstGeom>
          <a:noFill/>
          <a:ln>
            <a:noFill/>
          </a:ln>
        </p:spPr>
        <p:style>
          <a:lnRef idx="0"/>
          <a:fillRef idx="0"/>
          <a:effectRef idx="0"/>
          <a:fontRef idx="minor"/>
        </p:style>
        <p:txBody>
          <a:bodyPr lIns="90000" rIns="90000" tIns="45000" bIns="45000"/>
          <a:p>
            <a:pPr algn="ctr">
              <a:lnSpc>
                <a:spcPct val="100000"/>
              </a:lnSpc>
            </a:pPr>
            <a:r>
              <a:rPr b="1" lang="es-ES" sz="4800" spc="-1" strike="noStrike">
                <a:solidFill>
                  <a:srgbClr val="000000"/>
                </a:solidFill>
                <a:latin typeface="Calibri"/>
              </a:rPr>
              <a:t>Configuración</a:t>
            </a:r>
            <a:endParaRPr b="0" lang="es-ES" sz="4800" spc="-1" strike="noStrike">
              <a:latin typeface="Arial"/>
            </a:endParaRPr>
          </a:p>
        </p:txBody>
      </p:sp>
      <p:pic>
        <p:nvPicPr>
          <p:cNvPr id="53" name="Imagen 4" descr=""/>
          <p:cNvPicPr/>
          <p:nvPr/>
        </p:nvPicPr>
        <p:blipFill>
          <a:blip r:embed="rId1"/>
          <a:stretch/>
        </p:blipFill>
        <p:spPr>
          <a:xfrm>
            <a:off x="2422080" y="1747440"/>
            <a:ext cx="2609640" cy="1466640"/>
          </a:xfrm>
          <a:prstGeom prst="rect">
            <a:avLst/>
          </a:prstGeom>
          <a:ln>
            <a:noFill/>
          </a:ln>
        </p:spPr>
      </p:pic>
      <p:pic>
        <p:nvPicPr>
          <p:cNvPr id="54" name="Imagen 6" descr=""/>
          <p:cNvPicPr/>
          <p:nvPr/>
        </p:nvPicPr>
        <p:blipFill>
          <a:blip r:embed="rId2"/>
          <a:stretch/>
        </p:blipFill>
        <p:spPr>
          <a:xfrm>
            <a:off x="7041240" y="2164680"/>
            <a:ext cx="2728080" cy="631800"/>
          </a:xfrm>
          <a:prstGeom prst="rect">
            <a:avLst/>
          </a:prstGeom>
          <a:ln>
            <a:noFill/>
          </a:ln>
        </p:spPr>
      </p:pic>
      <p:pic>
        <p:nvPicPr>
          <p:cNvPr id="55" name="Imagen 8" descr=""/>
          <p:cNvPicPr/>
          <p:nvPr/>
        </p:nvPicPr>
        <p:blipFill>
          <a:blip r:embed="rId3"/>
          <a:stretch/>
        </p:blipFill>
        <p:spPr>
          <a:xfrm>
            <a:off x="7041240" y="4468320"/>
            <a:ext cx="2210760" cy="915840"/>
          </a:xfrm>
          <a:prstGeom prst="rect">
            <a:avLst/>
          </a:prstGeom>
          <a:ln>
            <a:noFill/>
          </a:ln>
        </p:spPr>
      </p:pic>
      <p:pic>
        <p:nvPicPr>
          <p:cNvPr id="56" name="Imagen 10" descr=""/>
          <p:cNvPicPr/>
          <p:nvPr/>
        </p:nvPicPr>
        <p:blipFill>
          <a:blip r:embed="rId4"/>
          <a:stretch/>
        </p:blipFill>
        <p:spPr>
          <a:xfrm>
            <a:off x="2549880" y="4327560"/>
            <a:ext cx="3058200" cy="1056600"/>
          </a:xfrm>
          <a:prstGeom prst="rect">
            <a:avLst/>
          </a:prstGeom>
          <a:ln>
            <a:noFill/>
          </a:ln>
        </p:spPr>
      </p:pic>
      <p:sp>
        <p:nvSpPr>
          <p:cNvPr id="57" name="CustomShape 2"/>
          <p:cNvSpPr/>
          <p:nvPr/>
        </p:nvSpPr>
        <p:spPr>
          <a:xfrm>
            <a:off x="539280" y="1299960"/>
            <a:ext cx="11113200" cy="502560"/>
          </a:xfrm>
          <a:prstGeom prst="rect">
            <a:avLst/>
          </a:prstGeom>
          <a:noFill/>
          <a:ln>
            <a:noFill/>
          </a:ln>
        </p:spPr>
        <p:style>
          <a:lnRef idx="0"/>
          <a:fillRef idx="0"/>
          <a:effectRef idx="0"/>
          <a:fontRef idx="minor"/>
        </p:style>
        <p:txBody>
          <a:bodyPr>
            <a:normAutofit/>
          </a:bodyPr>
          <a:p>
            <a:pPr algn="ctr">
              <a:lnSpc>
                <a:spcPct val="90000"/>
              </a:lnSpc>
              <a:spcBef>
                <a:spcPts val="1001"/>
              </a:spcBef>
            </a:pPr>
            <a:r>
              <a:rPr b="1" lang="es-ES" sz="2400" spc="-1" strike="noStrike">
                <a:solidFill>
                  <a:srgbClr val="000000"/>
                </a:solidFill>
                <a:latin typeface="Calibri"/>
              </a:rPr>
              <a:t>REQUISITOS INICIALES</a:t>
            </a:r>
            <a:endParaRPr b="0" lang="es-ES" sz="24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539280" y="927720"/>
            <a:ext cx="11113200" cy="502560"/>
          </a:xfrm>
          <a:prstGeom prst="rect">
            <a:avLst/>
          </a:prstGeom>
          <a:noFill/>
          <a:ln>
            <a:noFill/>
          </a:ln>
        </p:spPr>
        <p:txBody>
          <a:bodyPr/>
          <a:p>
            <a:pPr algn="ctr">
              <a:lnSpc>
                <a:spcPct val="90000"/>
              </a:lnSpc>
              <a:spcBef>
                <a:spcPts val="1001"/>
              </a:spcBef>
            </a:pPr>
            <a:r>
              <a:rPr b="1" lang="es-ES" sz="2400" spc="-1" strike="noStrike">
                <a:solidFill>
                  <a:srgbClr val="000000"/>
                </a:solidFill>
                <a:latin typeface="Calibri"/>
              </a:rPr>
              <a:t>TEST BASE</a:t>
            </a:r>
            <a:endParaRPr b="0" lang="es-ES" sz="2400" spc="-1" strike="noStrike">
              <a:latin typeface="Arial"/>
            </a:endParaRPr>
          </a:p>
        </p:txBody>
      </p:sp>
      <p:sp>
        <p:nvSpPr>
          <p:cNvPr id="129" name="CustomShape 2"/>
          <p:cNvSpPr/>
          <p:nvPr/>
        </p:nvSpPr>
        <p:spPr>
          <a:xfrm>
            <a:off x="1605960" y="71640"/>
            <a:ext cx="8979480" cy="821520"/>
          </a:xfrm>
          <a:prstGeom prst="rect">
            <a:avLst/>
          </a:prstGeom>
          <a:noFill/>
          <a:ln>
            <a:noFill/>
          </a:ln>
        </p:spPr>
        <p:style>
          <a:lnRef idx="0"/>
          <a:fillRef idx="0"/>
          <a:effectRef idx="0"/>
          <a:fontRef idx="minor"/>
        </p:style>
        <p:txBody>
          <a:bodyPr lIns="90000" rIns="90000" tIns="45000" bIns="45000"/>
          <a:p>
            <a:pPr algn="ctr">
              <a:lnSpc>
                <a:spcPct val="100000"/>
              </a:lnSpc>
            </a:pPr>
            <a:r>
              <a:rPr b="1" lang="es-ES" sz="4800" spc="-1" strike="noStrike">
                <a:solidFill>
                  <a:srgbClr val="000000"/>
                </a:solidFill>
                <a:latin typeface="Calibri"/>
              </a:rPr>
              <a:t>ZAHORÍ</a:t>
            </a:r>
            <a:endParaRPr b="0" lang="es-ES" sz="4800" spc="-1" strike="noStrike">
              <a:latin typeface="Arial"/>
            </a:endParaRPr>
          </a:p>
        </p:txBody>
      </p:sp>
      <p:pic>
        <p:nvPicPr>
          <p:cNvPr id="130" name="Imagen 3" descr=""/>
          <p:cNvPicPr/>
          <p:nvPr/>
        </p:nvPicPr>
        <p:blipFill>
          <a:blip r:embed="rId1"/>
          <a:stretch/>
        </p:blipFill>
        <p:spPr>
          <a:xfrm>
            <a:off x="818280" y="3429000"/>
            <a:ext cx="4330440" cy="3017520"/>
          </a:xfrm>
          <a:prstGeom prst="rect">
            <a:avLst/>
          </a:prstGeom>
          <a:ln>
            <a:noFill/>
          </a:ln>
        </p:spPr>
      </p:pic>
      <p:sp>
        <p:nvSpPr>
          <p:cNvPr id="131" name="CustomShape 3"/>
          <p:cNvSpPr/>
          <p:nvPr/>
        </p:nvSpPr>
        <p:spPr>
          <a:xfrm>
            <a:off x="818280" y="1460160"/>
            <a:ext cx="11113200" cy="1933200"/>
          </a:xfrm>
          <a:prstGeom prst="rect">
            <a:avLst/>
          </a:prstGeom>
          <a:noFill/>
          <a:ln>
            <a:noFill/>
          </a:ln>
        </p:spPr>
        <p:style>
          <a:lnRef idx="0"/>
          <a:fillRef idx="0"/>
          <a:effectRef idx="0"/>
          <a:fontRef idx="minor"/>
        </p:style>
        <p:txBody>
          <a:bodyPr>
            <a:normAutofit/>
          </a:bodyPr>
          <a:p>
            <a:pPr marL="343080" indent="-342720">
              <a:lnSpc>
                <a:spcPct val="90000"/>
              </a:lnSpc>
              <a:spcBef>
                <a:spcPts val="1001"/>
              </a:spcBef>
              <a:buClr>
                <a:srgbClr val="000000"/>
              </a:buClr>
              <a:buFont typeface="Arial"/>
              <a:buChar char="•"/>
            </a:pPr>
            <a:r>
              <a:rPr b="0" lang="es-ES" sz="2400" spc="-1" strike="noStrike">
                <a:solidFill>
                  <a:srgbClr val="000000"/>
                </a:solidFill>
                <a:latin typeface="Calibri"/>
              </a:rPr>
              <a:t>Es la primera clase del proyecto que se ejecuta al lanzar una prueba</a:t>
            </a:r>
            <a:endParaRPr b="0" lang="es-ES" sz="2400" spc="-1" strike="noStrike">
              <a:latin typeface="Arial"/>
            </a:endParaRPr>
          </a:p>
          <a:p>
            <a:pPr marL="343080" indent="-342720">
              <a:lnSpc>
                <a:spcPct val="90000"/>
              </a:lnSpc>
              <a:spcBef>
                <a:spcPts val="1001"/>
              </a:spcBef>
              <a:buClr>
                <a:srgbClr val="000000"/>
              </a:buClr>
              <a:buFont typeface="Arial"/>
              <a:buChar char="•"/>
            </a:pPr>
            <a:r>
              <a:rPr b="0" lang="es-ES" sz="2400" spc="-1" strike="noStrike">
                <a:solidFill>
                  <a:srgbClr val="000000"/>
                </a:solidFill>
                <a:latin typeface="Calibri"/>
              </a:rPr>
              <a:t>Se encarga de: cargar los datos de prueba, cargar la url e invocar al flujo definido en la prueba</a:t>
            </a:r>
            <a:endParaRPr b="0" lang="es-ES" sz="2400" spc="-1" strike="noStrike">
              <a:latin typeface="Arial"/>
            </a:endParaRPr>
          </a:p>
          <a:p>
            <a:pPr marL="343080" indent="-342720">
              <a:lnSpc>
                <a:spcPct val="90000"/>
              </a:lnSpc>
              <a:spcBef>
                <a:spcPts val="1001"/>
              </a:spcBef>
              <a:buClr>
                <a:srgbClr val="000000"/>
              </a:buClr>
              <a:buFont typeface="Arial"/>
              <a:buChar char="•"/>
            </a:pPr>
            <a:r>
              <a:rPr b="0" lang="es-ES" sz="2400" spc="-1" strike="noStrike">
                <a:solidFill>
                  <a:srgbClr val="000000"/>
                </a:solidFill>
                <a:latin typeface="Calibri"/>
              </a:rPr>
              <a:t>Para crear un test base creamos una clase que herede de la clase BaseTest del framework</a:t>
            </a:r>
            <a:endParaRPr b="0" lang="es-ES" sz="2400" spc="-1" strike="noStrike">
              <a:latin typeface="Arial"/>
            </a:endParaRPr>
          </a:p>
          <a:p>
            <a:pPr>
              <a:lnSpc>
                <a:spcPct val="90000"/>
              </a:lnSpc>
              <a:spcBef>
                <a:spcPts val="1001"/>
              </a:spcBef>
            </a:pPr>
            <a:endParaRPr b="0" lang="es-ES" sz="2400" spc="-1" strike="noStrike">
              <a:latin typeface="Arial"/>
            </a:endParaRPr>
          </a:p>
          <a:p>
            <a:pPr>
              <a:lnSpc>
                <a:spcPct val="90000"/>
              </a:lnSpc>
              <a:spcBef>
                <a:spcPts val="1001"/>
              </a:spcBef>
            </a:pPr>
            <a:endParaRPr b="0" lang="es-ES" sz="2400" spc="-1" strike="noStrike">
              <a:latin typeface="Arial"/>
            </a:endParaRPr>
          </a:p>
        </p:txBody>
      </p:sp>
      <p:pic>
        <p:nvPicPr>
          <p:cNvPr id="132" name="Imagen 9" descr=""/>
          <p:cNvPicPr/>
          <p:nvPr/>
        </p:nvPicPr>
        <p:blipFill>
          <a:blip r:embed="rId2"/>
          <a:stretch/>
        </p:blipFill>
        <p:spPr>
          <a:xfrm>
            <a:off x="5366880" y="3464280"/>
            <a:ext cx="6659280" cy="2619720"/>
          </a:xfrm>
          <a:prstGeom prst="rect">
            <a:avLst/>
          </a:prstGeom>
          <a:ln>
            <a:noFill/>
          </a:ln>
        </p:spPr>
      </p:pic>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539280" y="927720"/>
            <a:ext cx="11113200" cy="502560"/>
          </a:xfrm>
          <a:prstGeom prst="rect">
            <a:avLst/>
          </a:prstGeom>
          <a:noFill/>
          <a:ln>
            <a:noFill/>
          </a:ln>
        </p:spPr>
        <p:txBody>
          <a:bodyPr/>
          <a:p>
            <a:pPr algn="ctr">
              <a:lnSpc>
                <a:spcPct val="90000"/>
              </a:lnSpc>
              <a:spcBef>
                <a:spcPts val="1001"/>
              </a:spcBef>
            </a:pPr>
            <a:r>
              <a:rPr b="1" lang="es-ES" sz="2400" spc="-1" strike="noStrike">
                <a:solidFill>
                  <a:srgbClr val="000000"/>
                </a:solidFill>
                <a:latin typeface="Calibri"/>
              </a:rPr>
              <a:t>TEST BASE</a:t>
            </a:r>
            <a:endParaRPr b="0" lang="es-ES" sz="2400" spc="-1" strike="noStrike">
              <a:latin typeface="Arial"/>
            </a:endParaRPr>
          </a:p>
        </p:txBody>
      </p:sp>
      <p:sp>
        <p:nvSpPr>
          <p:cNvPr id="134" name="CustomShape 2"/>
          <p:cNvSpPr/>
          <p:nvPr/>
        </p:nvSpPr>
        <p:spPr>
          <a:xfrm>
            <a:off x="1605960" y="71640"/>
            <a:ext cx="8979480" cy="821520"/>
          </a:xfrm>
          <a:prstGeom prst="rect">
            <a:avLst/>
          </a:prstGeom>
          <a:noFill/>
          <a:ln>
            <a:noFill/>
          </a:ln>
        </p:spPr>
        <p:style>
          <a:lnRef idx="0"/>
          <a:fillRef idx="0"/>
          <a:effectRef idx="0"/>
          <a:fontRef idx="minor"/>
        </p:style>
        <p:txBody>
          <a:bodyPr lIns="90000" rIns="90000" tIns="45000" bIns="45000"/>
          <a:p>
            <a:pPr algn="ctr">
              <a:lnSpc>
                <a:spcPct val="100000"/>
              </a:lnSpc>
            </a:pPr>
            <a:r>
              <a:rPr b="1" lang="es-ES" sz="4800" spc="-1" strike="noStrike">
                <a:solidFill>
                  <a:srgbClr val="000000"/>
                </a:solidFill>
                <a:latin typeface="Calibri"/>
              </a:rPr>
              <a:t>ZAHORÍ</a:t>
            </a:r>
            <a:endParaRPr b="0" lang="es-ES" sz="4800" spc="-1" strike="noStrike">
              <a:latin typeface="Arial"/>
            </a:endParaRPr>
          </a:p>
        </p:txBody>
      </p:sp>
      <p:sp>
        <p:nvSpPr>
          <p:cNvPr id="135" name="CustomShape 3"/>
          <p:cNvSpPr/>
          <p:nvPr/>
        </p:nvSpPr>
        <p:spPr>
          <a:xfrm>
            <a:off x="818280" y="1328040"/>
            <a:ext cx="11113200" cy="919440"/>
          </a:xfrm>
          <a:prstGeom prst="rect">
            <a:avLst/>
          </a:prstGeom>
          <a:noFill/>
          <a:ln>
            <a:noFill/>
          </a:ln>
        </p:spPr>
        <p:style>
          <a:lnRef idx="0"/>
          <a:fillRef idx="0"/>
          <a:effectRef idx="0"/>
          <a:fontRef idx="minor"/>
        </p:style>
        <p:txBody>
          <a:bodyPr>
            <a:normAutofit/>
          </a:bodyPr>
          <a:p>
            <a:pPr>
              <a:lnSpc>
                <a:spcPct val="90000"/>
              </a:lnSpc>
              <a:spcBef>
                <a:spcPts val="1001"/>
              </a:spcBef>
            </a:pPr>
            <a:r>
              <a:rPr b="0" lang="es-ES" sz="2400" spc="-1" strike="noStrike">
                <a:solidFill>
                  <a:srgbClr val="000000"/>
                </a:solidFill>
                <a:latin typeface="Calibri"/>
              </a:rPr>
              <a:t>Para poder ejecutar el test base hay que definirlo en una suite de TestNG</a:t>
            </a:r>
            <a:endParaRPr b="0" lang="es-ES" sz="2400" spc="-1" strike="noStrike">
              <a:latin typeface="Arial"/>
            </a:endParaRPr>
          </a:p>
          <a:p>
            <a:pPr>
              <a:lnSpc>
                <a:spcPct val="90000"/>
              </a:lnSpc>
              <a:spcBef>
                <a:spcPts val="1001"/>
              </a:spcBef>
            </a:pPr>
            <a:endParaRPr b="0" lang="es-ES" sz="2400" spc="-1" strike="noStrike">
              <a:latin typeface="Arial"/>
            </a:endParaRPr>
          </a:p>
        </p:txBody>
      </p:sp>
      <p:pic>
        <p:nvPicPr>
          <p:cNvPr id="136" name="Imagen 6" descr=""/>
          <p:cNvPicPr/>
          <p:nvPr/>
        </p:nvPicPr>
        <p:blipFill>
          <a:blip r:embed="rId1"/>
          <a:stretch/>
        </p:blipFill>
        <p:spPr>
          <a:xfrm>
            <a:off x="1000080" y="1787760"/>
            <a:ext cx="10191240" cy="5181120"/>
          </a:xfrm>
          <a:prstGeom prst="rect">
            <a:avLst/>
          </a:prstGeom>
          <a:ln>
            <a:noFill/>
          </a:ln>
        </p:spPr>
      </p:pic>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539280" y="927720"/>
            <a:ext cx="11113200" cy="502560"/>
          </a:xfrm>
          <a:prstGeom prst="rect">
            <a:avLst/>
          </a:prstGeom>
          <a:noFill/>
          <a:ln>
            <a:noFill/>
          </a:ln>
        </p:spPr>
        <p:txBody>
          <a:bodyPr/>
          <a:p>
            <a:pPr algn="ctr">
              <a:lnSpc>
                <a:spcPct val="90000"/>
              </a:lnSpc>
              <a:spcBef>
                <a:spcPts val="1001"/>
              </a:spcBef>
            </a:pPr>
            <a:r>
              <a:rPr b="1" lang="es-ES" sz="2400" spc="-1" strike="noStrike">
                <a:solidFill>
                  <a:srgbClr val="000000"/>
                </a:solidFill>
                <a:latin typeface="Calibri"/>
              </a:rPr>
              <a:t>TEST CONTEXT</a:t>
            </a:r>
            <a:endParaRPr b="0" lang="es-ES" sz="2400" spc="-1" strike="noStrike">
              <a:latin typeface="Arial"/>
            </a:endParaRPr>
          </a:p>
        </p:txBody>
      </p:sp>
      <p:sp>
        <p:nvSpPr>
          <p:cNvPr id="138" name="CustomShape 2"/>
          <p:cNvSpPr/>
          <p:nvPr/>
        </p:nvSpPr>
        <p:spPr>
          <a:xfrm>
            <a:off x="1605960" y="71640"/>
            <a:ext cx="8979480" cy="821520"/>
          </a:xfrm>
          <a:prstGeom prst="rect">
            <a:avLst/>
          </a:prstGeom>
          <a:noFill/>
          <a:ln>
            <a:noFill/>
          </a:ln>
        </p:spPr>
        <p:style>
          <a:lnRef idx="0"/>
          <a:fillRef idx="0"/>
          <a:effectRef idx="0"/>
          <a:fontRef idx="minor"/>
        </p:style>
        <p:txBody>
          <a:bodyPr lIns="90000" rIns="90000" tIns="45000" bIns="45000"/>
          <a:p>
            <a:pPr algn="ctr">
              <a:lnSpc>
                <a:spcPct val="100000"/>
              </a:lnSpc>
            </a:pPr>
            <a:r>
              <a:rPr b="1" lang="es-ES" sz="4800" spc="-1" strike="noStrike">
                <a:solidFill>
                  <a:srgbClr val="000000"/>
                </a:solidFill>
                <a:latin typeface="Calibri"/>
              </a:rPr>
              <a:t>ZAHORÍ</a:t>
            </a:r>
            <a:endParaRPr b="0" lang="es-ES" sz="4800" spc="-1" strike="noStrike">
              <a:latin typeface="Arial"/>
            </a:endParaRPr>
          </a:p>
        </p:txBody>
      </p:sp>
      <p:sp>
        <p:nvSpPr>
          <p:cNvPr id="139" name="CustomShape 3"/>
          <p:cNvSpPr/>
          <p:nvPr/>
        </p:nvSpPr>
        <p:spPr>
          <a:xfrm>
            <a:off x="726840" y="1841760"/>
            <a:ext cx="11113200" cy="4183560"/>
          </a:xfrm>
          <a:prstGeom prst="rect">
            <a:avLst/>
          </a:prstGeom>
          <a:noFill/>
          <a:ln>
            <a:noFill/>
          </a:ln>
        </p:spPr>
        <p:style>
          <a:lnRef idx="0"/>
          <a:fillRef idx="0"/>
          <a:effectRef idx="0"/>
          <a:fontRef idx="minor"/>
        </p:style>
        <p:txBody>
          <a:bodyPr>
            <a:normAutofit/>
          </a:bodyPr>
          <a:p>
            <a:pPr marL="343080" indent="-342720">
              <a:lnSpc>
                <a:spcPct val="90000"/>
              </a:lnSpc>
              <a:spcBef>
                <a:spcPts val="1001"/>
              </a:spcBef>
              <a:buClr>
                <a:srgbClr val="000000"/>
              </a:buClr>
              <a:buFont typeface="Arial"/>
              <a:buChar char="•"/>
            </a:pPr>
            <a:r>
              <a:rPr b="0" lang="es-ES" sz="2400" spc="-1" strike="noStrike">
                <a:solidFill>
                  <a:srgbClr val="000000"/>
                </a:solidFill>
                <a:latin typeface="Calibri"/>
              </a:rPr>
              <a:t>Clase del framework</a:t>
            </a:r>
            <a:endParaRPr b="0" lang="es-ES" sz="2400" spc="-1" strike="noStrike">
              <a:latin typeface="Arial"/>
            </a:endParaRPr>
          </a:p>
          <a:p>
            <a:pPr marL="343080" indent="-342720">
              <a:lnSpc>
                <a:spcPct val="90000"/>
              </a:lnSpc>
              <a:spcBef>
                <a:spcPts val="1001"/>
              </a:spcBef>
              <a:buClr>
                <a:srgbClr val="000000"/>
              </a:buClr>
              <a:buFont typeface="Arial"/>
              <a:buChar char="•"/>
            </a:pPr>
            <a:r>
              <a:rPr b="0" lang="es-ES" sz="2400" spc="-1" strike="noStrike">
                <a:solidFill>
                  <a:srgbClr val="000000"/>
                </a:solidFill>
                <a:latin typeface="Calibri"/>
              </a:rPr>
              <a:t>Se encarga de gestionar todo lo relativo al contexto de la prueba que se está ejecutando:</a:t>
            </a:r>
            <a:endParaRPr b="0" lang="es-ES" sz="2400" spc="-1" strike="noStrike">
              <a:latin typeface="Arial"/>
            </a:endParaRPr>
          </a:p>
          <a:p>
            <a:pPr>
              <a:lnSpc>
                <a:spcPct val="90000"/>
              </a:lnSpc>
              <a:spcBef>
                <a:spcPts val="1001"/>
              </a:spcBef>
            </a:pPr>
            <a:r>
              <a:rPr b="0" lang="es-ES" sz="2400" spc="-1" strike="noStrike">
                <a:solidFill>
                  <a:srgbClr val="000000"/>
                </a:solidFill>
                <a:latin typeface="Calibri"/>
              </a:rPr>
              <a:t>	</a:t>
            </a:r>
            <a:r>
              <a:rPr b="0" lang="es-ES" sz="2400" spc="-1" strike="noStrike">
                <a:solidFill>
                  <a:srgbClr val="000000"/>
                </a:solidFill>
                <a:latin typeface="Calibri"/>
              </a:rPr>
              <a:t>- Nombre o ID del caso de prueba</a:t>
            </a:r>
            <a:endParaRPr b="0" lang="es-ES" sz="2400" spc="-1" strike="noStrike">
              <a:latin typeface="Arial"/>
            </a:endParaRPr>
          </a:p>
          <a:p>
            <a:pPr>
              <a:lnSpc>
                <a:spcPct val="90000"/>
              </a:lnSpc>
              <a:spcBef>
                <a:spcPts val="1001"/>
              </a:spcBef>
            </a:pPr>
            <a:r>
              <a:rPr b="0" lang="es-ES" sz="2400" spc="-1" strike="noStrike">
                <a:solidFill>
                  <a:srgbClr val="000000"/>
                </a:solidFill>
                <a:latin typeface="Calibri"/>
              </a:rPr>
              <a:t>	</a:t>
            </a:r>
            <a:r>
              <a:rPr b="0" lang="es-ES" sz="2400" spc="-1" strike="noStrike">
                <a:solidFill>
                  <a:srgbClr val="000000"/>
                </a:solidFill>
                <a:latin typeface="Calibri"/>
              </a:rPr>
              <a:t>- Instancia y gestiona el driver del navegador elegido para la prueba</a:t>
            </a:r>
            <a:endParaRPr b="0" lang="es-ES" sz="2400" spc="-1" strike="noStrike">
              <a:latin typeface="Arial"/>
            </a:endParaRPr>
          </a:p>
          <a:p>
            <a:pPr>
              <a:lnSpc>
                <a:spcPct val="90000"/>
              </a:lnSpc>
              <a:spcBef>
                <a:spcPts val="1001"/>
              </a:spcBef>
            </a:pPr>
            <a:r>
              <a:rPr b="0" lang="es-ES" sz="2400" spc="-1" strike="noStrike">
                <a:solidFill>
                  <a:srgbClr val="000000"/>
                </a:solidFill>
                <a:latin typeface="Calibri"/>
              </a:rPr>
              <a:t>	</a:t>
            </a:r>
            <a:r>
              <a:rPr b="0" lang="es-ES" sz="2400" spc="-1" strike="noStrike">
                <a:solidFill>
                  <a:srgbClr val="000000"/>
                </a:solidFill>
                <a:latin typeface="Calibri"/>
              </a:rPr>
              <a:t>- Estado de la prueba</a:t>
            </a:r>
            <a:endParaRPr b="0" lang="es-ES" sz="2400" spc="-1" strike="noStrike">
              <a:latin typeface="Arial"/>
            </a:endParaRPr>
          </a:p>
          <a:p>
            <a:pPr>
              <a:lnSpc>
                <a:spcPct val="90000"/>
              </a:lnSpc>
              <a:spcBef>
                <a:spcPts val="1001"/>
              </a:spcBef>
            </a:pPr>
            <a:r>
              <a:rPr b="0" lang="es-ES" sz="2400" spc="-1" strike="noStrike">
                <a:solidFill>
                  <a:srgbClr val="000000"/>
                </a:solidFill>
                <a:latin typeface="Calibri"/>
              </a:rPr>
              <a:t>	</a:t>
            </a:r>
            <a:r>
              <a:rPr b="0" lang="es-ES" sz="2400" spc="-1" strike="noStrike">
                <a:solidFill>
                  <a:srgbClr val="000000"/>
                </a:solidFill>
                <a:latin typeface="Calibri"/>
              </a:rPr>
              <a:t>- Tiempo de ejecución de la prueba</a:t>
            </a:r>
            <a:endParaRPr b="0" lang="es-ES" sz="2400" spc="-1" strike="noStrike">
              <a:latin typeface="Arial"/>
            </a:endParaRPr>
          </a:p>
          <a:p>
            <a:pPr>
              <a:lnSpc>
                <a:spcPct val="90000"/>
              </a:lnSpc>
              <a:spcBef>
                <a:spcPts val="1001"/>
              </a:spcBef>
            </a:pPr>
            <a:r>
              <a:rPr b="0" lang="es-ES" sz="2400" spc="-1" strike="noStrike">
                <a:solidFill>
                  <a:srgbClr val="000000"/>
                </a:solidFill>
                <a:latin typeface="Calibri"/>
              </a:rPr>
              <a:t>	</a:t>
            </a:r>
            <a:r>
              <a:rPr b="0" lang="es-ES" sz="2400" spc="-1" strike="noStrike">
                <a:solidFill>
                  <a:srgbClr val="000000"/>
                </a:solidFill>
                <a:latin typeface="Calibri"/>
              </a:rPr>
              <a:t>- Lee e interpreta los fichero de propiedades de Zahorí y del proyecto</a:t>
            </a:r>
            <a:endParaRPr b="0" lang="es-ES" sz="2400" spc="-1" strike="noStrike">
              <a:latin typeface="Arial"/>
            </a:endParaRPr>
          </a:p>
          <a:p>
            <a:pPr>
              <a:lnSpc>
                <a:spcPct val="90000"/>
              </a:lnSpc>
              <a:spcBef>
                <a:spcPts val="1001"/>
              </a:spcBef>
            </a:pPr>
            <a:r>
              <a:rPr b="0" lang="es-ES" sz="2400" spc="-1" strike="noStrike">
                <a:solidFill>
                  <a:srgbClr val="000000"/>
                </a:solidFill>
                <a:latin typeface="Calibri"/>
              </a:rPr>
              <a:t>	</a:t>
            </a:r>
            <a:r>
              <a:rPr b="0" lang="es-ES" sz="2400" spc="-1" strike="noStrike">
                <a:solidFill>
                  <a:srgbClr val="000000"/>
                </a:solidFill>
                <a:latin typeface="Calibri"/>
              </a:rPr>
              <a:t>- Genera y guarda las evidencias (i18n)</a:t>
            </a:r>
            <a:endParaRPr b="0" lang="es-ES" sz="2400" spc="-1" strike="noStrike">
              <a:latin typeface="Arial"/>
            </a:endParaRPr>
          </a:p>
          <a:p>
            <a:pPr>
              <a:lnSpc>
                <a:spcPct val="90000"/>
              </a:lnSpc>
              <a:spcBef>
                <a:spcPts val="1001"/>
              </a:spcBef>
            </a:pPr>
            <a:r>
              <a:rPr b="0" lang="es-ES" sz="2400" spc="-1" strike="noStrike">
                <a:solidFill>
                  <a:srgbClr val="000000"/>
                </a:solidFill>
                <a:latin typeface="Calibri"/>
              </a:rPr>
              <a:t>	</a:t>
            </a:r>
            <a:r>
              <a:rPr b="0" lang="es-ES" sz="2400" spc="-1" strike="noStrike">
                <a:solidFill>
                  <a:srgbClr val="000000"/>
                </a:solidFill>
                <a:latin typeface="Calibri"/>
              </a:rPr>
              <a:t>- Actualiza el estado de ejecución en los repositorios de pruebas (Jira xray,…)</a:t>
            </a:r>
            <a:endParaRPr b="0" lang="es-ES" sz="2400" spc="-1" strike="noStrike">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Shape 1"/>
          <p:cNvSpPr txBox="1"/>
          <p:nvPr/>
        </p:nvSpPr>
        <p:spPr>
          <a:xfrm>
            <a:off x="539280" y="927720"/>
            <a:ext cx="11113200" cy="502560"/>
          </a:xfrm>
          <a:prstGeom prst="rect">
            <a:avLst/>
          </a:prstGeom>
          <a:noFill/>
          <a:ln>
            <a:noFill/>
          </a:ln>
        </p:spPr>
        <p:txBody>
          <a:bodyPr/>
          <a:p>
            <a:pPr algn="ctr">
              <a:lnSpc>
                <a:spcPct val="90000"/>
              </a:lnSpc>
              <a:spcBef>
                <a:spcPts val="1001"/>
              </a:spcBef>
            </a:pPr>
            <a:r>
              <a:rPr b="1" lang="es-ES" sz="2400" spc="-1" strike="noStrike">
                <a:solidFill>
                  <a:srgbClr val="000000"/>
                </a:solidFill>
                <a:latin typeface="Calibri"/>
              </a:rPr>
              <a:t>TEST CONTEXT</a:t>
            </a:r>
            <a:endParaRPr b="0" lang="es-ES" sz="2400" spc="-1" strike="noStrike">
              <a:latin typeface="Arial"/>
            </a:endParaRPr>
          </a:p>
        </p:txBody>
      </p:sp>
      <p:sp>
        <p:nvSpPr>
          <p:cNvPr id="141" name="CustomShape 2"/>
          <p:cNvSpPr/>
          <p:nvPr/>
        </p:nvSpPr>
        <p:spPr>
          <a:xfrm>
            <a:off x="1605960" y="71640"/>
            <a:ext cx="8979480" cy="821520"/>
          </a:xfrm>
          <a:prstGeom prst="rect">
            <a:avLst/>
          </a:prstGeom>
          <a:noFill/>
          <a:ln>
            <a:noFill/>
          </a:ln>
        </p:spPr>
        <p:style>
          <a:lnRef idx="0"/>
          <a:fillRef idx="0"/>
          <a:effectRef idx="0"/>
          <a:fontRef idx="minor"/>
        </p:style>
        <p:txBody>
          <a:bodyPr lIns="90000" rIns="90000" tIns="45000" bIns="45000"/>
          <a:p>
            <a:pPr algn="ctr">
              <a:lnSpc>
                <a:spcPct val="100000"/>
              </a:lnSpc>
            </a:pPr>
            <a:r>
              <a:rPr b="1" lang="es-ES" sz="4800" spc="-1" strike="noStrike">
                <a:solidFill>
                  <a:srgbClr val="000000"/>
                </a:solidFill>
                <a:latin typeface="Calibri"/>
              </a:rPr>
              <a:t>ZAHORÍ</a:t>
            </a:r>
            <a:endParaRPr b="0" lang="es-ES" sz="4800" spc="-1" strike="noStrike">
              <a:latin typeface="Arial"/>
            </a:endParaRPr>
          </a:p>
        </p:txBody>
      </p:sp>
      <p:sp>
        <p:nvSpPr>
          <p:cNvPr id="142" name="CustomShape 3"/>
          <p:cNvSpPr/>
          <p:nvPr/>
        </p:nvSpPr>
        <p:spPr>
          <a:xfrm>
            <a:off x="726840" y="1778760"/>
            <a:ext cx="11113200" cy="4183560"/>
          </a:xfrm>
          <a:prstGeom prst="rect">
            <a:avLst/>
          </a:prstGeom>
          <a:noFill/>
          <a:ln>
            <a:noFill/>
          </a:ln>
        </p:spPr>
        <p:style>
          <a:lnRef idx="0"/>
          <a:fillRef idx="0"/>
          <a:effectRef idx="0"/>
          <a:fontRef idx="minor"/>
        </p:style>
        <p:txBody>
          <a:bodyPr>
            <a:normAutofit/>
          </a:bodyPr>
          <a:p>
            <a:pPr marL="343080" indent="-342720">
              <a:lnSpc>
                <a:spcPct val="90000"/>
              </a:lnSpc>
              <a:spcBef>
                <a:spcPts val="1001"/>
              </a:spcBef>
              <a:buClr>
                <a:srgbClr val="000000"/>
              </a:buClr>
              <a:buFont typeface="Arial"/>
              <a:buChar char="•"/>
            </a:pPr>
            <a:r>
              <a:rPr b="0" lang="es-ES" sz="2400" spc="-1" strike="noStrike">
                <a:solidFill>
                  <a:srgbClr val="000000"/>
                </a:solidFill>
                <a:latin typeface="Calibri"/>
              </a:rPr>
              <a:t>Se hereda del BaseTest y se propaga a lo largo del código</a:t>
            </a:r>
            <a:endParaRPr b="0" lang="es-ES" sz="2400" spc="-1" strike="noStrike">
              <a:latin typeface="Arial"/>
            </a:endParaRPr>
          </a:p>
          <a:p>
            <a:pPr marL="343080" indent="-342720">
              <a:lnSpc>
                <a:spcPct val="90000"/>
              </a:lnSpc>
              <a:spcBef>
                <a:spcPts val="1001"/>
              </a:spcBef>
              <a:buClr>
                <a:srgbClr val="000000"/>
              </a:buClr>
              <a:buFont typeface="Arial"/>
              <a:buChar char="•"/>
            </a:pPr>
            <a:r>
              <a:rPr b="0" lang="es-ES" sz="2400" spc="-1" strike="noStrike">
                <a:solidFill>
                  <a:srgbClr val="000000"/>
                </a:solidFill>
                <a:latin typeface="Calibri"/>
              </a:rPr>
              <a:t>Métodos más importantes:</a:t>
            </a:r>
            <a:endParaRPr b="0" lang="es-ES" sz="2400" spc="-1" strike="noStrike">
              <a:latin typeface="Arial"/>
            </a:endParaRPr>
          </a:p>
          <a:p>
            <a:pPr>
              <a:lnSpc>
                <a:spcPct val="90000"/>
              </a:lnSpc>
              <a:spcBef>
                <a:spcPts val="1001"/>
              </a:spcBef>
            </a:pPr>
            <a:endParaRPr b="0" lang="es-ES" sz="2400" spc="-1" strike="noStrike">
              <a:latin typeface="Arial"/>
            </a:endParaRPr>
          </a:p>
          <a:p>
            <a:pPr>
              <a:lnSpc>
                <a:spcPct val="90000"/>
              </a:lnSpc>
              <a:spcBef>
                <a:spcPts val="1001"/>
              </a:spcBef>
            </a:pPr>
            <a:endParaRPr b="0" lang="es-ES" sz="2400" spc="-1" strike="noStrike">
              <a:latin typeface="Arial"/>
            </a:endParaRPr>
          </a:p>
        </p:txBody>
      </p:sp>
      <p:pic>
        <p:nvPicPr>
          <p:cNvPr id="143" name="Imagen 11" descr=""/>
          <p:cNvPicPr/>
          <p:nvPr/>
        </p:nvPicPr>
        <p:blipFill>
          <a:blip r:embed="rId1"/>
          <a:stretch/>
        </p:blipFill>
        <p:spPr>
          <a:xfrm>
            <a:off x="2473560" y="4051080"/>
            <a:ext cx="3971520" cy="972000"/>
          </a:xfrm>
          <a:prstGeom prst="rect">
            <a:avLst/>
          </a:prstGeom>
          <a:ln>
            <a:noFill/>
          </a:ln>
        </p:spPr>
      </p:pic>
      <p:pic>
        <p:nvPicPr>
          <p:cNvPr id="144" name="Imagen 13" descr=""/>
          <p:cNvPicPr/>
          <p:nvPr/>
        </p:nvPicPr>
        <p:blipFill>
          <a:blip r:embed="rId2"/>
          <a:stretch/>
        </p:blipFill>
        <p:spPr>
          <a:xfrm>
            <a:off x="2473560" y="5826240"/>
            <a:ext cx="2440800" cy="270720"/>
          </a:xfrm>
          <a:prstGeom prst="rect">
            <a:avLst/>
          </a:prstGeom>
          <a:ln>
            <a:noFill/>
          </a:ln>
        </p:spPr>
      </p:pic>
      <p:pic>
        <p:nvPicPr>
          <p:cNvPr id="145" name="Imagen 15" descr=""/>
          <p:cNvPicPr/>
          <p:nvPr/>
        </p:nvPicPr>
        <p:blipFill>
          <a:blip r:embed="rId3"/>
          <a:stretch/>
        </p:blipFill>
        <p:spPr>
          <a:xfrm>
            <a:off x="2473560" y="5280840"/>
            <a:ext cx="2961360" cy="270000"/>
          </a:xfrm>
          <a:prstGeom prst="rect">
            <a:avLst/>
          </a:prstGeom>
          <a:ln>
            <a:noFill/>
          </a:ln>
        </p:spPr>
      </p:pic>
      <p:pic>
        <p:nvPicPr>
          <p:cNvPr id="146" name="Imagen 17" descr=""/>
          <p:cNvPicPr/>
          <p:nvPr/>
        </p:nvPicPr>
        <p:blipFill>
          <a:blip r:embed="rId4"/>
          <a:stretch/>
        </p:blipFill>
        <p:spPr>
          <a:xfrm>
            <a:off x="2442960" y="2987280"/>
            <a:ext cx="5807160" cy="882720"/>
          </a:xfrm>
          <a:prstGeom prst="rect">
            <a:avLst/>
          </a:prstGeom>
          <a:ln>
            <a:noFill/>
          </a:ln>
        </p:spPr>
      </p:pic>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539280" y="927720"/>
            <a:ext cx="11113200" cy="502560"/>
          </a:xfrm>
          <a:prstGeom prst="rect">
            <a:avLst/>
          </a:prstGeom>
          <a:noFill/>
          <a:ln>
            <a:noFill/>
          </a:ln>
        </p:spPr>
        <p:txBody>
          <a:bodyPr/>
          <a:p>
            <a:pPr algn="ctr">
              <a:lnSpc>
                <a:spcPct val="90000"/>
              </a:lnSpc>
              <a:spcBef>
                <a:spcPts val="1001"/>
              </a:spcBef>
            </a:pPr>
            <a:r>
              <a:rPr b="1" lang="es-ES" sz="2400" spc="-1" strike="noStrike">
                <a:solidFill>
                  <a:srgbClr val="000000"/>
                </a:solidFill>
                <a:latin typeface="Calibri"/>
              </a:rPr>
              <a:t>Clase Browser</a:t>
            </a:r>
            <a:endParaRPr b="0" lang="es-ES" sz="2400" spc="-1" strike="noStrike">
              <a:latin typeface="Arial"/>
            </a:endParaRPr>
          </a:p>
        </p:txBody>
      </p:sp>
      <p:sp>
        <p:nvSpPr>
          <p:cNvPr id="148" name="CustomShape 2"/>
          <p:cNvSpPr/>
          <p:nvPr/>
        </p:nvSpPr>
        <p:spPr>
          <a:xfrm>
            <a:off x="1605960" y="71640"/>
            <a:ext cx="8979480" cy="821520"/>
          </a:xfrm>
          <a:prstGeom prst="rect">
            <a:avLst/>
          </a:prstGeom>
          <a:noFill/>
          <a:ln>
            <a:noFill/>
          </a:ln>
        </p:spPr>
        <p:style>
          <a:lnRef idx="0"/>
          <a:fillRef idx="0"/>
          <a:effectRef idx="0"/>
          <a:fontRef idx="minor"/>
        </p:style>
        <p:txBody>
          <a:bodyPr lIns="90000" rIns="90000" tIns="45000" bIns="45000"/>
          <a:p>
            <a:pPr algn="ctr">
              <a:lnSpc>
                <a:spcPct val="100000"/>
              </a:lnSpc>
            </a:pPr>
            <a:r>
              <a:rPr b="1" lang="es-ES" sz="4800" spc="-1" strike="noStrike">
                <a:solidFill>
                  <a:srgbClr val="000000"/>
                </a:solidFill>
                <a:latin typeface="Calibri"/>
              </a:rPr>
              <a:t>ZAHORÍ</a:t>
            </a:r>
            <a:endParaRPr b="0" lang="es-ES" sz="4800" spc="-1" strike="noStrike">
              <a:latin typeface="Arial"/>
            </a:endParaRPr>
          </a:p>
        </p:txBody>
      </p:sp>
      <p:sp>
        <p:nvSpPr>
          <p:cNvPr id="149" name="CustomShape 3"/>
          <p:cNvSpPr/>
          <p:nvPr/>
        </p:nvSpPr>
        <p:spPr>
          <a:xfrm>
            <a:off x="714960" y="1746000"/>
            <a:ext cx="11113200" cy="4183560"/>
          </a:xfrm>
          <a:prstGeom prst="rect">
            <a:avLst/>
          </a:prstGeom>
          <a:noFill/>
          <a:ln>
            <a:noFill/>
          </a:ln>
        </p:spPr>
        <p:style>
          <a:lnRef idx="0"/>
          <a:fillRef idx="0"/>
          <a:effectRef idx="0"/>
          <a:fontRef idx="minor"/>
        </p:style>
        <p:txBody>
          <a:bodyPr>
            <a:normAutofit/>
          </a:bodyPr>
          <a:p>
            <a:pPr>
              <a:lnSpc>
                <a:spcPct val="90000"/>
              </a:lnSpc>
              <a:spcBef>
                <a:spcPts val="1001"/>
              </a:spcBef>
            </a:pPr>
            <a:r>
              <a:rPr b="0" lang="es-ES" sz="2400" spc="-1" strike="noStrike">
                <a:solidFill>
                  <a:srgbClr val="000000"/>
                </a:solidFill>
                <a:latin typeface="Calibri"/>
              </a:rPr>
              <a:t>Está disponible por medio del Test Context: testContext.getBrowser()</a:t>
            </a:r>
            <a:endParaRPr b="0" lang="es-ES" sz="2400" spc="-1" strike="noStrike">
              <a:latin typeface="Arial"/>
            </a:endParaRPr>
          </a:p>
          <a:p>
            <a:pPr>
              <a:lnSpc>
                <a:spcPct val="90000"/>
              </a:lnSpc>
              <a:spcBef>
                <a:spcPts val="1001"/>
              </a:spcBef>
            </a:pPr>
            <a:r>
              <a:rPr b="0" lang="es-ES" sz="2400" spc="-1" strike="noStrike">
                <a:solidFill>
                  <a:srgbClr val="000000"/>
                </a:solidFill>
                <a:latin typeface="Calibri"/>
              </a:rPr>
              <a:t>Métodos principales:</a:t>
            </a:r>
            <a:endParaRPr b="0" lang="es-ES" sz="2400" spc="-1" strike="noStrike">
              <a:latin typeface="Arial"/>
            </a:endParaRPr>
          </a:p>
          <a:p>
            <a:pPr>
              <a:lnSpc>
                <a:spcPct val="90000"/>
              </a:lnSpc>
              <a:spcBef>
                <a:spcPts val="1001"/>
              </a:spcBef>
            </a:pPr>
            <a:endParaRPr b="0" lang="es-ES" sz="2400" spc="-1" strike="noStrike">
              <a:latin typeface="Arial"/>
            </a:endParaRPr>
          </a:p>
          <a:p>
            <a:pPr>
              <a:lnSpc>
                <a:spcPct val="90000"/>
              </a:lnSpc>
              <a:spcBef>
                <a:spcPts val="1001"/>
              </a:spcBef>
            </a:pPr>
            <a:endParaRPr b="0" lang="es-ES" sz="2400" spc="-1" strike="noStrike">
              <a:latin typeface="Arial"/>
            </a:endParaRPr>
          </a:p>
        </p:txBody>
      </p:sp>
      <p:pic>
        <p:nvPicPr>
          <p:cNvPr id="150" name="Imagen 8" descr=""/>
          <p:cNvPicPr/>
          <p:nvPr/>
        </p:nvPicPr>
        <p:blipFill>
          <a:blip r:embed="rId1"/>
          <a:stretch/>
        </p:blipFill>
        <p:spPr>
          <a:xfrm>
            <a:off x="3800520" y="2440440"/>
            <a:ext cx="5331600" cy="4169520"/>
          </a:xfrm>
          <a:prstGeom prst="rect">
            <a:avLst/>
          </a:prstGeom>
          <a:ln>
            <a:noFill/>
          </a:ln>
        </p:spPr>
      </p:pic>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extShape 1"/>
          <p:cNvSpPr txBox="1"/>
          <p:nvPr/>
        </p:nvSpPr>
        <p:spPr>
          <a:xfrm>
            <a:off x="726840" y="927720"/>
            <a:ext cx="11113200" cy="502560"/>
          </a:xfrm>
          <a:prstGeom prst="rect">
            <a:avLst/>
          </a:prstGeom>
          <a:noFill/>
          <a:ln>
            <a:noFill/>
          </a:ln>
        </p:spPr>
        <p:txBody>
          <a:bodyPr/>
          <a:p>
            <a:pPr algn="ctr">
              <a:lnSpc>
                <a:spcPct val="90000"/>
              </a:lnSpc>
              <a:spcBef>
                <a:spcPts val="1001"/>
              </a:spcBef>
            </a:pPr>
            <a:r>
              <a:rPr b="1" lang="es-ES" sz="2400" spc="-1" strike="noStrike">
                <a:solidFill>
                  <a:srgbClr val="000000"/>
                </a:solidFill>
                <a:latin typeface="Calibri"/>
              </a:rPr>
              <a:t>BUSINES OBJECTS (BO)</a:t>
            </a:r>
            <a:endParaRPr b="0" lang="es-ES" sz="2400" spc="-1" strike="noStrike">
              <a:latin typeface="Arial"/>
            </a:endParaRPr>
          </a:p>
        </p:txBody>
      </p:sp>
      <p:sp>
        <p:nvSpPr>
          <p:cNvPr id="152" name="CustomShape 2"/>
          <p:cNvSpPr/>
          <p:nvPr/>
        </p:nvSpPr>
        <p:spPr>
          <a:xfrm>
            <a:off x="1605960" y="71640"/>
            <a:ext cx="8979480" cy="821520"/>
          </a:xfrm>
          <a:prstGeom prst="rect">
            <a:avLst/>
          </a:prstGeom>
          <a:noFill/>
          <a:ln>
            <a:noFill/>
          </a:ln>
        </p:spPr>
        <p:style>
          <a:lnRef idx="0"/>
          <a:fillRef idx="0"/>
          <a:effectRef idx="0"/>
          <a:fontRef idx="minor"/>
        </p:style>
        <p:txBody>
          <a:bodyPr lIns="90000" rIns="90000" tIns="45000" bIns="45000"/>
          <a:p>
            <a:pPr algn="ctr">
              <a:lnSpc>
                <a:spcPct val="100000"/>
              </a:lnSpc>
            </a:pPr>
            <a:r>
              <a:rPr b="1" lang="es-ES" sz="4800" spc="-1" strike="noStrike">
                <a:solidFill>
                  <a:srgbClr val="000000"/>
                </a:solidFill>
                <a:latin typeface="Calibri"/>
              </a:rPr>
              <a:t>ZAHORÍ</a:t>
            </a:r>
            <a:endParaRPr b="0" lang="es-ES" sz="4800" spc="-1" strike="noStrike">
              <a:latin typeface="Arial"/>
            </a:endParaRPr>
          </a:p>
        </p:txBody>
      </p:sp>
      <p:sp>
        <p:nvSpPr>
          <p:cNvPr id="153" name="CustomShape 3"/>
          <p:cNvSpPr/>
          <p:nvPr/>
        </p:nvSpPr>
        <p:spPr>
          <a:xfrm>
            <a:off x="726840" y="1958760"/>
            <a:ext cx="11113200" cy="4183560"/>
          </a:xfrm>
          <a:prstGeom prst="rect">
            <a:avLst/>
          </a:prstGeom>
          <a:noFill/>
          <a:ln>
            <a:noFill/>
          </a:ln>
        </p:spPr>
        <p:style>
          <a:lnRef idx="0"/>
          <a:fillRef idx="0"/>
          <a:effectRef idx="0"/>
          <a:fontRef idx="minor"/>
        </p:style>
        <p:txBody>
          <a:bodyPr>
            <a:normAutofit/>
          </a:bodyPr>
          <a:p>
            <a:pPr marL="343080" indent="-342720">
              <a:lnSpc>
                <a:spcPct val="90000"/>
              </a:lnSpc>
              <a:spcBef>
                <a:spcPts val="1001"/>
              </a:spcBef>
              <a:buClr>
                <a:srgbClr val="000000"/>
              </a:buClr>
              <a:buFont typeface="Arial"/>
              <a:buChar char="•"/>
            </a:pPr>
            <a:r>
              <a:rPr b="0" lang="es-ES" sz="2400" spc="-1" strike="noStrike">
                <a:solidFill>
                  <a:srgbClr val="000000"/>
                </a:solidFill>
                <a:latin typeface="Calibri"/>
              </a:rPr>
              <a:t>Clases encargadas de definir la lógica de negocio del flujo de automatización</a:t>
            </a:r>
            <a:endParaRPr b="0" lang="es-ES" sz="2400" spc="-1" strike="noStrike">
              <a:latin typeface="Arial"/>
            </a:endParaRPr>
          </a:p>
          <a:p>
            <a:pPr marL="343080" indent="-342720">
              <a:lnSpc>
                <a:spcPct val="90000"/>
              </a:lnSpc>
              <a:spcBef>
                <a:spcPts val="1001"/>
              </a:spcBef>
              <a:buClr>
                <a:srgbClr val="000000"/>
              </a:buClr>
              <a:buFont typeface="Arial"/>
              <a:buChar char="•"/>
            </a:pPr>
            <a:r>
              <a:rPr b="0" lang="es-ES" sz="2400" spc="-1" strike="noStrike">
                <a:solidFill>
                  <a:srgbClr val="000000"/>
                </a:solidFill>
                <a:latin typeface="Calibri"/>
              </a:rPr>
              <a:t>Divide el flujo o proceso a automatizar en partes lógicas más pequeñas</a:t>
            </a:r>
            <a:endParaRPr b="0" lang="es-ES" sz="2400" spc="-1" strike="noStrike">
              <a:latin typeface="Arial"/>
            </a:endParaRPr>
          </a:p>
          <a:p>
            <a:pPr marL="343080" indent="-342720">
              <a:lnSpc>
                <a:spcPct val="90000"/>
              </a:lnSpc>
              <a:spcBef>
                <a:spcPts val="1001"/>
              </a:spcBef>
              <a:buClr>
                <a:srgbClr val="000000"/>
              </a:buClr>
              <a:buFont typeface="Arial"/>
              <a:buChar char="•"/>
            </a:pPr>
            <a:r>
              <a:rPr b="0" lang="es-ES" sz="2400" spc="-1" strike="noStrike">
                <a:solidFill>
                  <a:srgbClr val="000000"/>
                </a:solidFill>
                <a:latin typeface="Calibri"/>
              </a:rPr>
              <a:t>Invoca a las clases Página (Page Objects)</a:t>
            </a:r>
            <a:endParaRPr b="0" lang="es-ES" sz="2400" spc="-1" strike="noStrike">
              <a:latin typeface="Arial"/>
            </a:endParaRPr>
          </a:p>
          <a:p>
            <a:pPr marL="343080" indent="-342720">
              <a:lnSpc>
                <a:spcPct val="90000"/>
              </a:lnSpc>
              <a:spcBef>
                <a:spcPts val="1001"/>
              </a:spcBef>
              <a:buClr>
                <a:srgbClr val="000000"/>
              </a:buClr>
              <a:buFont typeface="Arial"/>
              <a:buChar char="•"/>
            </a:pPr>
            <a:r>
              <a:rPr b="0" lang="es-ES" sz="2400" spc="-1" strike="noStrike">
                <a:solidFill>
                  <a:srgbClr val="000000"/>
                </a:solidFill>
                <a:latin typeface="Calibri"/>
              </a:rPr>
              <a:t>Define las condiciones para navegar a unas u otras páginas (lógica de negocio)</a:t>
            </a:r>
            <a:endParaRPr b="0" lang="es-ES" sz="2400" spc="-1" strike="noStrike">
              <a:latin typeface="Arial"/>
            </a:endParaRPr>
          </a:p>
          <a:p>
            <a:pPr marL="343080" indent="-342720">
              <a:lnSpc>
                <a:spcPct val="90000"/>
              </a:lnSpc>
              <a:spcBef>
                <a:spcPts val="1001"/>
              </a:spcBef>
              <a:buClr>
                <a:srgbClr val="000000"/>
              </a:buClr>
              <a:buFont typeface="Arial"/>
              <a:buChar char="•"/>
            </a:pPr>
            <a:r>
              <a:rPr b="0" lang="es-ES" sz="2400" spc="-1" strike="noStrike">
                <a:solidFill>
                  <a:srgbClr val="000000"/>
                </a:solidFill>
                <a:latin typeface="Calibri"/>
              </a:rPr>
              <a:t>Define cuando damos por pasados o fallados los pasos de la prueba</a:t>
            </a:r>
            <a:endParaRPr b="0" lang="es-ES" sz="2400" spc="-1" strike="noStrike">
              <a:latin typeface="Arial"/>
            </a:endParaRPr>
          </a:p>
          <a:p>
            <a:pPr>
              <a:lnSpc>
                <a:spcPct val="90000"/>
              </a:lnSpc>
              <a:spcBef>
                <a:spcPts val="1001"/>
              </a:spcBef>
            </a:pPr>
            <a:endParaRPr b="0" lang="es-ES" sz="2400" spc="-1" strike="noStrike">
              <a:latin typeface="Arial"/>
            </a:endParaRPr>
          </a:p>
          <a:p>
            <a:pPr marL="343080" indent="-342720">
              <a:lnSpc>
                <a:spcPct val="90000"/>
              </a:lnSpc>
              <a:spcBef>
                <a:spcPts val="1001"/>
              </a:spcBef>
              <a:buClr>
                <a:srgbClr val="000000"/>
              </a:buClr>
              <a:buFont typeface="Arial"/>
              <a:buChar char="•"/>
            </a:pPr>
            <a:r>
              <a:rPr b="0" lang="es-ES" sz="2400" spc="-1" strike="noStrike">
                <a:solidFill>
                  <a:srgbClr val="000000"/>
                </a:solidFill>
                <a:latin typeface="Calibri"/>
              </a:rPr>
              <a:t>Objetivo: Minimizar y facilitar el mantenimiento</a:t>
            </a:r>
            <a:endParaRPr b="0" lang="es-ES" sz="2400" spc="-1" strike="noStrike">
              <a:latin typeface="Arial"/>
            </a:endParaRPr>
          </a:p>
          <a:p>
            <a:pPr>
              <a:lnSpc>
                <a:spcPct val="90000"/>
              </a:lnSpc>
              <a:spcBef>
                <a:spcPts val="1001"/>
              </a:spcBef>
            </a:pPr>
            <a:endParaRPr b="0" lang="es-ES" sz="2400" spc="-1" strike="noStrike">
              <a:latin typeface="Arial"/>
            </a:endParaRPr>
          </a:p>
          <a:p>
            <a:pPr marL="343080" indent="-342720">
              <a:lnSpc>
                <a:spcPct val="90000"/>
              </a:lnSpc>
              <a:spcBef>
                <a:spcPts val="1001"/>
              </a:spcBef>
              <a:buClr>
                <a:srgbClr val="000000"/>
              </a:buClr>
              <a:buFont typeface="Arial"/>
              <a:buChar char="•"/>
            </a:pPr>
            <a:r>
              <a:rPr b="0" lang="es-ES" sz="2400" spc="-1" strike="noStrike">
                <a:solidFill>
                  <a:srgbClr val="000000"/>
                </a:solidFill>
                <a:latin typeface="Calibri"/>
              </a:rPr>
              <a:t>Ruta: carreras-e2e-tests_app/src/main/java/com/grupocarreras/zahori/app/business/</a:t>
            </a:r>
            <a:endParaRPr b="0" lang="es-ES" sz="2400" spc="-1" strike="noStrike">
              <a:latin typeface="Arial"/>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extShape 1"/>
          <p:cNvSpPr txBox="1"/>
          <p:nvPr/>
        </p:nvSpPr>
        <p:spPr>
          <a:xfrm>
            <a:off x="726840" y="927720"/>
            <a:ext cx="11113200" cy="502560"/>
          </a:xfrm>
          <a:prstGeom prst="rect">
            <a:avLst/>
          </a:prstGeom>
          <a:noFill/>
          <a:ln>
            <a:noFill/>
          </a:ln>
        </p:spPr>
        <p:txBody>
          <a:bodyPr/>
          <a:p>
            <a:pPr algn="ctr">
              <a:lnSpc>
                <a:spcPct val="90000"/>
              </a:lnSpc>
              <a:spcBef>
                <a:spcPts val="1001"/>
              </a:spcBef>
            </a:pPr>
            <a:r>
              <a:rPr b="1" lang="es-ES" sz="2400" spc="-1" strike="noStrike">
                <a:solidFill>
                  <a:srgbClr val="000000"/>
                </a:solidFill>
                <a:latin typeface="Calibri"/>
              </a:rPr>
              <a:t>PAGE OBJECTS (PO)</a:t>
            </a:r>
            <a:endParaRPr b="0" lang="es-ES" sz="2400" spc="-1" strike="noStrike">
              <a:latin typeface="Arial"/>
            </a:endParaRPr>
          </a:p>
        </p:txBody>
      </p:sp>
      <p:sp>
        <p:nvSpPr>
          <p:cNvPr id="155" name="CustomShape 2"/>
          <p:cNvSpPr/>
          <p:nvPr/>
        </p:nvSpPr>
        <p:spPr>
          <a:xfrm>
            <a:off x="1605960" y="71640"/>
            <a:ext cx="8979480" cy="821520"/>
          </a:xfrm>
          <a:prstGeom prst="rect">
            <a:avLst/>
          </a:prstGeom>
          <a:noFill/>
          <a:ln>
            <a:noFill/>
          </a:ln>
        </p:spPr>
        <p:style>
          <a:lnRef idx="0"/>
          <a:fillRef idx="0"/>
          <a:effectRef idx="0"/>
          <a:fontRef idx="minor"/>
        </p:style>
        <p:txBody>
          <a:bodyPr lIns="90000" rIns="90000" tIns="45000" bIns="45000"/>
          <a:p>
            <a:pPr algn="ctr">
              <a:lnSpc>
                <a:spcPct val="100000"/>
              </a:lnSpc>
            </a:pPr>
            <a:r>
              <a:rPr b="1" lang="es-ES" sz="4800" spc="-1" strike="noStrike">
                <a:solidFill>
                  <a:srgbClr val="000000"/>
                </a:solidFill>
                <a:latin typeface="Calibri"/>
              </a:rPr>
              <a:t>ZAHORÍ</a:t>
            </a:r>
            <a:endParaRPr b="0" lang="es-ES" sz="4800" spc="-1" strike="noStrike">
              <a:latin typeface="Arial"/>
            </a:endParaRPr>
          </a:p>
        </p:txBody>
      </p:sp>
      <p:sp>
        <p:nvSpPr>
          <p:cNvPr id="156" name="CustomShape 3"/>
          <p:cNvSpPr/>
          <p:nvPr/>
        </p:nvSpPr>
        <p:spPr>
          <a:xfrm>
            <a:off x="574560" y="1958760"/>
            <a:ext cx="11265480" cy="4183560"/>
          </a:xfrm>
          <a:prstGeom prst="rect">
            <a:avLst/>
          </a:prstGeom>
          <a:noFill/>
          <a:ln>
            <a:noFill/>
          </a:ln>
        </p:spPr>
        <p:style>
          <a:lnRef idx="0"/>
          <a:fillRef idx="0"/>
          <a:effectRef idx="0"/>
          <a:fontRef idx="minor"/>
        </p:style>
        <p:txBody>
          <a:bodyPr>
            <a:normAutofit/>
          </a:bodyPr>
          <a:p>
            <a:pPr marL="343080" indent="-342720">
              <a:lnSpc>
                <a:spcPct val="90000"/>
              </a:lnSpc>
              <a:spcBef>
                <a:spcPts val="1001"/>
              </a:spcBef>
              <a:buClr>
                <a:srgbClr val="000000"/>
              </a:buClr>
              <a:buFont typeface="Arial"/>
              <a:buChar char="•"/>
            </a:pPr>
            <a:r>
              <a:rPr b="0" lang="es-ES" sz="2400" spc="-1" strike="noStrike">
                <a:solidFill>
                  <a:srgbClr val="000000"/>
                </a:solidFill>
                <a:latin typeface="Calibri"/>
              </a:rPr>
              <a:t>Clases cuya función es representar las diferentes páginas y elementos del proceso que queremos automatizar</a:t>
            </a:r>
            <a:endParaRPr b="0" lang="es-ES" sz="2400" spc="-1" strike="noStrike">
              <a:latin typeface="Arial"/>
            </a:endParaRPr>
          </a:p>
          <a:p>
            <a:pPr marL="343080" indent="-342720">
              <a:lnSpc>
                <a:spcPct val="90000"/>
              </a:lnSpc>
              <a:spcBef>
                <a:spcPts val="1001"/>
              </a:spcBef>
              <a:buClr>
                <a:srgbClr val="000000"/>
              </a:buClr>
              <a:buFont typeface="Arial"/>
              <a:buChar char="•"/>
            </a:pPr>
            <a:r>
              <a:rPr b="0" lang="es-ES" sz="2400" spc="-1" strike="noStrike">
                <a:solidFill>
                  <a:srgbClr val="000000"/>
                </a:solidFill>
                <a:latin typeface="Calibri"/>
              </a:rPr>
              <a:t>En cada clase o página definimos los diferentes elementos que la componen y las acciones a realizar sobre ellos</a:t>
            </a:r>
            <a:endParaRPr b="0" lang="es-ES" sz="2400" spc="-1" strike="noStrike">
              <a:latin typeface="Arial"/>
            </a:endParaRPr>
          </a:p>
          <a:p>
            <a:pPr>
              <a:lnSpc>
                <a:spcPct val="90000"/>
              </a:lnSpc>
              <a:spcBef>
                <a:spcPts val="1001"/>
              </a:spcBef>
            </a:pPr>
            <a:endParaRPr b="0" lang="es-ES" sz="2400" spc="-1" strike="noStrike">
              <a:latin typeface="Arial"/>
            </a:endParaRPr>
          </a:p>
          <a:p>
            <a:pPr marL="343080" indent="-342720">
              <a:lnSpc>
                <a:spcPct val="90000"/>
              </a:lnSpc>
              <a:spcBef>
                <a:spcPts val="1001"/>
              </a:spcBef>
              <a:buClr>
                <a:srgbClr val="000000"/>
              </a:buClr>
              <a:buFont typeface="Arial"/>
              <a:buChar char="•"/>
            </a:pPr>
            <a:r>
              <a:rPr b="0" lang="es-ES" sz="2400" spc="-1" strike="noStrike">
                <a:solidFill>
                  <a:srgbClr val="000000"/>
                </a:solidFill>
                <a:latin typeface="Calibri"/>
              </a:rPr>
              <a:t>Objetivo: Minimizar y facilitar el mantenimiento</a:t>
            </a:r>
            <a:endParaRPr b="0" lang="es-ES" sz="2400" spc="-1" strike="noStrike">
              <a:latin typeface="Arial"/>
            </a:endParaRPr>
          </a:p>
          <a:p>
            <a:pPr>
              <a:lnSpc>
                <a:spcPct val="90000"/>
              </a:lnSpc>
              <a:spcBef>
                <a:spcPts val="1001"/>
              </a:spcBef>
            </a:pPr>
            <a:endParaRPr b="0" lang="es-ES" sz="2400" spc="-1" strike="noStrike">
              <a:latin typeface="Arial"/>
            </a:endParaRPr>
          </a:p>
          <a:p>
            <a:pPr marL="343080" indent="-342720">
              <a:lnSpc>
                <a:spcPct val="90000"/>
              </a:lnSpc>
              <a:spcBef>
                <a:spcPts val="1001"/>
              </a:spcBef>
              <a:buClr>
                <a:srgbClr val="000000"/>
              </a:buClr>
              <a:buFont typeface="Arial"/>
              <a:buChar char="•"/>
            </a:pPr>
            <a:r>
              <a:rPr b="0" lang="es-ES" sz="2400" spc="-1" strike="noStrike">
                <a:solidFill>
                  <a:srgbClr val="000000"/>
                </a:solidFill>
                <a:latin typeface="Calibri"/>
              </a:rPr>
              <a:t>Ruta: carreras-e2e-tests_app/src/main/java/com/grupocarreras/zahori/app/pages/</a:t>
            </a:r>
            <a:endParaRPr b="0" lang="es-ES" sz="2400" spc="-1" strike="noStrike">
              <a:latin typeface="Arial"/>
            </a:endParaRPr>
          </a:p>
        </p:txBody>
      </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TextShape 1"/>
          <p:cNvSpPr txBox="1"/>
          <p:nvPr/>
        </p:nvSpPr>
        <p:spPr>
          <a:xfrm>
            <a:off x="726840" y="927720"/>
            <a:ext cx="11113200" cy="502560"/>
          </a:xfrm>
          <a:prstGeom prst="rect">
            <a:avLst/>
          </a:prstGeom>
          <a:noFill/>
          <a:ln>
            <a:noFill/>
          </a:ln>
        </p:spPr>
        <p:txBody>
          <a:bodyPr/>
          <a:p>
            <a:pPr algn="ctr">
              <a:lnSpc>
                <a:spcPct val="90000"/>
              </a:lnSpc>
              <a:spcBef>
                <a:spcPts val="1001"/>
              </a:spcBef>
            </a:pPr>
            <a:r>
              <a:rPr b="1" lang="es-ES" sz="2400" spc="-1" strike="noStrike">
                <a:solidFill>
                  <a:srgbClr val="000000"/>
                </a:solidFill>
                <a:latin typeface="Calibri"/>
              </a:rPr>
              <a:t>PAGE OBJECTS (PO)</a:t>
            </a:r>
            <a:endParaRPr b="0" lang="es-ES" sz="2400" spc="-1" strike="noStrike">
              <a:latin typeface="Arial"/>
            </a:endParaRPr>
          </a:p>
        </p:txBody>
      </p:sp>
      <p:sp>
        <p:nvSpPr>
          <p:cNvPr id="158" name="CustomShape 2"/>
          <p:cNvSpPr/>
          <p:nvPr/>
        </p:nvSpPr>
        <p:spPr>
          <a:xfrm>
            <a:off x="1605960" y="71640"/>
            <a:ext cx="8979480" cy="821520"/>
          </a:xfrm>
          <a:prstGeom prst="rect">
            <a:avLst/>
          </a:prstGeom>
          <a:noFill/>
          <a:ln>
            <a:noFill/>
          </a:ln>
        </p:spPr>
        <p:style>
          <a:lnRef idx="0"/>
          <a:fillRef idx="0"/>
          <a:effectRef idx="0"/>
          <a:fontRef idx="minor"/>
        </p:style>
        <p:txBody>
          <a:bodyPr lIns="90000" rIns="90000" tIns="45000" bIns="45000"/>
          <a:p>
            <a:pPr algn="ctr">
              <a:lnSpc>
                <a:spcPct val="100000"/>
              </a:lnSpc>
            </a:pPr>
            <a:r>
              <a:rPr b="1" lang="es-ES" sz="4800" spc="-1" strike="noStrike">
                <a:solidFill>
                  <a:srgbClr val="000000"/>
                </a:solidFill>
                <a:latin typeface="Calibri"/>
              </a:rPr>
              <a:t>ZAHORÍ</a:t>
            </a:r>
            <a:endParaRPr b="0" lang="es-ES" sz="4800" spc="-1" strike="noStrike">
              <a:latin typeface="Arial"/>
            </a:endParaRPr>
          </a:p>
        </p:txBody>
      </p:sp>
      <p:sp>
        <p:nvSpPr>
          <p:cNvPr id="159" name="CustomShape 3"/>
          <p:cNvSpPr/>
          <p:nvPr/>
        </p:nvSpPr>
        <p:spPr>
          <a:xfrm>
            <a:off x="726840" y="1958760"/>
            <a:ext cx="11113200" cy="4183560"/>
          </a:xfrm>
          <a:prstGeom prst="rect">
            <a:avLst/>
          </a:prstGeom>
          <a:noFill/>
          <a:ln>
            <a:noFill/>
          </a:ln>
        </p:spPr>
        <p:style>
          <a:lnRef idx="0"/>
          <a:fillRef idx="0"/>
          <a:effectRef idx="0"/>
          <a:fontRef idx="minor"/>
        </p:style>
        <p:txBody>
          <a:bodyPr>
            <a:normAutofit/>
          </a:bodyPr>
          <a:p>
            <a:pPr marL="343080" indent="-342720">
              <a:lnSpc>
                <a:spcPct val="90000"/>
              </a:lnSpc>
              <a:spcBef>
                <a:spcPts val="1001"/>
              </a:spcBef>
              <a:buClr>
                <a:srgbClr val="000000"/>
              </a:buClr>
              <a:buFont typeface="Arial"/>
              <a:buChar char="•"/>
            </a:pPr>
            <a:r>
              <a:rPr b="0" lang="es-ES" sz="2400" spc="-1" strike="noStrike">
                <a:solidFill>
                  <a:srgbClr val="000000"/>
                </a:solidFill>
                <a:latin typeface="Calibri"/>
              </a:rPr>
              <a:t>Heredan de la clase Page de Zahorí</a:t>
            </a:r>
            <a:endParaRPr b="0" lang="es-ES" sz="2400" spc="-1" strike="noStrike">
              <a:latin typeface="Arial"/>
            </a:endParaRPr>
          </a:p>
          <a:p>
            <a:pPr marL="343080" indent="-342720">
              <a:lnSpc>
                <a:spcPct val="90000"/>
              </a:lnSpc>
              <a:spcBef>
                <a:spcPts val="1001"/>
              </a:spcBef>
              <a:buClr>
                <a:srgbClr val="000000"/>
              </a:buClr>
              <a:buFont typeface="Arial"/>
              <a:buChar char="•"/>
            </a:pPr>
            <a:r>
              <a:rPr b="0" lang="es-ES" sz="2400" spc="-1" strike="noStrike">
                <a:solidFill>
                  <a:srgbClr val="000000"/>
                </a:solidFill>
                <a:latin typeface="Calibri"/>
              </a:rPr>
              <a:t>El constructor debe recibir como parámetro el testContext para poder invocar al constructor de Page y poder heredar toda su funcionalidad</a:t>
            </a:r>
            <a:endParaRPr b="0" lang="es-ES" sz="2400" spc="-1" strike="noStrike">
              <a:latin typeface="Arial"/>
            </a:endParaRPr>
          </a:p>
        </p:txBody>
      </p:sp>
      <p:pic>
        <p:nvPicPr>
          <p:cNvPr id="160" name="Imagen 9" descr=""/>
          <p:cNvPicPr/>
          <p:nvPr/>
        </p:nvPicPr>
        <p:blipFill>
          <a:blip r:embed="rId1"/>
          <a:stretch/>
        </p:blipFill>
        <p:spPr>
          <a:xfrm>
            <a:off x="2868480" y="3429000"/>
            <a:ext cx="5955120" cy="1623960"/>
          </a:xfrm>
          <a:prstGeom prst="rect">
            <a:avLst/>
          </a:prstGeom>
          <a:ln>
            <a:noFill/>
          </a:ln>
        </p:spPr>
      </p:pic>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TextShape 1"/>
          <p:cNvSpPr txBox="1"/>
          <p:nvPr/>
        </p:nvSpPr>
        <p:spPr>
          <a:xfrm>
            <a:off x="482400" y="3000600"/>
            <a:ext cx="1289520" cy="274320"/>
          </a:xfrm>
          <a:prstGeom prst="rect">
            <a:avLst/>
          </a:prstGeom>
          <a:noFill/>
          <a:ln>
            <a:noFill/>
          </a:ln>
        </p:spPr>
        <p:txBody>
          <a:bodyPr>
            <a:normAutofit/>
          </a:bodyPr>
          <a:p>
            <a:pPr>
              <a:lnSpc>
                <a:spcPct val="90000"/>
              </a:lnSpc>
              <a:spcBef>
                <a:spcPts val="1001"/>
              </a:spcBef>
            </a:pPr>
            <a:r>
              <a:rPr b="1" lang="es-ES" sz="1400" spc="-1" strike="noStrike">
                <a:solidFill>
                  <a:srgbClr val="000000"/>
                </a:solidFill>
                <a:latin typeface="Calibri"/>
              </a:rPr>
              <a:t>Frames</a:t>
            </a:r>
            <a:endParaRPr b="0" lang="es-ES" sz="1400" spc="-1" strike="noStrike">
              <a:latin typeface="Arial"/>
            </a:endParaRPr>
          </a:p>
        </p:txBody>
      </p:sp>
      <p:sp>
        <p:nvSpPr>
          <p:cNvPr id="162" name="CustomShape 2"/>
          <p:cNvSpPr/>
          <p:nvPr/>
        </p:nvSpPr>
        <p:spPr>
          <a:xfrm>
            <a:off x="1605960" y="71640"/>
            <a:ext cx="8979480" cy="821520"/>
          </a:xfrm>
          <a:prstGeom prst="rect">
            <a:avLst/>
          </a:prstGeom>
          <a:noFill/>
          <a:ln>
            <a:noFill/>
          </a:ln>
        </p:spPr>
        <p:style>
          <a:lnRef idx="0"/>
          <a:fillRef idx="0"/>
          <a:effectRef idx="0"/>
          <a:fontRef idx="minor"/>
        </p:style>
        <p:txBody>
          <a:bodyPr lIns="90000" rIns="90000" tIns="45000" bIns="45000"/>
          <a:p>
            <a:pPr algn="ctr">
              <a:lnSpc>
                <a:spcPct val="100000"/>
              </a:lnSpc>
            </a:pPr>
            <a:r>
              <a:rPr b="1" lang="es-ES" sz="4800" spc="-1" strike="noStrike">
                <a:solidFill>
                  <a:srgbClr val="000000"/>
                </a:solidFill>
                <a:latin typeface="Calibri"/>
              </a:rPr>
              <a:t>ZAHORÍ</a:t>
            </a:r>
            <a:endParaRPr b="0" lang="es-ES" sz="4800" spc="-1" strike="noStrike">
              <a:latin typeface="Arial"/>
            </a:endParaRPr>
          </a:p>
        </p:txBody>
      </p:sp>
      <p:sp>
        <p:nvSpPr>
          <p:cNvPr id="163" name="CustomShape 3"/>
          <p:cNvSpPr/>
          <p:nvPr/>
        </p:nvSpPr>
        <p:spPr>
          <a:xfrm>
            <a:off x="539280" y="1455840"/>
            <a:ext cx="11113200" cy="4183560"/>
          </a:xfrm>
          <a:prstGeom prst="rect">
            <a:avLst/>
          </a:prstGeom>
          <a:noFill/>
          <a:ln>
            <a:noFill/>
          </a:ln>
        </p:spPr>
        <p:style>
          <a:lnRef idx="0"/>
          <a:fillRef idx="0"/>
          <a:effectRef idx="0"/>
          <a:fontRef idx="minor"/>
        </p:style>
        <p:txBody>
          <a:bodyPr>
            <a:normAutofit/>
          </a:bodyPr>
          <a:p>
            <a:pPr marL="343080" indent="-342720">
              <a:lnSpc>
                <a:spcPct val="90000"/>
              </a:lnSpc>
              <a:spcBef>
                <a:spcPts val="1001"/>
              </a:spcBef>
              <a:buClr>
                <a:srgbClr val="000000"/>
              </a:buClr>
              <a:buFont typeface="Arial"/>
              <a:buChar char="•"/>
            </a:pPr>
            <a:r>
              <a:rPr b="0" lang="es-ES" sz="2400" spc="-1" strike="noStrike">
                <a:solidFill>
                  <a:srgbClr val="000000"/>
                </a:solidFill>
                <a:latin typeface="Calibri"/>
              </a:rPr>
              <a:t>Métodos heredados de Page más importantes:</a:t>
            </a:r>
            <a:endParaRPr b="0" lang="es-ES" sz="2400" spc="-1" strike="noStrike">
              <a:latin typeface="Arial"/>
            </a:endParaRPr>
          </a:p>
        </p:txBody>
      </p:sp>
      <p:sp>
        <p:nvSpPr>
          <p:cNvPr id="164" name="CustomShape 4"/>
          <p:cNvSpPr/>
          <p:nvPr/>
        </p:nvSpPr>
        <p:spPr>
          <a:xfrm>
            <a:off x="388440" y="2009520"/>
            <a:ext cx="20998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s-ES" sz="1800" spc="-1" strike="noStrike">
                <a:solidFill>
                  <a:srgbClr val="000000"/>
                </a:solidFill>
                <a:latin typeface="Consolas"/>
              </a:rPr>
              <a:t>getPageTitle()</a:t>
            </a:r>
            <a:endParaRPr b="0" lang="es-ES" sz="1800" spc="-1" strike="noStrike">
              <a:latin typeface="Arial"/>
            </a:endParaRPr>
          </a:p>
        </p:txBody>
      </p:sp>
      <p:sp>
        <p:nvSpPr>
          <p:cNvPr id="165" name="CustomShape 5"/>
          <p:cNvSpPr/>
          <p:nvPr/>
        </p:nvSpPr>
        <p:spPr>
          <a:xfrm>
            <a:off x="293760" y="3245400"/>
            <a:ext cx="44316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s-ES" sz="1800" spc="-1" strike="noStrike">
                <a:solidFill>
                  <a:srgbClr val="000000"/>
                </a:solidFill>
                <a:latin typeface="Consolas"/>
              </a:rPr>
              <a:t>switchToFrame(String </a:t>
            </a:r>
            <a:r>
              <a:rPr b="0" lang="es-ES" sz="1800" spc="-1" strike="noStrike">
                <a:solidFill>
                  <a:srgbClr val="6a3e3e"/>
                </a:solidFill>
                <a:latin typeface="Consolas"/>
              </a:rPr>
              <a:t>frameName</a:t>
            </a:r>
            <a:r>
              <a:rPr b="0" lang="es-ES" sz="1800" spc="-1" strike="noStrike">
                <a:solidFill>
                  <a:srgbClr val="000000"/>
                </a:solidFill>
                <a:latin typeface="Consolas"/>
              </a:rPr>
              <a:t>)</a:t>
            </a:r>
            <a:endParaRPr b="0" lang="es-ES" sz="1800" spc="-1" strike="noStrike">
              <a:latin typeface="Arial"/>
            </a:endParaRPr>
          </a:p>
        </p:txBody>
      </p:sp>
      <p:sp>
        <p:nvSpPr>
          <p:cNvPr id="166" name="CustomShape 6"/>
          <p:cNvSpPr/>
          <p:nvPr/>
        </p:nvSpPr>
        <p:spPr>
          <a:xfrm>
            <a:off x="246240" y="3597840"/>
            <a:ext cx="566604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s-ES" sz="1800" spc="-1" strike="noStrike">
                <a:solidFill>
                  <a:srgbClr val="000000"/>
                </a:solidFill>
                <a:latin typeface="Consolas"/>
              </a:rPr>
              <a:t>switchToFrame(PageElement </a:t>
            </a:r>
            <a:r>
              <a:rPr b="0" lang="es-ES" sz="1800" spc="-1" strike="noStrike">
                <a:solidFill>
                  <a:srgbClr val="6a3e3e"/>
                </a:solidFill>
                <a:latin typeface="Consolas"/>
              </a:rPr>
              <a:t>iframeElement</a:t>
            </a:r>
            <a:r>
              <a:rPr b="0" lang="es-ES" sz="1800" spc="-1" strike="noStrike">
                <a:solidFill>
                  <a:srgbClr val="000000"/>
                </a:solidFill>
                <a:latin typeface="Consolas"/>
              </a:rPr>
              <a:t>)</a:t>
            </a:r>
            <a:endParaRPr b="0" lang="es-ES" sz="1800" spc="-1" strike="noStrike">
              <a:latin typeface="Arial"/>
            </a:endParaRPr>
          </a:p>
        </p:txBody>
      </p:sp>
      <p:sp>
        <p:nvSpPr>
          <p:cNvPr id="167" name="CustomShape 7"/>
          <p:cNvSpPr/>
          <p:nvPr/>
        </p:nvSpPr>
        <p:spPr>
          <a:xfrm>
            <a:off x="454320" y="3926880"/>
            <a:ext cx="8932680" cy="638280"/>
          </a:xfrm>
          <a:prstGeom prst="rect">
            <a:avLst/>
          </a:prstGeom>
          <a:noFill/>
          <a:ln>
            <a:noFill/>
          </a:ln>
        </p:spPr>
        <p:style>
          <a:lnRef idx="0"/>
          <a:fillRef idx="0"/>
          <a:effectRef idx="0"/>
          <a:fontRef idx="minor"/>
        </p:style>
        <p:txBody>
          <a:bodyPr lIns="90000" rIns="90000" tIns="45000" bIns="45000"/>
          <a:p>
            <a:pPr>
              <a:lnSpc>
                <a:spcPct val="100000"/>
              </a:lnSpc>
            </a:pPr>
            <a:r>
              <a:rPr b="0" lang="es-ES" sz="1800" spc="-1" strike="noStrike">
                <a:solidFill>
                  <a:srgbClr val="000000"/>
                </a:solidFill>
                <a:latin typeface="Consolas"/>
              </a:rPr>
              <a:t>switchToFrameWebElement(Chronometer </a:t>
            </a:r>
            <a:r>
              <a:rPr b="0" lang="es-ES" sz="1800" spc="-1" strike="noStrike">
                <a:solidFill>
                  <a:srgbClr val="6a3e3e"/>
                </a:solidFill>
                <a:latin typeface="Consolas"/>
              </a:rPr>
              <a:t>crono</a:t>
            </a:r>
            <a:r>
              <a:rPr b="0" lang="es-ES" sz="1800" spc="-1" strike="noStrike">
                <a:solidFill>
                  <a:srgbClr val="000000"/>
                </a:solidFill>
                <a:latin typeface="Consolas"/>
              </a:rPr>
              <a:t>, PageElement </a:t>
            </a:r>
            <a:r>
              <a:rPr b="0" lang="es-ES" sz="1800" spc="-1" strike="noStrike">
                <a:solidFill>
                  <a:srgbClr val="6a3e3e"/>
                </a:solidFill>
                <a:latin typeface="Consolas"/>
              </a:rPr>
              <a:t>frameElement</a:t>
            </a:r>
            <a:r>
              <a:rPr b="0" lang="es-ES" sz="1800" spc="-1" strike="noStrike">
                <a:solidFill>
                  <a:srgbClr val="000000"/>
                </a:solidFill>
                <a:latin typeface="Consolas"/>
              </a:rPr>
              <a:t>)</a:t>
            </a:r>
            <a:endParaRPr b="0" lang="es-ES" sz="1800" spc="-1" strike="noStrike">
              <a:latin typeface="Arial"/>
            </a:endParaRPr>
          </a:p>
        </p:txBody>
      </p:sp>
      <p:sp>
        <p:nvSpPr>
          <p:cNvPr id="168" name="CustomShape 8"/>
          <p:cNvSpPr/>
          <p:nvPr/>
        </p:nvSpPr>
        <p:spPr>
          <a:xfrm>
            <a:off x="330480" y="4259880"/>
            <a:ext cx="34714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s-ES" sz="1800" spc="-1" strike="noStrike">
                <a:solidFill>
                  <a:srgbClr val="000000"/>
                </a:solidFill>
                <a:latin typeface="Consolas"/>
              </a:rPr>
              <a:t>switchToDefaultContent()</a:t>
            </a:r>
            <a:endParaRPr b="0" lang="es-ES" sz="1800" spc="-1" strike="noStrike">
              <a:latin typeface="Arial"/>
            </a:endParaRPr>
          </a:p>
        </p:txBody>
      </p:sp>
      <p:sp>
        <p:nvSpPr>
          <p:cNvPr id="169" name="CustomShape 9"/>
          <p:cNvSpPr/>
          <p:nvPr/>
        </p:nvSpPr>
        <p:spPr>
          <a:xfrm>
            <a:off x="5689080" y="5040360"/>
            <a:ext cx="6464160" cy="638280"/>
          </a:xfrm>
          <a:prstGeom prst="rect">
            <a:avLst/>
          </a:prstGeom>
          <a:noFill/>
          <a:ln>
            <a:noFill/>
          </a:ln>
        </p:spPr>
        <p:style>
          <a:lnRef idx="0"/>
          <a:fillRef idx="0"/>
          <a:effectRef idx="0"/>
          <a:fontRef idx="minor"/>
        </p:style>
        <p:txBody>
          <a:bodyPr lIns="90000" rIns="90000" tIns="45000" bIns="45000"/>
          <a:p>
            <a:pPr>
              <a:lnSpc>
                <a:spcPct val="100000"/>
              </a:lnSpc>
            </a:pPr>
            <a:r>
              <a:rPr b="0" lang="es-ES" sz="1800" spc="-1" strike="noStrike">
                <a:solidFill>
                  <a:srgbClr val="000000"/>
                </a:solidFill>
                <a:latin typeface="Consolas"/>
              </a:rPr>
              <a:t>existModalWindow(String </a:t>
            </a:r>
            <a:r>
              <a:rPr b="0" lang="es-ES" sz="1800" spc="-1" strike="noStrike">
                <a:solidFill>
                  <a:srgbClr val="6a3e3e"/>
                </a:solidFill>
                <a:latin typeface="Consolas"/>
              </a:rPr>
              <a:t>title</a:t>
            </a:r>
            <a:r>
              <a:rPr b="0" lang="es-ES" sz="1800" spc="-1" strike="noStrike">
                <a:solidFill>
                  <a:srgbClr val="000000"/>
                </a:solidFill>
                <a:latin typeface="Consolas"/>
              </a:rPr>
              <a:t>, </a:t>
            </a:r>
            <a:r>
              <a:rPr b="1" lang="es-ES" sz="1800" spc="-1" strike="noStrike">
                <a:solidFill>
                  <a:srgbClr val="7f0055"/>
                </a:solidFill>
                <a:latin typeface="Consolas"/>
              </a:rPr>
              <a:t>int</a:t>
            </a:r>
            <a:r>
              <a:rPr b="1" lang="es-ES" sz="1800" spc="-1" strike="noStrike">
                <a:solidFill>
                  <a:srgbClr val="000000"/>
                </a:solidFill>
                <a:latin typeface="Consolas"/>
              </a:rPr>
              <a:t> </a:t>
            </a:r>
            <a:r>
              <a:rPr b="1" lang="es-ES" sz="1800" spc="-1" strike="noStrike">
                <a:solidFill>
                  <a:srgbClr val="6a3e3e"/>
                </a:solidFill>
                <a:latin typeface="Consolas"/>
              </a:rPr>
              <a:t>maxWaitSeconds</a:t>
            </a:r>
            <a:r>
              <a:rPr b="1" lang="es-ES" sz="1800" spc="-1" strike="noStrike">
                <a:solidFill>
                  <a:srgbClr val="000000"/>
                </a:solidFill>
                <a:latin typeface="Consolas"/>
              </a:rPr>
              <a:t>)</a:t>
            </a:r>
            <a:endParaRPr b="0" lang="es-ES" sz="1800" spc="-1" strike="noStrike">
              <a:latin typeface="Arial"/>
            </a:endParaRPr>
          </a:p>
        </p:txBody>
      </p:sp>
      <p:sp>
        <p:nvSpPr>
          <p:cNvPr id="170" name="CustomShape 10"/>
          <p:cNvSpPr/>
          <p:nvPr/>
        </p:nvSpPr>
        <p:spPr>
          <a:xfrm>
            <a:off x="5491440" y="5407200"/>
            <a:ext cx="58032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s-ES" sz="1800" spc="-1" strike="noStrike">
                <a:solidFill>
                  <a:srgbClr val="000000"/>
                </a:solidFill>
                <a:latin typeface="Consolas"/>
              </a:rPr>
              <a:t>numberOfModalWindowsOpen(</a:t>
            </a:r>
            <a:r>
              <a:rPr b="1" lang="es-ES" sz="1800" spc="-1" strike="noStrike">
                <a:solidFill>
                  <a:srgbClr val="7f0055"/>
                </a:solidFill>
                <a:latin typeface="Consolas"/>
              </a:rPr>
              <a:t>int</a:t>
            </a:r>
            <a:r>
              <a:rPr b="1" lang="es-ES" sz="1800" spc="-1" strike="noStrike">
                <a:solidFill>
                  <a:srgbClr val="000000"/>
                </a:solidFill>
                <a:latin typeface="Consolas"/>
              </a:rPr>
              <a:t> </a:t>
            </a:r>
            <a:r>
              <a:rPr b="1" lang="es-ES" sz="1800" spc="-1" strike="noStrike">
                <a:solidFill>
                  <a:srgbClr val="6a3e3e"/>
                </a:solidFill>
                <a:latin typeface="Consolas"/>
              </a:rPr>
              <a:t>waitSeconds</a:t>
            </a:r>
            <a:r>
              <a:rPr b="1" lang="es-ES" sz="1800" spc="-1" strike="noStrike">
                <a:solidFill>
                  <a:srgbClr val="000000"/>
                </a:solidFill>
                <a:latin typeface="Consolas"/>
              </a:rPr>
              <a:t>)</a:t>
            </a:r>
            <a:endParaRPr b="0" lang="es-ES" sz="1800" spc="-1" strike="noStrike">
              <a:latin typeface="Arial"/>
            </a:endParaRPr>
          </a:p>
        </p:txBody>
      </p:sp>
      <p:sp>
        <p:nvSpPr>
          <p:cNvPr id="171" name="CustomShape 11"/>
          <p:cNvSpPr/>
          <p:nvPr/>
        </p:nvSpPr>
        <p:spPr>
          <a:xfrm>
            <a:off x="5612400" y="4717080"/>
            <a:ext cx="26485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s-ES" sz="1800" spc="-1" strike="noStrike">
                <a:solidFill>
                  <a:srgbClr val="000000"/>
                </a:solidFill>
                <a:latin typeface="Consolas"/>
              </a:rPr>
              <a:t>existModalWindow()</a:t>
            </a:r>
            <a:endParaRPr b="0" lang="es-ES" sz="1800" spc="-1" strike="noStrike">
              <a:latin typeface="Arial"/>
            </a:endParaRPr>
          </a:p>
        </p:txBody>
      </p:sp>
      <p:sp>
        <p:nvSpPr>
          <p:cNvPr id="172" name="CustomShape 12"/>
          <p:cNvSpPr/>
          <p:nvPr/>
        </p:nvSpPr>
        <p:spPr>
          <a:xfrm>
            <a:off x="5533200" y="5724360"/>
            <a:ext cx="47059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s-ES" sz="1800" spc="-1" strike="noStrike">
                <a:solidFill>
                  <a:srgbClr val="000000"/>
                </a:solidFill>
                <a:latin typeface="Consolas"/>
              </a:rPr>
              <a:t>switchToModalWindow(String </a:t>
            </a:r>
            <a:r>
              <a:rPr b="0" lang="es-ES" sz="1800" spc="-1" strike="noStrike">
                <a:solidFill>
                  <a:srgbClr val="6a3e3e"/>
                </a:solidFill>
                <a:latin typeface="Consolas"/>
              </a:rPr>
              <a:t>title</a:t>
            </a:r>
            <a:r>
              <a:rPr b="0" lang="es-ES" sz="1800" spc="-1" strike="noStrike">
                <a:solidFill>
                  <a:srgbClr val="000000"/>
                </a:solidFill>
                <a:latin typeface="Consolas"/>
              </a:rPr>
              <a:t>)</a:t>
            </a:r>
            <a:endParaRPr b="0" lang="es-ES" sz="1800" spc="-1" strike="noStrike">
              <a:latin typeface="Arial"/>
            </a:endParaRPr>
          </a:p>
        </p:txBody>
      </p:sp>
      <p:sp>
        <p:nvSpPr>
          <p:cNvPr id="173" name="CustomShape 13"/>
          <p:cNvSpPr/>
          <p:nvPr/>
        </p:nvSpPr>
        <p:spPr>
          <a:xfrm>
            <a:off x="5517720" y="6044400"/>
            <a:ext cx="51174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s-ES" sz="1800" spc="-1" strike="noStrike">
                <a:solidFill>
                  <a:srgbClr val="000000"/>
                </a:solidFill>
                <a:latin typeface="Consolas"/>
              </a:rPr>
              <a:t>switchToModalWindow(String[] </a:t>
            </a:r>
            <a:r>
              <a:rPr b="0" lang="es-ES" sz="1800" spc="-1" strike="noStrike">
                <a:solidFill>
                  <a:srgbClr val="6a3e3e"/>
                </a:solidFill>
                <a:latin typeface="Consolas"/>
              </a:rPr>
              <a:t>titles</a:t>
            </a:r>
            <a:r>
              <a:rPr b="0" lang="es-ES" sz="1800" spc="-1" strike="noStrike">
                <a:solidFill>
                  <a:srgbClr val="000000"/>
                </a:solidFill>
                <a:latin typeface="Consolas"/>
              </a:rPr>
              <a:t>)</a:t>
            </a:r>
            <a:endParaRPr b="0" lang="es-ES" sz="1800" spc="-1" strike="noStrike">
              <a:latin typeface="Arial"/>
            </a:endParaRPr>
          </a:p>
        </p:txBody>
      </p:sp>
      <p:sp>
        <p:nvSpPr>
          <p:cNvPr id="174" name="CustomShape 14"/>
          <p:cNvSpPr/>
          <p:nvPr/>
        </p:nvSpPr>
        <p:spPr>
          <a:xfrm>
            <a:off x="5601600" y="6379920"/>
            <a:ext cx="292284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s-ES" sz="1800" spc="-1" strike="noStrike">
                <a:solidFill>
                  <a:srgbClr val="000000"/>
                </a:solidFill>
                <a:latin typeface="Consolas"/>
              </a:rPr>
              <a:t>switchToMainWindow()</a:t>
            </a:r>
            <a:endParaRPr b="0" lang="es-ES" sz="1800" spc="-1" strike="noStrike">
              <a:latin typeface="Arial"/>
            </a:endParaRPr>
          </a:p>
        </p:txBody>
      </p:sp>
      <p:sp>
        <p:nvSpPr>
          <p:cNvPr id="175" name="CustomShape 15"/>
          <p:cNvSpPr/>
          <p:nvPr/>
        </p:nvSpPr>
        <p:spPr>
          <a:xfrm>
            <a:off x="378000" y="4977360"/>
            <a:ext cx="223704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s-ES" sz="1800" spc="-1" strike="noStrike">
                <a:solidFill>
                  <a:srgbClr val="000000"/>
                </a:solidFill>
                <a:latin typeface="Consolas"/>
              </a:rPr>
              <a:t>switchToAlert()</a:t>
            </a:r>
            <a:endParaRPr b="0" lang="es-ES" sz="1800" spc="-1" strike="noStrike">
              <a:latin typeface="Arial"/>
            </a:endParaRPr>
          </a:p>
        </p:txBody>
      </p:sp>
      <p:sp>
        <p:nvSpPr>
          <p:cNvPr id="176" name="CustomShape 16"/>
          <p:cNvSpPr/>
          <p:nvPr/>
        </p:nvSpPr>
        <p:spPr>
          <a:xfrm>
            <a:off x="415800" y="5310000"/>
            <a:ext cx="19627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s-ES" sz="1800" spc="-1" strike="noStrike">
                <a:solidFill>
                  <a:srgbClr val="000000"/>
                </a:solidFill>
                <a:latin typeface="Consolas"/>
              </a:rPr>
              <a:t>acceptAlert()</a:t>
            </a:r>
            <a:endParaRPr b="0" lang="es-ES" sz="1800" spc="-1" strike="noStrike">
              <a:latin typeface="Arial"/>
            </a:endParaRPr>
          </a:p>
        </p:txBody>
      </p:sp>
      <p:sp>
        <p:nvSpPr>
          <p:cNvPr id="177" name="CustomShape 17"/>
          <p:cNvSpPr/>
          <p:nvPr/>
        </p:nvSpPr>
        <p:spPr>
          <a:xfrm>
            <a:off x="422280" y="5657040"/>
            <a:ext cx="182556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s-ES" sz="1800" spc="-1" strike="noStrike">
                <a:solidFill>
                  <a:srgbClr val="000000"/>
                </a:solidFill>
                <a:latin typeface="Consolas"/>
              </a:rPr>
              <a:t>closeAlert()</a:t>
            </a:r>
            <a:endParaRPr b="0" lang="es-ES" sz="1800" spc="-1" strike="noStrike">
              <a:latin typeface="Arial"/>
            </a:endParaRPr>
          </a:p>
        </p:txBody>
      </p:sp>
      <p:sp>
        <p:nvSpPr>
          <p:cNvPr id="178" name="CustomShape 18"/>
          <p:cNvSpPr/>
          <p:nvPr/>
        </p:nvSpPr>
        <p:spPr>
          <a:xfrm>
            <a:off x="397080" y="6044400"/>
            <a:ext cx="20998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s-ES" sz="1800" spc="-1" strike="noStrike">
                <a:solidFill>
                  <a:srgbClr val="000000"/>
                </a:solidFill>
                <a:latin typeface="Consolas"/>
              </a:rPr>
              <a:t>getAlertText()</a:t>
            </a:r>
            <a:endParaRPr b="0" lang="es-ES" sz="1800" spc="-1" strike="noStrike">
              <a:latin typeface="Arial"/>
            </a:endParaRPr>
          </a:p>
        </p:txBody>
      </p:sp>
      <p:sp>
        <p:nvSpPr>
          <p:cNvPr id="179" name="CustomShape 19"/>
          <p:cNvSpPr/>
          <p:nvPr/>
        </p:nvSpPr>
        <p:spPr>
          <a:xfrm>
            <a:off x="329040" y="6413400"/>
            <a:ext cx="41572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s-ES" sz="1800" spc="-1" strike="noStrike">
                <a:solidFill>
                  <a:srgbClr val="000000"/>
                </a:solidFill>
                <a:latin typeface="Consolas"/>
              </a:rPr>
              <a:t>writeTextToAlert(String </a:t>
            </a:r>
            <a:r>
              <a:rPr b="0" lang="es-ES" sz="1800" spc="-1" strike="noStrike">
                <a:solidFill>
                  <a:srgbClr val="6a3e3e"/>
                </a:solidFill>
                <a:latin typeface="Consolas"/>
              </a:rPr>
              <a:t>text</a:t>
            </a:r>
            <a:r>
              <a:rPr b="0" lang="es-ES" sz="1800" spc="-1" strike="noStrike">
                <a:solidFill>
                  <a:srgbClr val="000000"/>
                </a:solidFill>
                <a:latin typeface="Consolas"/>
              </a:rPr>
              <a:t>)</a:t>
            </a:r>
            <a:endParaRPr b="0" lang="es-ES" sz="1800" spc="-1" strike="noStrike">
              <a:latin typeface="Arial"/>
            </a:endParaRPr>
          </a:p>
        </p:txBody>
      </p:sp>
      <p:sp>
        <p:nvSpPr>
          <p:cNvPr id="180" name="CustomShape 20"/>
          <p:cNvSpPr/>
          <p:nvPr/>
        </p:nvSpPr>
        <p:spPr>
          <a:xfrm>
            <a:off x="4735800" y="2474280"/>
            <a:ext cx="456876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s-ES" sz="1800" spc="-1" strike="noStrike">
                <a:solidFill>
                  <a:srgbClr val="000000"/>
                </a:solidFill>
                <a:latin typeface="Consolas"/>
              </a:rPr>
              <a:t>getPageElements(Locator </a:t>
            </a:r>
            <a:r>
              <a:rPr b="0" lang="es-ES" sz="1800" spc="-1" strike="noStrike">
                <a:solidFill>
                  <a:srgbClr val="6a3e3e"/>
                </a:solidFill>
                <a:latin typeface="Consolas"/>
              </a:rPr>
              <a:t>locator</a:t>
            </a:r>
            <a:r>
              <a:rPr b="0" lang="es-ES" sz="1800" spc="-1" strike="noStrike">
                <a:solidFill>
                  <a:srgbClr val="000000"/>
                </a:solidFill>
                <a:latin typeface="Consolas"/>
              </a:rPr>
              <a:t>)</a:t>
            </a:r>
            <a:endParaRPr b="0" lang="es-ES" sz="1800" spc="-1" strike="noStrike">
              <a:latin typeface="Arial"/>
            </a:endParaRPr>
          </a:p>
        </p:txBody>
      </p:sp>
      <p:sp>
        <p:nvSpPr>
          <p:cNvPr id="181" name="CustomShape 21"/>
          <p:cNvSpPr/>
          <p:nvPr/>
        </p:nvSpPr>
        <p:spPr>
          <a:xfrm>
            <a:off x="4901760" y="2791440"/>
            <a:ext cx="7486560" cy="638280"/>
          </a:xfrm>
          <a:prstGeom prst="rect">
            <a:avLst/>
          </a:prstGeom>
          <a:noFill/>
          <a:ln>
            <a:noFill/>
          </a:ln>
        </p:spPr>
        <p:style>
          <a:lnRef idx="0"/>
          <a:fillRef idx="0"/>
          <a:effectRef idx="0"/>
          <a:fontRef idx="minor"/>
        </p:style>
        <p:txBody>
          <a:bodyPr lIns="90000" rIns="90000" tIns="45000" bIns="45000"/>
          <a:p>
            <a:pPr>
              <a:lnSpc>
                <a:spcPct val="100000"/>
              </a:lnSpc>
            </a:pPr>
            <a:r>
              <a:rPr b="0" lang="es-ES" sz="1800" spc="-1" strike="noStrike">
                <a:solidFill>
                  <a:srgbClr val="000000"/>
                </a:solidFill>
                <a:latin typeface="Consolas"/>
              </a:rPr>
              <a:t>getPageElements(Locator[] </a:t>
            </a:r>
            <a:r>
              <a:rPr b="0" lang="es-ES" sz="1800" spc="-1" strike="noStrike">
                <a:solidFill>
                  <a:srgbClr val="6a3e3e"/>
                </a:solidFill>
                <a:latin typeface="Consolas"/>
              </a:rPr>
              <a:t>frameLocators</a:t>
            </a:r>
            <a:r>
              <a:rPr b="0" lang="es-ES" sz="1800" spc="-1" strike="noStrike">
                <a:solidFill>
                  <a:srgbClr val="000000"/>
                </a:solidFill>
                <a:latin typeface="Consolas"/>
              </a:rPr>
              <a:t>, Locator </a:t>
            </a:r>
            <a:r>
              <a:rPr b="0" lang="es-ES" sz="1800" spc="-1" strike="noStrike">
                <a:solidFill>
                  <a:srgbClr val="6a3e3e"/>
                </a:solidFill>
                <a:latin typeface="Consolas"/>
              </a:rPr>
              <a:t>locator</a:t>
            </a:r>
            <a:r>
              <a:rPr b="0" lang="es-ES" sz="1800" spc="-1" strike="noStrike">
                <a:solidFill>
                  <a:srgbClr val="000000"/>
                </a:solidFill>
                <a:latin typeface="Consolas"/>
              </a:rPr>
              <a:t>)</a:t>
            </a:r>
            <a:endParaRPr b="0" lang="es-ES" sz="1800" spc="-1" strike="noStrike">
              <a:latin typeface="Arial"/>
            </a:endParaRPr>
          </a:p>
        </p:txBody>
      </p:sp>
      <p:sp>
        <p:nvSpPr>
          <p:cNvPr id="182" name="CustomShape 22"/>
          <p:cNvSpPr/>
          <p:nvPr/>
        </p:nvSpPr>
        <p:spPr>
          <a:xfrm>
            <a:off x="4719960" y="1956600"/>
            <a:ext cx="498024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s-ES" sz="1800" spc="-1" strike="noStrike">
                <a:solidFill>
                  <a:srgbClr val="000000"/>
                </a:solidFill>
                <a:latin typeface="Consolas"/>
              </a:rPr>
              <a:t>waitStaticPageLoad(</a:t>
            </a:r>
            <a:r>
              <a:rPr b="1" lang="es-ES" sz="1800" spc="-1" strike="noStrike">
                <a:solidFill>
                  <a:srgbClr val="7f0055"/>
                </a:solidFill>
                <a:latin typeface="Consolas"/>
              </a:rPr>
              <a:t>int</a:t>
            </a:r>
            <a:r>
              <a:rPr b="1" lang="es-ES" sz="1800" spc="-1" strike="noStrike">
                <a:solidFill>
                  <a:srgbClr val="000000"/>
                </a:solidFill>
                <a:latin typeface="Consolas"/>
              </a:rPr>
              <a:t> </a:t>
            </a:r>
            <a:r>
              <a:rPr b="1" lang="es-ES" sz="1800" spc="-1" strike="noStrike">
                <a:solidFill>
                  <a:srgbClr val="6a3e3e"/>
                </a:solidFill>
                <a:latin typeface="Consolas"/>
              </a:rPr>
              <a:t>waitSeconds</a:t>
            </a:r>
            <a:r>
              <a:rPr b="1" lang="es-ES" sz="1800" spc="-1" strike="noStrike">
                <a:solidFill>
                  <a:srgbClr val="000000"/>
                </a:solidFill>
                <a:latin typeface="Consolas"/>
              </a:rPr>
              <a:t>)</a:t>
            </a:r>
            <a:endParaRPr b="0" lang="es-ES" sz="1800" spc="-1" strike="noStrike">
              <a:latin typeface="Arial"/>
            </a:endParaRPr>
          </a:p>
        </p:txBody>
      </p:sp>
      <p:sp>
        <p:nvSpPr>
          <p:cNvPr id="183" name="CustomShape 23"/>
          <p:cNvSpPr/>
          <p:nvPr/>
        </p:nvSpPr>
        <p:spPr>
          <a:xfrm>
            <a:off x="346320" y="2485440"/>
            <a:ext cx="30600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s-ES" sz="1800" spc="-1" strike="noStrike">
                <a:solidFill>
                  <a:srgbClr val="000000"/>
                </a:solidFill>
                <a:latin typeface="Consolas"/>
              </a:rPr>
              <a:t>scrollTo(String </a:t>
            </a:r>
            <a:r>
              <a:rPr b="0" lang="es-ES" sz="1800" spc="-1" strike="noStrike">
                <a:solidFill>
                  <a:srgbClr val="6a3e3e"/>
                </a:solidFill>
                <a:latin typeface="Consolas"/>
              </a:rPr>
              <a:t>text</a:t>
            </a:r>
            <a:r>
              <a:rPr b="0" lang="es-ES" sz="1800" spc="-1" strike="noStrike">
                <a:solidFill>
                  <a:srgbClr val="000000"/>
                </a:solidFill>
                <a:latin typeface="Consolas"/>
              </a:rPr>
              <a:t>)</a:t>
            </a:r>
            <a:endParaRPr b="0" lang="es-ES" sz="1800" spc="-1" strike="noStrike">
              <a:latin typeface="Arial"/>
            </a:endParaRPr>
          </a:p>
        </p:txBody>
      </p:sp>
      <p:sp>
        <p:nvSpPr>
          <p:cNvPr id="184" name="CustomShape 24"/>
          <p:cNvSpPr/>
          <p:nvPr/>
        </p:nvSpPr>
        <p:spPr>
          <a:xfrm>
            <a:off x="618840" y="945360"/>
            <a:ext cx="11113200" cy="502560"/>
          </a:xfrm>
          <a:prstGeom prst="rect">
            <a:avLst/>
          </a:prstGeom>
          <a:noFill/>
          <a:ln>
            <a:noFill/>
          </a:ln>
        </p:spPr>
        <p:style>
          <a:lnRef idx="0"/>
          <a:fillRef idx="0"/>
          <a:effectRef idx="0"/>
          <a:fontRef idx="minor"/>
        </p:style>
        <p:txBody>
          <a:bodyPr>
            <a:normAutofit/>
          </a:bodyPr>
          <a:p>
            <a:pPr algn="ctr">
              <a:lnSpc>
                <a:spcPct val="90000"/>
              </a:lnSpc>
              <a:spcBef>
                <a:spcPts val="1001"/>
              </a:spcBef>
            </a:pPr>
            <a:r>
              <a:rPr b="1" lang="es-ES" sz="2400" spc="-1" strike="noStrike">
                <a:solidFill>
                  <a:srgbClr val="000000"/>
                </a:solidFill>
                <a:latin typeface="Calibri"/>
              </a:rPr>
              <a:t>PAGE OBJECTS (PO)</a:t>
            </a:r>
            <a:endParaRPr b="0" lang="es-ES" sz="2400" spc="-1" strike="noStrike">
              <a:latin typeface="Arial"/>
            </a:endParaRPr>
          </a:p>
        </p:txBody>
      </p:sp>
      <p:sp>
        <p:nvSpPr>
          <p:cNvPr id="185" name="CustomShape 25"/>
          <p:cNvSpPr/>
          <p:nvPr/>
        </p:nvSpPr>
        <p:spPr>
          <a:xfrm>
            <a:off x="468360" y="4754160"/>
            <a:ext cx="1289520" cy="274320"/>
          </a:xfrm>
          <a:prstGeom prst="rect">
            <a:avLst/>
          </a:prstGeom>
          <a:noFill/>
          <a:ln>
            <a:noFill/>
          </a:ln>
        </p:spPr>
        <p:style>
          <a:lnRef idx="0"/>
          <a:fillRef idx="0"/>
          <a:effectRef idx="0"/>
          <a:fontRef idx="minor"/>
        </p:style>
        <p:txBody>
          <a:bodyPr>
            <a:normAutofit/>
          </a:bodyPr>
          <a:p>
            <a:pPr>
              <a:lnSpc>
                <a:spcPct val="90000"/>
              </a:lnSpc>
              <a:spcBef>
                <a:spcPts val="1001"/>
              </a:spcBef>
            </a:pPr>
            <a:r>
              <a:rPr b="1" lang="es-ES" sz="1400" spc="-1" strike="noStrike">
                <a:solidFill>
                  <a:srgbClr val="000000"/>
                </a:solidFill>
                <a:latin typeface="Calibri"/>
              </a:rPr>
              <a:t>Alerts</a:t>
            </a:r>
            <a:endParaRPr b="0" lang="es-ES" sz="1400" spc="-1" strike="noStrike">
              <a:latin typeface="Arial"/>
            </a:endParaRPr>
          </a:p>
        </p:txBody>
      </p:sp>
      <p:sp>
        <p:nvSpPr>
          <p:cNvPr id="186" name="CustomShape 26"/>
          <p:cNvSpPr/>
          <p:nvPr/>
        </p:nvSpPr>
        <p:spPr>
          <a:xfrm>
            <a:off x="5689080" y="4494600"/>
            <a:ext cx="1289520" cy="274320"/>
          </a:xfrm>
          <a:prstGeom prst="rect">
            <a:avLst/>
          </a:prstGeom>
          <a:noFill/>
          <a:ln>
            <a:noFill/>
          </a:ln>
        </p:spPr>
        <p:style>
          <a:lnRef idx="0"/>
          <a:fillRef idx="0"/>
          <a:effectRef idx="0"/>
          <a:fontRef idx="minor"/>
        </p:style>
        <p:txBody>
          <a:bodyPr>
            <a:normAutofit/>
          </a:bodyPr>
          <a:p>
            <a:pPr>
              <a:lnSpc>
                <a:spcPct val="90000"/>
              </a:lnSpc>
              <a:spcBef>
                <a:spcPts val="1001"/>
              </a:spcBef>
            </a:pPr>
            <a:r>
              <a:rPr b="1" lang="es-ES" sz="1400" spc="-1" strike="noStrike">
                <a:solidFill>
                  <a:srgbClr val="000000"/>
                </a:solidFill>
                <a:latin typeface="Calibri"/>
              </a:rPr>
              <a:t>Modales</a:t>
            </a:r>
            <a:endParaRPr b="0" lang="es-ES" sz="1400" spc="-1" strike="noStrike">
              <a:latin typeface="Arial"/>
            </a:endParaRPr>
          </a:p>
        </p:txBody>
      </p:sp>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TextShape 1"/>
          <p:cNvSpPr txBox="1"/>
          <p:nvPr/>
        </p:nvSpPr>
        <p:spPr>
          <a:xfrm>
            <a:off x="539280" y="927720"/>
            <a:ext cx="11113200" cy="502560"/>
          </a:xfrm>
          <a:prstGeom prst="rect">
            <a:avLst/>
          </a:prstGeom>
          <a:noFill/>
          <a:ln>
            <a:noFill/>
          </a:ln>
        </p:spPr>
        <p:txBody>
          <a:bodyPr/>
          <a:p>
            <a:pPr algn="ctr">
              <a:lnSpc>
                <a:spcPct val="90000"/>
              </a:lnSpc>
              <a:spcBef>
                <a:spcPts val="1001"/>
              </a:spcBef>
            </a:pPr>
            <a:r>
              <a:rPr b="1" lang="es-ES" sz="2400" spc="-1" strike="noStrike">
                <a:solidFill>
                  <a:srgbClr val="000000"/>
                </a:solidFill>
                <a:latin typeface="Calibri"/>
              </a:rPr>
              <a:t>PAGE ELEMENTS (PE)</a:t>
            </a:r>
            <a:endParaRPr b="0" lang="es-ES" sz="2400" spc="-1" strike="noStrike">
              <a:latin typeface="Arial"/>
            </a:endParaRPr>
          </a:p>
        </p:txBody>
      </p:sp>
      <p:sp>
        <p:nvSpPr>
          <p:cNvPr id="188" name="CustomShape 2"/>
          <p:cNvSpPr/>
          <p:nvPr/>
        </p:nvSpPr>
        <p:spPr>
          <a:xfrm>
            <a:off x="1605960" y="71640"/>
            <a:ext cx="8979480" cy="821520"/>
          </a:xfrm>
          <a:prstGeom prst="rect">
            <a:avLst/>
          </a:prstGeom>
          <a:noFill/>
          <a:ln>
            <a:noFill/>
          </a:ln>
        </p:spPr>
        <p:style>
          <a:lnRef idx="0"/>
          <a:fillRef idx="0"/>
          <a:effectRef idx="0"/>
          <a:fontRef idx="minor"/>
        </p:style>
        <p:txBody>
          <a:bodyPr lIns="90000" rIns="90000" tIns="45000" bIns="45000"/>
          <a:p>
            <a:pPr algn="ctr">
              <a:lnSpc>
                <a:spcPct val="100000"/>
              </a:lnSpc>
            </a:pPr>
            <a:r>
              <a:rPr b="1" lang="es-ES" sz="4800" spc="-1" strike="noStrike">
                <a:solidFill>
                  <a:srgbClr val="000000"/>
                </a:solidFill>
                <a:latin typeface="Calibri"/>
              </a:rPr>
              <a:t>ZAHORÍ</a:t>
            </a:r>
            <a:endParaRPr b="0" lang="es-ES" sz="4800" spc="-1" strike="noStrike">
              <a:latin typeface="Arial"/>
            </a:endParaRPr>
          </a:p>
        </p:txBody>
      </p:sp>
      <p:sp>
        <p:nvSpPr>
          <p:cNvPr id="189" name="CustomShape 3"/>
          <p:cNvSpPr/>
          <p:nvPr/>
        </p:nvSpPr>
        <p:spPr>
          <a:xfrm>
            <a:off x="726840" y="1958760"/>
            <a:ext cx="11113200" cy="4183560"/>
          </a:xfrm>
          <a:prstGeom prst="rect">
            <a:avLst/>
          </a:prstGeom>
          <a:noFill/>
          <a:ln>
            <a:noFill/>
          </a:ln>
        </p:spPr>
        <p:style>
          <a:lnRef idx="0"/>
          <a:fillRef idx="0"/>
          <a:effectRef idx="0"/>
          <a:fontRef idx="minor"/>
        </p:style>
        <p:txBody>
          <a:bodyPr>
            <a:normAutofit/>
          </a:bodyPr>
          <a:p>
            <a:pPr marL="343080" indent="-342720">
              <a:lnSpc>
                <a:spcPct val="90000"/>
              </a:lnSpc>
              <a:spcBef>
                <a:spcPts val="1001"/>
              </a:spcBef>
              <a:buClr>
                <a:srgbClr val="000000"/>
              </a:buClr>
              <a:buFont typeface="Arial"/>
              <a:buChar char="•"/>
            </a:pPr>
            <a:r>
              <a:rPr b="0" lang="es-ES" sz="2400" spc="-1" strike="noStrike">
                <a:solidFill>
                  <a:srgbClr val="000000"/>
                </a:solidFill>
                <a:latin typeface="Calibri"/>
              </a:rPr>
              <a:t>Representan cualquier elemento incluido en una página y con los cuales queremos interactuar</a:t>
            </a:r>
            <a:endParaRPr b="0" lang="es-ES" sz="2400" spc="-1" strike="noStrike">
              <a:latin typeface="Arial"/>
            </a:endParaRPr>
          </a:p>
          <a:p>
            <a:pPr marL="343080" indent="-342720">
              <a:lnSpc>
                <a:spcPct val="90000"/>
              </a:lnSpc>
              <a:spcBef>
                <a:spcPts val="1001"/>
              </a:spcBef>
              <a:buClr>
                <a:srgbClr val="000000"/>
              </a:buClr>
              <a:buFont typeface="Arial"/>
              <a:buChar char="•"/>
            </a:pPr>
            <a:r>
              <a:rPr b="0" lang="es-ES" sz="2400" spc="-1" strike="noStrike">
                <a:solidFill>
                  <a:srgbClr val="000000"/>
                </a:solidFill>
                <a:latin typeface="Calibri"/>
              </a:rPr>
              <a:t>Ejemplos: textos, enlaces, campos de texto, selects, checkboxs, radiobuttons, botones…</a:t>
            </a:r>
            <a:endParaRPr b="0" lang="es-ES" sz="2400" spc="-1" strike="noStrike">
              <a:latin typeface="Arial"/>
            </a:endParaRPr>
          </a:p>
          <a:p>
            <a:pPr marL="343080" indent="-342720">
              <a:lnSpc>
                <a:spcPct val="90000"/>
              </a:lnSpc>
              <a:spcBef>
                <a:spcPts val="1001"/>
              </a:spcBef>
              <a:buClr>
                <a:srgbClr val="000000"/>
              </a:buClr>
              <a:buFont typeface="Arial"/>
              <a:buChar char="•"/>
            </a:pPr>
            <a:r>
              <a:rPr b="0" lang="es-ES" sz="2400" spc="-1" strike="noStrike">
                <a:solidFill>
                  <a:srgbClr val="000000"/>
                </a:solidFill>
                <a:latin typeface="Calibri"/>
              </a:rPr>
              <a:t>Podemos localizarlos en DOM y realizar acciones sobre ellos</a:t>
            </a:r>
            <a:endParaRPr b="0" lang="es-ES" sz="2400" spc="-1" strike="noStrike">
              <a:latin typeface="Arial"/>
            </a:endParaRPr>
          </a:p>
          <a:p>
            <a:pPr marL="343080" indent="-342720">
              <a:lnSpc>
                <a:spcPct val="90000"/>
              </a:lnSpc>
              <a:spcBef>
                <a:spcPts val="1001"/>
              </a:spcBef>
              <a:buClr>
                <a:srgbClr val="000000"/>
              </a:buClr>
              <a:buFont typeface="Arial"/>
              <a:buChar char="•"/>
            </a:pPr>
            <a:r>
              <a:rPr b="0" lang="es-ES" sz="2400" spc="-1" strike="noStrike">
                <a:solidFill>
                  <a:srgbClr val="000000"/>
                </a:solidFill>
                <a:latin typeface="Calibri"/>
              </a:rPr>
              <a:t>Se deben declarar y utilizar sólo dentro de los Page Objects, de la siguiente manera:</a:t>
            </a:r>
            <a:endParaRPr b="0" lang="es-ES" sz="2400" spc="-1" strike="noStrike">
              <a:latin typeface="Arial"/>
            </a:endParaRPr>
          </a:p>
          <a:p>
            <a:pPr>
              <a:lnSpc>
                <a:spcPct val="90000"/>
              </a:lnSpc>
              <a:spcBef>
                <a:spcPts val="1001"/>
              </a:spcBef>
            </a:pPr>
            <a:endParaRPr b="0" lang="es-ES" sz="2400" spc="-1" strike="noStrike">
              <a:latin typeface="Arial"/>
            </a:endParaRPr>
          </a:p>
          <a:p>
            <a:pPr>
              <a:lnSpc>
                <a:spcPct val="90000"/>
              </a:lnSpc>
              <a:spcBef>
                <a:spcPts val="1001"/>
              </a:spcBef>
            </a:pPr>
            <a:endParaRPr b="0" lang="es-ES" sz="2400" spc="-1" strike="noStrike">
              <a:latin typeface="Arial"/>
            </a:endParaRPr>
          </a:p>
          <a:p>
            <a:pPr marL="343080" indent="-342720">
              <a:lnSpc>
                <a:spcPct val="90000"/>
              </a:lnSpc>
              <a:spcBef>
                <a:spcPts val="1001"/>
              </a:spcBef>
              <a:buClr>
                <a:srgbClr val="000000"/>
              </a:buClr>
              <a:buFont typeface="Arial"/>
              <a:buChar char="•"/>
            </a:pPr>
            <a:r>
              <a:rPr b="0" lang="es-ES" sz="2400" spc="-1" strike="noStrike">
                <a:solidFill>
                  <a:srgbClr val="000000"/>
                </a:solidFill>
                <a:latin typeface="Calibri"/>
              </a:rPr>
              <a:t>Reciben como parámetros: </a:t>
            </a:r>
            <a:endParaRPr b="0" lang="es-ES" sz="2400" spc="-1" strike="noStrike">
              <a:latin typeface="Arial"/>
            </a:endParaRPr>
          </a:p>
          <a:p>
            <a:pPr lvl="1" marL="800280" indent="-342720">
              <a:lnSpc>
                <a:spcPct val="90000"/>
              </a:lnSpc>
              <a:spcBef>
                <a:spcPts val="499"/>
              </a:spcBef>
              <a:buClr>
                <a:srgbClr val="000000"/>
              </a:buClr>
              <a:buFont typeface="Arial"/>
              <a:buChar char="-"/>
            </a:pPr>
            <a:r>
              <a:rPr b="0" lang="es-ES" sz="2000" spc="-1" strike="noStrike">
                <a:solidFill>
                  <a:srgbClr val="000000"/>
                </a:solidFill>
                <a:latin typeface="Calibri"/>
              </a:rPr>
              <a:t>La página en la que se encuentran (this)</a:t>
            </a:r>
            <a:endParaRPr b="0" lang="es-ES" sz="2000" spc="-1" strike="noStrike">
              <a:latin typeface="Arial"/>
            </a:endParaRPr>
          </a:p>
          <a:p>
            <a:pPr lvl="1" marL="800280" indent="-342720">
              <a:lnSpc>
                <a:spcPct val="90000"/>
              </a:lnSpc>
              <a:spcBef>
                <a:spcPts val="499"/>
              </a:spcBef>
              <a:buClr>
                <a:srgbClr val="000000"/>
              </a:buClr>
              <a:buFont typeface="Arial"/>
              <a:buChar char="-"/>
            </a:pPr>
            <a:r>
              <a:rPr b="0" lang="es-ES" sz="2000" spc="-1" strike="noStrike">
                <a:solidFill>
                  <a:srgbClr val="000000"/>
                </a:solidFill>
                <a:latin typeface="Calibri"/>
              </a:rPr>
              <a:t>Un nombre amigable que identifique el elemento</a:t>
            </a:r>
            <a:endParaRPr b="0" lang="es-ES" sz="2000" spc="-1" strike="noStrike">
              <a:latin typeface="Arial"/>
            </a:endParaRPr>
          </a:p>
          <a:p>
            <a:pPr lvl="1" marL="800280" indent="-342720">
              <a:lnSpc>
                <a:spcPct val="90000"/>
              </a:lnSpc>
              <a:spcBef>
                <a:spcPts val="499"/>
              </a:spcBef>
              <a:buClr>
                <a:srgbClr val="000000"/>
              </a:buClr>
              <a:buFont typeface="Arial"/>
              <a:buChar char="-"/>
            </a:pPr>
            <a:r>
              <a:rPr b="0" lang="es-ES" sz="2000" spc="-1" strike="noStrike">
                <a:solidFill>
                  <a:srgbClr val="000000"/>
                </a:solidFill>
                <a:latin typeface="Calibri"/>
              </a:rPr>
              <a:t>Locator: cómo buscar el elemento en el DOM de la página (por ID, xpath, name, css…)</a:t>
            </a:r>
            <a:endParaRPr b="0" lang="es-ES" sz="2000" spc="-1" strike="noStrike">
              <a:latin typeface="Arial"/>
            </a:endParaRPr>
          </a:p>
          <a:p>
            <a:pPr>
              <a:lnSpc>
                <a:spcPct val="90000"/>
              </a:lnSpc>
              <a:spcBef>
                <a:spcPts val="1001"/>
              </a:spcBef>
            </a:pPr>
            <a:endParaRPr b="0" lang="es-ES" sz="2000" spc="-1" strike="noStrike">
              <a:latin typeface="Arial"/>
            </a:endParaRPr>
          </a:p>
          <a:p>
            <a:pPr>
              <a:lnSpc>
                <a:spcPct val="90000"/>
              </a:lnSpc>
              <a:spcBef>
                <a:spcPts val="1001"/>
              </a:spcBef>
            </a:pPr>
            <a:endParaRPr b="0" lang="es-ES" sz="2000" spc="-1" strike="noStrike">
              <a:latin typeface="Arial"/>
            </a:endParaRPr>
          </a:p>
        </p:txBody>
      </p:sp>
      <p:pic>
        <p:nvPicPr>
          <p:cNvPr id="190" name="Imagen 7" descr=""/>
          <p:cNvPicPr/>
          <p:nvPr/>
        </p:nvPicPr>
        <p:blipFill>
          <a:blip r:embed="rId1"/>
          <a:stretch/>
        </p:blipFill>
        <p:spPr>
          <a:xfrm>
            <a:off x="1298880" y="3886200"/>
            <a:ext cx="9286920" cy="591480"/>
          </a:xfrm>
          <a:prstGeom prst="rect">
            <a:avLst/>
          </a:prstGeom>
          <a:ln>
            <a:noFill/>
          </a:ln>
        </p:spPr>
      </p:pic>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TextShape 1"/>
          <p:cNvSpPr txBox="1"/>
          <p:nvPr/>
        </p:nvSpPr>
        <p:spPr>
          <a:xfrm>
            <a:off x="714960" y="1847160"/>
            <a:ext cx="11113200" cy="5169600"/>
          </a:xfrm>
          <a:prstGeom prst="rect">
            <a:avLst/>
          </a:prstGeom>
          <a:noFill/>
          <a:ln>
            <a:noFill/>
          </a:ln>
        </p:spPr>
        <p:txBody>
          <a:bodyPr>
            <a:normAutofit/>
          </a:bodyPr>
          <a:p>
            <a:pPr>
              <a:lnSpc>
                <a:spcPct val="90000"/>
              </a:lnSpc>
              <a:spcBef>
                <a:spcPts val="1001"/>
              </a:spcBef>
            </a:pPr>
            <a:r>
              <a:rPr b="0" lang="es-ES" sz="2400" spc="-1" strike="noStrike">
                <a:solidFill>
                  <a:srgbClr val="000000"/>
                </a:solidFill>
                <a:latin typeface="Calibri"/>
              </a:rPr>
              <a:t>Instalar el plugin de TestNG para Eclipse:</a:t>
            </a:r>
            <a:endParaRPr b="0" lang="es-ES" sz="2400" spc="-1" strike="noStrike">
              <a:latin typeface="Arial"/>
            </a:endParaRPr>
          </a:p>
          <a:p>
            <a:pPr>
              <a:lnSpc>
                <a:spcPct val="90000"/>
              </a:lnSpc>
              <a:spcBef>
                <a:spcPts val="1001"/>
              </a:spcBef>
            </a:pPr>
            <a:r>
              <a:rPr b="0" lang="es-ES" sz="2400" spc="-1" strike="noStrike">
                <a:solidFill>
                  <a:srgbClr val="000000"/>
                </a:solidFill>
                <a:latin typeface="Calibri"/>
              </a:rPr>
              <a:t>	</a:t>
            </a:r>
            <a:r>
              <a:rPr b="0" lang="es-ES" sz="2400" spc="-1" strike="noStrike">
                <a:solidFill>
                  <a:srgbClr val="000000"/>
                </a:solidFill>
                <a:latin typeface="Calibri"/>
              </a:rPr>
              <a:t>Menú Help &gt; Eclipse Marketplace</a:t>
            </a:r>
            <a:endParaRPr b="0" lang="es-ES" sz="2400" spc="-1" strike="noStrike">
              <a:latin typeface="Arial"/>
            </a:endParaRPr>
          </a:p>
          <a:p>
            <a:pPr>
              <a:lnSpc>
                <a:spcPct val="90000"/>
              </a:lnSpc>
              <a:spcBef>
                <a:spcPts val="1001"/>
              </a:spcBef>
            </a:pPr>
            <a:r>
              <a:rPr b="0" lang="es-ES" sz="2400" spc="-1" strike="noStrike">
                <a:solidFill>
                  <a:srgbClr val="000000"/>
                </a:solidFill>
                <a:latin typeface="Calibri"/>
              </a:rPr>
              <a:t>	</a:t>
            </a:r>
            <a:r>
              <a:rPr b="0" lang="es-ES" sz="2400" spc="-1" strike="noStrike">
                <a:solidFill>
                  <a:srgbClr val="000000"/>
                </a:solidFill>
                <a:latin typeface="Calibri"/>
              </a:rPr>
              <a:t>Buscar “TestNG”</a:t>
            </a:r>
            <a:endParaRPr b="0" lang="es-ES" sz="2400" spc="-1" strike="noStrike">
              <a:latin typeface="Arial"/>
            </a:endParaRPr>
          </a:p>
          <a:p>
            <a:pPr>
              <a:lnSpc>
                <a:spcPct val="90000"/>
              </a:lnSpc>
              <a:spcBef>
                <a:spcPts val="1001"/>
              </a:spcBef>
            </a:pPr>
            <a:r>
              <a:rPr b="0" lang="es-ES" sz="2400" spc="-1" strike="noStrike">
                <a:solidFill>
                  <a:srgbClr val="000000"/>
                </a:solidFill>
                <a:latin typeface="Calibri"/>
              </a:rPr>
              <a:t>	</a:t>
            </a:r>
            <a:r>
              <a:rPr b="0" lang="es-ES" sz="2400" spc="-1" strike="noStrike">
                <a:solidFill>
                  <a:srgbClr val="000000"/>
                </a:solidFill>
                <a:latin typeface="Calibri"/>
              </a:rPr>
              <a:t>Instalar el plug-in</a:t>
            </a:r>
            <a:endParaRPr b="0" lang="es-ES" sz="2400" spc="-1" strike="noStrike">
              <a:latin typeface="Arial"/>
            </a:endParaRPr>
          </a:p>
          <a:p>
            <a:pPr>
              <a:lnSpc>
                <a:spcPct val="90000"/>
              </a:lnSpc>
              <a:spcBef>
                <a:spcPts val="1001"/>
              </a:spcBef>
            </a:pPr>
            <a:endParaRPr b="0" lang="es-ES" sz="2400" spc="-1" strike="noStrike">
              <a:latin typeface="Arial"/>
            </a:endParaRPr>
          </a:p>
          <a:p>
            <a:pPr>
              <a:lnSpc>
                <a:spcPct val="90000"/>
              </a:lnSpc>
              <a:spcBef>
                <a:spcPts val="1001"/>
              </a:spcBef>
            </a:pPr>
            <a:endParaRPr b="0" lang="es-ES" sz="2400" spc="-1" strike="noStrike">
              <a:latin typeface="Arial"/>
            </a:endParaRPr>
          </a:p>
          <a:p>
            <a:pPr>
              <a:lnSpc>
                <a:spcPct val="90000"/>
              </a:lnSpc>
              <a:spcBef>
                <a:spcPts val="1001"/>
              </a:spcBef>
            </a:pPr>
            <a:endParaRPr b="0" lang="es-ES" sz="2400" spc="-1" strike="noStrike">
              <a:latin typeface="Arial"/>
            </a:endParaRPr>
          </a:p>
          <a:p>
            <a:pPr>
              <a:lnSpc>
                <a:spcPct val="90000"/>
              </a:lnSpc>
              <a:spcBef>
                <a:spcPts val="1001"/>
              </a:spcBef>
            </a:pPr>
            <a:endParaRPr b="0" lang="es-ES" sz="2400" spc="-1" strike="noStrike">
              <a:latin typeface="Arial"/>
            </a:endParaRPr>
          </a:p>
          <a:p>
            <a:pPr>
              <a:lnSpc>
                <a:spcPct val="90000"/>
              </a:lnSpc>
              <a:spcBef>
                <a:spcPts val="1001"/>
              </a:spcBef>
            </a:pPr>
            <a:endParaRPr b="0" lang="es-ES" sz="2400" spc="-1" strike="noStrike">
              <a:latin typeface="Arial"/>
            </a:endParaRPr>
          </a:p>
          <a:p>
            <a:pPr>
              <a:lnSpc>
                <a:spcPct val="90000"/>
              </a:lnSpc>
              <a:spcBef>
                <a:spcPts val="1001"/>
              </a:spcBef>
            </a:pPr>
            <a:endParaRPr b="0" lang="es-ES" sz="2400" spc="-1" strike="noStrike">
              <a:latin typeface="Arial"/>
            </a:endParaRPr>
          </a:p>
          <a:p>
            <a:pPr>
              <a:lnSpc>
                <a:spcPct val="90000"/>
              </a:lnSpc>
              <a:spcBef>
                <a:spcPts val="1001"/>
              </a:spcBef>
            </a:pPr>
            <a:endParaRPr b="0" lang="es-ES" sz="2400" spc="-1" strike="noStrike">
              <a:latin typeface="Arial"/>
            </a:endParaRPr>
          </a:p>
        </p:txBody>
      </p:sp>
      <p:pic>
        <p:nvPicPr>
          <p:cNvPr id="59" name="Imagen 5" descr=""/>
          <p:cNvPicPr/>
          <p:nvPr/>
        </p:nvPicPr>
        <p:blipFill>
          <a:blip r:embed="rId1"/>
          <a:stretch/>
        </p:blipFill>
        <p:spPr>
          <a:xfrm>
            <a:off x="4605840" y="2743200"/>
            <a:ext cx="7222680" cy="3962160"/>
          </a:xfrm>
          <a:prstGeom prst="rect">
            <a:avLst/>
          </a:prstGeom>
          <a:ln>
            <a:noFill/>
          </a:ln>
        </p:spPr>
      </p:pic>
      <p:pic>
        <p:nvPicPr>
          <p:cNvPr id="60" name="Imagen 11" descr=""/>
          <p:cNvPicPr/>
          <p:nvPr/>
        </p:nvPicPr>
        <p:blipFill>
          <a:blip r:embed="rId2"/>
          <a:stretch/>
        </p:blipFill>
        <p:spPr>
          <a:xfrm>
            <a:off x="5147280" y="1391040"/>
            <a:ext cx="1418040" cy="366480"/>
          </a:xfrm>
          <a:prstGeom prst="rect">
            <a:avLst/>
          </a:prstGeom>
          <a:ln>
            <a:noFill/>
          </a:ln>
        </p:spPr>
      </p:pic>
      <p:sp>
        <p:nvSpPr>
          <p:cNvPr id="61" name="CustomShape 2"/>
          <p:cNvSpPr/>
          <p:nvPr/>
        </p:nvSpPr>
        <p:spPr>
          <a:xfrm>
            <a:off x="1605960" y="469080"/>
            <a:ext cx="8979480" cy="821520"/>
          </a:xfrm>
          <a:prstGeom prst="rect">
            <a:avLst/>
          </a:prstGeom>
          <a:noFill/>
          <a:ln>
            <a:noFill/>
          </a:ln>
        </p:spPr>
        <p:style>
          <a:lnRef idx="0"/>
          <a:fillRef idx="0"/>
          <a:effectRef idx="0"/>
          <a:fontRef idx="minor"/>
        </p:style>
        <p:txBody>
          <a:bodyPr lIns="90000" rIns="90000" tIns="45000" bIns="45000"/>
          <a:p>
            <a:pPr algn="ctr">
              <a:lnSpc>
                <a:spcPct val="100000"/>
              </a:lnSpc>
            </a:pPr>
            <a:r>
              <a:rPr b="1" lang="es-ES" sz="4800" spc="-1" strike="noStrike">
                <a:solidFill>
                  <a:srgbClr val="000000"/>
                </a:solidFill>
                <a:latin typeface="Calibri"/>
              </a:rPr>
              <a:t>Configuración</a:t>
            </a:r>
            <a:endParaRPr b="0" lang="es-ES" sz="48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TextShape 1"/>
          <p:cNvSpPr txBox="1"/>
          <p:nvPr/>
        </p:nvSpPr>
        <p:spPr>
          <a:xfrm>
            <a:off x="539280" y="927720"/>
            <a:ext cx="11113200" cy="502560"/>
          </a:xfrm>
          <a:prstGeom prst="rect">
            <a:avLst/>
          </a:prstGeom>
          <a:noFill/>
          <a:ln>
            <a:noFill/>
          </a:ln>
        </p:spPr>
        <p:txBody>
          <a:bodyPr/>
          <a:p>
            <a:pPr algn="ctr">
              <a:lnSpc>
                <a:spcPct val="90000"/>
              </a:lnSpc>
              <a:spcBef>
                <a:spcPts val="1001"/>
              </a:spcBef>
            </a:pPr>
            <a:r>
              <a:rPr b="1" lang="es-ES" sz="2400" spc="-1" strike="noStrike">
                <a:solidFill>
                  <a:srgbClr val="000000"/>
                </a:solidFill>
                <a:latin typeface="Calibri"/>
              </a:rPr>
              <a:t>PAGE ELEMENTS (PE)</a:t>
            </a:r>
            <a:endParaRPr b="0" lang="es-ES" sz="2400" spc="-1" strike="noStrike">
              <a:latin typeface="Arial"/>
            </a:endParaRPr>
          </a:p>
        </p:txBody>
      </p:sp>
      <p:sp>
        <p:nvSpPr>
          <p:cNvPr id="192" name="CustomShape 2"/>
          <p:cNvSpPr/>
          <p:nvPr/>
        </p:nvSpPr>
        <p:spPr>
          <a:xfrm>
            <a:off x="1605960" y="71640"/>
            <a:ext cx="8979480" cy="821520"/>
          </a:xfrm>
          <a:prstGeom prst="rect">
            <a:avLst/>
          </a:prstGeom>
          <a:noFill/>
          <a:ln>
            <a:noFill/>
          </a:ln>
        </p:spPr>
        <p:style>
          <a:lnRef idx="0"/>
          <a:fillRef idx="0"/>
          <a:effectRef idx="0"/>
          <a:fontRef idx="minor"/>
        </p:style>
        <p:txBody>
          <a:bodyPr lIns="90000" rIns="90000" tIns="45000" bIns="45000"/>
          <a:p>
            <a:pPr algn="ctr">
              <a:lnSpc>
                <a:spcPct val="100000"/>
              </a:lnSpc>
            </a:pPr>
            <a:r>
              <a:rPr b="1" lang="es-ES" sz="4800" spc="-1" strike="noStrike">
                <a:solidFill>
                  <a:srgbClr val="000000"/>
                </a:solidFill>
                <a:latin typeface="Calibri"/>
              </a:rPr>
              <a:t>ZAHORÍ</a:t>
            </a:r>
            <a:endParaRPr b="0" lang="es-ES" sz="4800" spc="-1" strike="noStrike">
              <a:latin typeface="Arial"/>
            </a:endParaRPr>
          </a:p>
        </p:txBody>
      </p:sp>
      <p:sp>
        <p:nvSpPr>
          <p:cNvPr id="193" name="CustomShape 3"/>
          <p:cNvSpPr/>
          <p:nvPr/>
        </p:nvSpPr>
        <p:spPr>
          <a:xfrm>
            <a:off x="387000" y="1220400"/>
            <a:ext cx="11113200" cy="4711680"/>
          </a:xfrm>
          <a:prstGeom prst="rect">
            <a:avLst/>
          </a:prstGeom>
          <a:noFill/>
          <a:ln>
            <a:noFill/>
          </a:ln>
        </p:spPr>
        <p:style>
          <a:lnRef idx="0"/>
          <a:fillRef idx="0"/>
          <a:effectRef idx="0"/>
          <a:fontRef idx="minor"/>
        </p:style>
        <p:txBody>
          <a:bodyPr>
            <a:normAutofit/>
          </a:bodyPr>
          <a:p>
            <a:pPr>
              <a:lnSpc>
                <a:spcPct val="90000"/>
              </a:lnSpc>
              <a:spcBef>
                <a:spcPts val="1001"/>
              </a:spcBef>
            </a:pPr>
            <a:endParaRPr b="0" lang="es-ES" sz="2400" spc="-1" strike="noStrike">
              <a:latin typeface="Arial"/>
            </a:endParaRPr>
          </a:p>
          <a:p>
            <a:pPr marL="343080" indent="-342720">
              <a:lnSpc>
                <a:spcPct val="90000"/>
              </a:lnSpc>
              <a:spcBef>
                <a:spcPts val="1001"/>
              </a:spcBef>
              <a:buClr>
                <a:srgbClr val="000000"/>
              </a:buClr>
              <a:buFont typeface="Arial"/>
              <a:buChar char="•"/>
            </a:pPr>
            <a:r>
              <a:rPr b="0" lang="es-ES" sz="2400" spc="-1" strike="noStrike">
                <a:solidFill>
                  <a:srgbClr val="000000"/>
                </a:solidFill>
                <a:latin typeface="Calibri"/>
              </a:rPr>
              <a:t>Métodos principales</a:t>
            </a:r>
            <a:endParaRPr b="0" lang="es-ES" sz="2400" spc="-1" strike="noStrike">
              <a:latin typeface="Arial"/>
            </a:endParaRPr>
          </a:p>
          <a:p>
            <a:pPr>
              <a:lnSpc>
                <a:spcPct val="90000"/>
              </a:lnSpc>
              <a:spcBef>
                <a:spcPts val="1001"/>
              </a:spcBef>
            </a:pPr>
            <a:endParaRPr b="0" lang="es-ES" sz="2400" spc="-1" strike="noStrike">
              <a:latin typeface="Arial"/>
            </a:endParaRPr>
          </a:p>
          <a:p>
            <a:pPr>
              <a:lnSpc>
                <a:spcPct val="90000"/>
              </a:lnSpc>
              <a:spcBef>
                <a:spcPts val="1001"/>
              </a:spcBef>
            </a:pPr>
            <a:endParaRPr b="0" lang="es-ES" sz="2400" spc="-1" strike="noStrike">
              <a:latin typeface="Arial"/>
            </a:endParaRPr>
          </a:p>
          <a:p>
            <a:pPr>
              <a:lnSpc>
                <a:spcPct val="90000"/>
              </a:lnSpc>
              <a:spcBef>
                <a:spcPts val="1001"/>
              </a:spcBef>
            </a:pPr>
            <a:endParaRPr b="0" lang="es-ES" sz="2400" spc="-1" strike="noStrike">
              <a:latin typeface="Arial"/>
            </a:endParaRPr>
          </a:p>
          <a:p>
            <a:pPr>
              <a:lnSpc>
                <a:spcPct val="90000"/>
              </a:lnSpc>
              <a:spcBef>
                <a:spcPts val="1001"/>
              </a:spcBef>
            </a:pPr>
            <a:endParaRPr b="0" lang="es-ES" sz="2400" spc="-1" strike="noStrike">
              <a:latin typeface="Arial"/>
            </a:endParaRPr>
          </a:p>
          <a:p>
            <a:pPr>
              <a:lnSpc>
                <a:spcPct val="90000"/>
              </a:lnSpc>
              <a:spcBef>
                <a:spcPts val="1001"/>
              </a:spcBef>
            </a:pPr>
            <a:endParaRPr b="0" lang="es-ES" sz="2400" spc="-1" strike="noStrike">
              <a:latin typeface="Arial"/>
            </a:endParaRPr>
          </a:p>
          <a:p>
            <a:pPr marL="343080" indent="-342720">
              <a:lnSpc>
                <a:spcPct val="90000"/>
              </a:lnSpc>
              <a:spcBef>
                <a:spcPts val="1001"/>
              </a:spcBef>
              <a:buClr>
                <a:srgbClr val="000000"/>
              </a:buClr>
              <a:buFont typeface="Arial"/>
              <a:buChar char="•"/>
            </a:pPr>
            <a:r>
              <a:rPr b="0" lang="es-ES" sz="2400" spc="-1" strike="noStrike">
                <a:solidFill>
                  <a:srgbClr val="000000"/>
                </a:solidFill>
                <a:latin typeface="Calibri"/>
              </a:rPr>
              <a:t>Atributos principales:</a:t>
            </a:r>
            <a:endParaRPr b="0" lang="es-ES" sz="2400" spc="-1" strike="noStrike">
              <a:latin typeface="Arial"/>
            </a:endParaRPr>
          </a:p>
          <a:p>
            <a:pPr>
              <a:lnSpc>
                <a:spcPct val="90000"/>
              </a:lnSpc>
              <a:spcBef>
                <a:spcPts val="1001"/>
              </a:spcBef>
            </a:pPr>
            <a:endParaRPr b="0" lang="es-ES" sz="2400" spc="-1" strike="noStrike">
              <a:latin typeface="Arial"/>
            </a:endParaRPr>
          </a:p>
          <a:p>
            <a:pPr>
              <a:lnSpc>
                <a:spcPct val="90000"/>
              </a:lnSpc>
              <a:spcBef>
                <a:spcPts val="1001"/>
              </a:spcBef>
            </a:pPr>
            <a:endParaRPr b="0" lang="es-ES" sz="2400" spc="-1" strike="noStrike">
              <a:latin typeface="Arial"/>
            </a:endParaRPr>
          </a:p>
        </p:txBody>
      </p:sp>
      <p:pic>
        <p:nvPicPr>
          <p:cNvPr id="194" name="Imagen 3" descr=""/>
          <p:cNvPicPr/>
          <p:nvPr/>
        </p:nvPicPr>
        <p:blipFill>
          <a:blip r:embed="rId1"/>
          <a:srcRect l="0" t="0" r="35292" b="0"/>
          <a:stretch/>
        </p:blipFill>
        <p:spPr>
          <a:xfrm>
            <a:off x="252000" y="5029200"/>
            <a:ext cx="3683520" cy="1465560"/>
          </a:xfrm>
          <a:prstGeom prst="rect">
            <a:avLst/>
          </a:prstGeom>
          <a:ln>
            <a:noFill/>
          </a:ln>
        </p:spPr>
      </p:pic>
      <p:pic>
        <p:nvPicPr>
          <p:cNvPr id="195" name="Imagen 8" descr=""/>
          <p:cNvPicPr/>
          <p:nvPr/>
        </p:nvPicPr>
        <p:blipFill>
          <a:blip r:embed="rId2"/>
          <a:stretch/>
        </p:blipFill>
        <p:spPr>
          <a:xfrm>
            <a:off x="8082360" y="243000"/>
            <a:ext cx="3857400" cy="6372000"/>
          </a:xfrm>
          <a:prstGeom prst="rect">
            <a:avLst/>
          </a:prstGeom>
          <a:ln>
            <a:noFill/>
          </a:ln>
        </p:spPr>
      </p:pic>
      <p:pic>
        <p:nvPicPr>
          <p:cNvPr id="196" name="Imagen 10" descr=""/>
          <p:cNvPicPr/>
          <p:nvPr/>
        </p:nvPicPr>
        <p:blipFill>
          <a:blip r:embed="rId3"/>
          <a:stretch/>
        </p:blipFill>
        <p:spPr>
          <a:xfrm>
            <a:off x="4343400" y="1430640"/>
            <a:ext cx="3504960" cy="5266800"/>
          </a:xfrm>
          <a:prstGeom prst="rect">
            <a:avLst/>
          </a:prstGeom>
          <a:ln>
            <a:noFill/>
          </a:ln>
        </p:spPr>
      </p:pic>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1605960" y="71640"/>
            <a:ext cx="8979480" cy="821520"/>
          </a:xfrm>
          <a:prstGeom prst="rect">
            <a:avLst/>
          </a:prstGeom>
          <a:noFill/>
          <a:ln>
            <a:noFill/>
          </a:ln>
        </p:spPr>
        <p:style>
          <a:lnRef idx="0"/>
          <a:fillRef idx="0"/>
          <a:effectRef idx="0"/>
          <a:fontRef idx="minor"/>
        </p:style>
        <p:txBody>
          <a:bodyPr lIns="90000" rIns="90000" tIns="45000" bIns="45000"/>
          <a:p>
            <a:pPr algn="ctr">
              <a:lnSpc>
                <a:spcPct val="100000"/>
              </a:lnSpc>
            </a:pPr>
            <a:r>
              <a:rPr b="1" lang="es-ES" sz="4800" spc="-1" strike="noStrike">
                <a:solidFill>
                  <a:srgbClr val="000000"/>
                </a:solidFill>
                <a:latin typeface="Calibri"/>
              </a:rPr>
              <a:t>ZAHORÍ</a:t>
            </a:r>
            <a:endParaRPr b="0" lang="es-ES" sz="4800" spc="-1" strike="noStrike">
              <a:latin typeface="Arial"/>
            </a:endParaRPr>
          </a:p>
        </p:txBody>
      </p:sp>
      <p:sp>
        <p:nvSpPr>
          <p:cNvPr id="198" name="CustomShape 2"/>
          <p:cNvSpPr/>
          <p:nvPr/>
        </p:nvSpPr>
        <p:spPr>
          <a:xfrm>
            <a:off x="1289520" y="2878200"/>
            <a:ext cx="9407520" cy="1101240"/>
          </a:xfrm>
          <a:prstGeom prst="rect">
            <a:avLst/>
          </a:prstGeom>
          <a:noFill/>
          <a:ln>
            <a:noFill/>
          </a:ln>
        </p:spPr>
        <p:style>
          <a:lnRef idx="0"/>
          <a:fillRef idx="0"/>
          <a:effectRef idx="0"/>
          <a:fontRef idx="minor"/>
        </p:style>
        <p:txBody>
          <a:bodyPr>
            <a:normAutofit/>
          </a:bodyPr>
          <a:p>
            <a:pPr algn="ctr">
              <a:lnSpc>
                <a:spcPct val="90000"/>
              </a:lnSpc>
              <a:spcBef>
                <a:spcPts val="1001"/>
              </a:spcBef>
            </a:pPr>
            <a:r>
              <a:rPr b="0" lang="es-ES" sz="2400" spc="-1" strike="noStrike">
                <a:solidFill>
                  <a:srgbClr val="000000"/>
                </a:solidFill>
                <a:latin typeface="Calibri"/>
              </a:rPr>
              <a:t>REPASO</a:t>
            </a:r>
            <a:endParaRPr b="0" lang="es-ES" sz="2400" spc="-1" strike="noStrike">
              <a:latin typeface="Arial"/>
            </a:endParaRPr>
          </a:p>
          <a:p>
            <a:pPr algn="ctr">
              <a:lnSpc>
                <a:spcPct val="90000"/>
              </a:lnSpc>
              <a:spcBef>
                <a:spcPts val="1001"/>
              </a:spcBef>
            </a:pPr>
            <a:r>
              <a:rPr b="0" lang="es-ES" sz="2400" spc="-1" strike="noStrike">
                <a:solidFill>
                  <a:srgbClr val="000000"/>
                </a:solidFill>
                <a:latin typeface="Calibri"/>
              </a:rPr>
              <a:t>Y</a:t>
            </a:r>
            <a:endParaRPr b="0" lang="es-ES" sz="2400" spc="-1" strike="noStrike">
              <a:latin typeface="Arial"/>
            </a:endParaRPr>
          </a:p>
          <a:p>
            <a:pPr algn="ctr">
              <a:lnSpc>
                <a:spcPct val="90000"/>
              </a:lnSpc>
              <a:spcBef>
                <a:spcPts val="1001"/>
              </a:spcBef>
            </a:pPr>
            <a:r>
              <a:rPr b="0" lang="es-ES" sz="2400" spc="-1" strike="noStrike">
                <a:solidFill>
                  <a:srgbClr val="000000"/>
                </a:solidFill>
                <a:latin typeface="Calibri"/>
              </a:rPr>
              <a:t>VISTA EN PROYECTO</a:t>
            </a:r>
            <a:endParaRPr b="0" lang="es-ES" sz="2400" spc="-1" strike="noStrike">
              <a:latin typeface="Arial"/>
            </a:endParaRPr>
          </a:p>
        </p:txBody>
      </p:sp>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CustomShape 1"/>
          <p:cNvSpPr/>
          <p:nvPr/>
        </p:nvSpPr>
        <p:spPr>
          <a:xfrm>
            <a:off x="1605960" y="71640"/>
            <a:ext cx="8979480" cy="821520"/>
          </a:xfrm>
          <a:prstGeom prst="rect">
            <a:avLst/>
          </a:prstGeom>
          <a:noFill/>
          <a:ln>
            <a:noFill/>
          </a:ln>
        </p:spPr>
        <p:style>
          <a:lnRef idx="0"/>
          <a:fillRef idx="0"/>
          <a:effectRef idx="0"/>
          <a:fontRef idx="minor"/>
        </p:style>
        <p:txBody>
          <a:bodyPr lIns="90000" rIns="90000" tIns="45000" bIns="45000"/>
          <a:p>
            <a:pPr algn="ctr">
              <a:lnSpc>
                <a:spcPct val="100000"/>
              </a:lnSpc>
            </a:pPr>
            <a:r>
              <a:rPr b="1" lang="es-ES" sz="4800" spc="-1" strike="noStrike">
                <a:solidFill>
                  <a:srgbClr val="000000"/>
                </a:solidFill>
                <a:latin typeface="Calibri"/>
              </a:rPr>
              <a:t>ZAHORÍ</a:t>
            </a:r>
            <a:endParaRPr b="0" lang="es-ES" sz="4800" spc="-1" strike="noStrike">
              <a:latin typeface="Arial"/>
            </a:endParaRPr>
          </a:p>
        </p:txBody>
      </p:sp>
      <p:sp>
        <p:nvSpPr>
          <p:cNvPr id="200" name="CustomShape 2"/>
          <p:cNvSpPr/>
          <p:nvPr/>
        </p:nvSpPr>
        <p:spPr>
          <a:xfrm>
            <a:off x="1500480" y="3048120"/>
            <a:ext cx="9407520" cy="1101240"/>
          </a:xfrm>
          <a:prstGeom prst="rect">
            <a:avLst/>
          </a:prstGeom>
          <a:noFill/>
          <a:ln>
            <a:noFill/>
          </a:ln>
        </p:spPr>
        <p:style>
          <a:lnRef idx="0"/>
          <a:fillRef idx="0"/>
          <a:effectRef idx="0"/>
          <a:fontRef idx="minor"/>
        </p:style>
        <p:txBody>
          <a:bodyPr>
            <a:normAutofit/>
          </a:bodyPr>
          <a:p>
            <a:pPr algn="ctr">
              <a:lnSpc>
                <a:spcPct val="90000"/>
              </a:lnSpc>
              <a:spcBef>
                <a:spcPts val="1001"/>
              </a:spcBef>
            </a:pPr>
            <a:r>
              <a:rPr b="0" lang="es-ES" sz="2400" spc="-1" strike="noStrike">
                <a:solidFill>
                  <a:srgbClr val="000000"/>
                </a:solidFill>
                <a:latin typeface="Calibri"/>
              </a:rPr>
              <a:t>EJERCICIO: AÑADIR UN NUEVO CAMPO DE TEXTO A UN PAGE OBJECT</a:t>
            </a:r>
            <a:endParaRPr b="0" lang="es-ES" sz="2400" spc="-1" strike="noStrike">
              <a:latin typeface="Arial"/>
            </a:endParaRPr>
          </a:p>
          <a:p>
            <a:pPr algn="ctr">
              <a:lnSpc>
                <a:spcPct val="90000"/>
              </a:lnSpc>
              <a:spcBef>
                <a:spcPts val="1001"/>
              </a:spcBef>
            </a:pPr>
            <a:r>
              <a:rPr b="0" lang="es-ES" sz="2400" spc="-1" strike="noStrike">
                <a:solidFill>
                  <a:srgbClr val="000000"/>
                </a:solidFill>
                <a:latin typeface="Calibri"/>
              </a:rPr>
              <a:t>El valor a introducir en dicho campo debe ser parametrizado</a:t>
            </a:r>
            <a:endParaRPr b="0" lang="es-ES" sz="2400" spc="-1" strike="noStrike">
              <a:latin typeface="Arial"/>
            </a:endParaRPr>
          </a:p>
        </p:txBody>
      </p:sp>
    </p:spTree>
  </p:cSld>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CustomShape 1"/>
          <p:cNvSpPr/>
          <p:nvPr/>
        </p:nvSpPr>
        <p:spPr>
          <a:xfrm>
            <a:off x="1605960" y="71640"/>
            <a:ext cx="8979480" cy="821520"/>
          </a:xfrm>
          <a:prstGeom prst="rect">
            <a:avLst/>
          </a:prstGeom>
          <a:noFill/>
          <a:ln>
            <a:noFill/>
          </a:ln>
        </p:spPr>
        <p:style>
          <a:lnRef idx="0"/>
          <a:fillRef idx="0"/>
          <a:effectRef idx="0"/>
          <a:fontRef idx="minor"/>
        </p:style>
        <p:txBody>
          <a:bodyPr lIns="90000" rIns="90000" tIns="45000" bIns="45000"/>
          <a:p>
            <a:pPr algn="ctr">
              <a:lnSpc>
                <a:spcPct val="100000"/>
              </a:lnSpc>
            </a:pPr>
            <a:r>
              <a:rPr b="1" lang="es-ES" sz="4800" spc="-1" strike="noStrike">
                <a:solidFill>
                  <a:srgbClr val="000000"/>
                </a:solidFill>
                <a:latin typeface="Calibri"/>
              </a:rPr>
              <a:t>ZAHORÍ</a:t>
            </a:r>
            <a:endParaRPr b="0" lang="es-ES" sz="4800" spc="-1" strike="noStrike">
              <a:latin typeface="Arial"/>
            </a:endParaRPr>
          </a:p>
        </p:txBody>
      </p:sp>
      <p:sp>
        <p:nvSpPr>
          <p:cNvPr id="202" name="CustomShape 2"/>
          <p:cNvSpPr/>
          <p:nvPr/>
        </p:nvSpPr>
        <p:spPr>
          <a:xfrm>
            <a:off x="1500480" y="3048120"/>
            <a:ext cx="9407520" cy="1101240"/>
          </a:xfrm>
          <a:prstGeom prst="rect">
            <a:avLst/>
          </a:prstGeom>
          <a:noFill/>
          <a:ln>
            <a:noFill/>
          </a:ln>
        </p:spPr>
        <p:style>
          <a:lnRef idx="0"/>
          <a:fillRef idx="0"/>
          <a:effectRef idx="0"/>
          <a:fontRef idx="minor"/>
        </p:style>
        <p:txBody>
          <a:bodyPr>
            <a:normAutofit/>
          </a:bodyPr>
          <a:p>
            <a:pPr algn="ctr">
              <a:lnSpc>
                <a:spcPct val="90000"/>
              </a:lnSpc>
              <a:spcBef>
                <a:spcPts val="1001"/>
              </a:spcBef>
            </a:pPr>
            <a:r>
              <a:rPr b="0" lang="es-ES" sz="2400" spc="-1" strike="noStrike">
                <a:solidFill>
                  <a:srgbClr val="000000"/>
                </a:solidFill>
                <a:latin typeface="Calibri"/>
              </a:rPr>
              <a:t>EJERCICIO: AÑADIR UN BUSINESS OBJECT QUE ENCAPSULE EL PAGE OBJECT DEL LOGIN</a:t>
            </a:r>
            <a:endParaRPr b="0" lang="es-ES" sz="2400" spc="-1" strike="noStrike">
              <a:latin typeface="Arial"/>
            </a:endParaRPr>
          </a:p>
        </p:txBody>
      </p:sp>
    </p:spTree>
  </p:cSld>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TextShape 1"/>
          <p:cNvSpPr txBox="1"/>
          <p:nvPr/>
        </p:nvSpPr>
        <p:spPr>
          <a:xfrm>
            <a:off x="726840" y="927720"/>
            <a:ext cx="11113200" cy="502560"/>
          </a:xfrm>
          <a:prstGeom prst="rect">
            <a:avLst/>
          </a:prstGeom>
          <a:noFill/>
          <a:ln>
            <a:noFill/>
          </a:ln>
        </p:spPr>
        <p:txBody>
          <a:bodyPr/>
          <a:p>
            <a:pPr algn="ctr">
              <a:lnSpc>
                <a:spcPct val="90000"/>
              </a:lnSpc>
              <a:spcBef>
                <a:spcPts val="1001"/>
              </a:spcBef>
            </a:pPr>
            <a:r>
              <a:rPr b="1" lang="es-ES" sz="2400" spc="-1" strike="noStrike">
                <a:solidFill>
                  <a:srgbClr val="000000"/>
                </a:solidFill>
                <a:latin typeface="Calibri"/>
              </a:rPr>
              <a:t>FICHERO DE PROPIEDADES DE ZAHORÍ (zahori.properties)</a:t>
            </a:r>
            <a:endParaRPr b="0" lang="es-ES" sz="2400" spc="-1" strike="noStrike">
              <a:latin typeface="Arial"/>
            </a:endParaRPr>
          </a:p>
        </p:txBody>
      </p:sp>
      <p:sp>
        <p:nvSpPr>
          <p:cNvPr id="204" name="CustomShape 2"/>
          <p:cNvSpPr/>
          <p:nvPr/>
        </p:nvSpPr>
        <p:spPr>
          <a:xfrm>
            <a:off x="1605960" y="71640"/>
            <a:ext cx="8979480" cy="821520"/>
          </a:xfrm>
          <a:prstGeom prst="rect">
            <a:avLst/>
          </a:prstGeom>
          <a:noFill/>
          <a:ln>
            <a:noFill/>
          </a:ln>
        </p:spPr>
        <p:style>
          <a:lnRef idx="0"/>
          <a:fillRef idx="0"/>
          <a:effectRef idx="0"/>
          <a:fontRef idx="minor"/>
        </p:style>
        <p:txBody>
          <a:bodyPr lIns="90000" rIns="90000" tIns="45000" bIns="45000"/>
          <a:p>
            <a:pPr algn="ctr">
              <a:lnSpc>
                <a:spcPct val="100000"/>
              </a:lnSpc>
            </a:pPr>
            <a:r>
              <a:rPr b="1" lang="es-ES" sz="4800" spc="-1" strike="noStrike">
                <a:solidFill>
                  <a:srgbClr val="000000"/>
                </a:solidFill>
                <a:latin typeface="Calibri"/>
              </a:rPr>
              <a:t>ZAHORÍ</a:t>
            </a:r>
            <a:endParaRPr b="0" lang="es-ES" sz="4800" spc="-1" strike="noStrike">
              <a:latin typeface="Arial"/>
            </a:endParaRPr>
          </a:p>
        </p:txBody>
      </p:sp>
      <p:sp>
        <p:nvSpPr>
          <p:cNvPr id="205" name="CustomShape 3"/>
          <p:cNvSpPr/>
          <p:nvPr/>
        </p:nvSpPr>
        <p:spPr>
          <a:xfrm>
            <a:off x="726840" y="1958760"/>
            <a:ext cx="11113200" cy="4183560"/>
          </a:xfrm>
          <a:prstGeom prst="rect">
            <a:avLst/>
          </a:prstGeom>
          <a:noFill/>
          <a:ln>
            <a:noFill/>
          </a:ln>
        </p:spPr>
        <p:style>
          <a:lnRef idx="0"/>
          <a:fillRef idx="0"/>
          <a:effectRef idx="0"/>
          <a:fontRef idx="minor"/>
        </p:style>
        <p:txBody>
          <a:bodyPr>
            <a:normAutofit/>
          </a:bodyPr>
          <a:p>
            <a:pPr>
              <a:lnSpc>
                <a:spcPct val="90000"/>
              </a:lnSpc>
              <a:spcBef>
                <a:spcPts val="1001"/>
              </a:spcBef>
            </a:pPr>
            <a:r>
              <a:rPr b="0" lang="es-ES" sz="2400" spc="-1" strike="noStrike">
                <a:solidFill>
                  <a:srgbClr val="000000"/>
                </a:solidFill>
                <a:latin typeface="Calibri"/>
              </a:rPr>
              <a:t>Fichero donde podemos modificar el comportamiento de Zahorí relativo a:</a:t>
            </a:r>
            <a:endParaRPr b="0" lang="es-ES" sz="2400" spc="-1" strike="noStrike">
              <a:latin typeface="Arial"/>
            </a:endParaRPr>
          </a:p>
          <a:p>
            <a:pPr marL="343080" indent="-342720">
              <a:lnSpc>
                <a:spcPct val="90000"/>
              </a:lnSpc>
              <a:spcBef>
                <a:spcPts val="1001"/>
              </a:spcBef>
              <a:buClr>
                <a:srgbClr val="000000"/>
              </a:buClr>
              <a:buFont typeface="Arial"/>
              <a:buChar char="-"/>
            </a:pPr>
            <a:r>
              <a:rPr b="0" lang="es-ES" sz="2400" spc="-1" strike="noStrike">
                <a:solidFill>
                  <a:srgbClr val="000000"/>
                </a:solidFill>
                <a:latin typeface="Calibri"/>
              </a:rPr>
              <a:t>Localización de webDrivers</a:t>
            </a:r>
            <a:endParaRPr b="0" lang="es-ES" sz="2400" spc="-1" strike="noStrike">
              <a:latin typeface="Arial"/>
            </a:endParaRPr>
          </a:p>
          <a:p>
            <a:pPr marL="343080" indent="-342720">
              <a:lnSpc>
                <a:spcPct val="90000"/>
              </a:lnSpc>
              <a:spcBef>
                <a:spcPts val="1001"/>
              </a:spcBef>
              <a:buClr>
                <a:srgbClr val="000000"/>
              </a:buClr>
              <a:buFont typeface="Arial"/>
              <a:buChar char="-"/>
            </a:pPr>
            <a:r>
              <a:rPr b="0" lang="es-ES" sz="2400" spc="-1" strike="noStrike">
                <a:solidFill>
                  <a:srgbClr val="000000"/>
                </a:solidFill>
                <a:latin typeface="Calibri"/>
              </a:rPr>
              <a:t>Timeouts de carga</a:t>
            </a:r>
            <a:endParaRPr b="0" lang="es-ES" sz="2400" spc="-1" strike="noStrike">
              <a:latin typeface="Arial"/>
            </a:endParaRPr>
          </a:p>
          <a:p>
            <a:pPr marL="343080" indent="-342720">
              <a:lnSpc>
                <a:spcPct val="90000"/>
              </a:lnSpc>
              <a:spcBef>
                <a:spcPts val="1001"/>
              </a:spcBef>
              <a:buClr>
                <a:srgbClr val="000000"/>
              </a:buClr>
              <a:buFont typeface="Arial"/>
              <a:buChar char="-"/>
            </a:pPr>
            <a:r>
              <a:rPr b="0" lang="es-ES" sz="2400" spc="-1" strike="noStrike">
                <a:solidFill>
                  <a:srgbClr val="000000"/>
                </a:solidFill>
                <a:latin typeface="Calibri"/>
              </a:rPr>
              <a:t>Generación de evidencias</a:t>
            </a:r>
            <a:endParaRPr b="0" lang="es-ES" sz="2400" spc="-1" strike="noStrike">
              <a:latin typeface="Arial"/>
            </a:endParaRPr>
          </a:p>
          <a:p>
            <a:pPr marL="343080" indent="-342720">
              <a:lnSpc>
                <a:spcPct val="90000"/>
              </a:lnSpc>
              <a:spcBef>
                <a:spcPts val="1001"/>
              </a:spcBef>
              <a:buClr>
                <a:srgbClr val="000000"/>
              </a:buClr>
              <a:buFont typeface="Arial"/>
              <a:buChar char="-"/>
            </a:pPr>
            <a:r>
              <a:rPr b="0" lang="es-ES" sz="2400" spc="-1" strike="noStrike">
                <a:solidFill>
                  <a:srgbClr val="000000"/>
                </a:solidFill>
                <a:latin typeface="Calibri"/>
              </a:rPr>
              <a:t>Registro de evidencias en TMS</a:t>
            </a:r>
            <a:endParaRPr b="0" lang="es-ES" sz="2400" spc="-1" strike="noStrike">
              <a:latin typeface="Arial"/>
            </a:endParaRPr>
          </a:p>
          <a:p>
            <a:pPr marL="343080" indent="-342720">
              <a:lnSpc>
                <a:spcPct val="90000"/>
              </a:lnSpc>
              <a:spcBef>
                <a:spcPts val="1001"/>
              </a:spcBef>
              <a:buClr>
                <a:srgbClr val="000000"/>
              </a:buClr>
              <a:buFont typeface="Arial"/>
              <a:buChar char="-"/>
            </a:pPr>
            <a:r>
              <a:rPr b="0" lang="es-ES" sz="2400" spc="-1" strike="noStrike">
                <a:solidFill>
                  <a:srgbClr val="000000"/>
                </a:solidFill>
                <a:latin typeface="Calibri"/>
              </a:rPr>
              <a:t>Capabilities o preferencias de los navegadores</a:t>
            </a:r>
            <a:endParaRPr b="0" lang="es-ES" sz="2400" spc="-1" strike="noStrike">
              <a:latin typeface="Arial"/>
            </a:endParaRPr>
          </a:p>
          <a:p>
            <a:pPr>
              <a:lnSpc>
                <a:spcPct val="90000"/>
              </a:lnSpc>
              <a:spcBef>
                <a:spcPts val="1001"/>
              </a:spcBef>
            </a:pPr>
            <a:endParaRPr b="0" lang="es-ES" sz="2400" spc="-1" strike="noStrike">
              <a:latin typeface="Arial"/>
            </a:endParaRPr>
          </a:p>
        </p:txBody>
      </p:sp>
      <p:pic>
        <p:nvPicPr>
          <p:cNvPr id="206" name="Imagen 3" descr=""/>
          <p:cNvPicPr/>
          <p:nvPr/>
        </p:nvPicPr>
        <p:blipFill>
          <a:blip r:embed="rId1"/>
          <a:stretch/>
        </p:blipFill>
        <p:spPr>
          <a:xfrm>
            <a:off x="7521120" y="2474640"/>
            <a:ext cx="3943800" cy="4176360"/>
          </a:xfrm>
          <a:prstGeom prst="rect">
            <a:avLst/>
          </a:prstGeom>
          <a:ln>
            <a:noFill/>
          </a:ln>
        </p:spPr>
      </p:pic>
    </p:spTree>
  </p:cSld>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TextShape 1"/>
          <p:cNvSpPr txBox="1"/>
          <p:nvPr/>
        </p:nvSpPr>
        <p:spPr>
          <a:xfrm>
            <a:off x="726840" y="927720"/>
            <a:ext cx="11113200" cy="502560"/>
          </a:xfrm>
          <a:prstGeom prst="rect">
            <a:avLst/>
          </a:prstGeom>
          <a:noFill/>
          <a:ln>
            <a:noFill/>
          </a:ln>
        </p:spPr>
        <p:txBody>
          <a:bodyPr/>
          <a:p>
            <a:pPr algn="ctr">
              <a:lnSpc>
                <a:spcPct val="90000"/>
              </a:lnSpc>
              <a:spcBef>
                <a:spcPts val="1001"/>
              </a:spcBef>
            </a:pPr>
            <a:r>
              <a:rPr b="1" lang="es-ES" sz="2400" spc="-1" strike="noStrike">
                <a:solidFill>
                  <a:srgbClr val="000000"/>
                </a:solidFill>
                <a:latin typeface="Calibri"/>
              </a:rPr>
              <a:t>FICHERO DE PROPIEDADES DEL PROYECTO (project.properties)</a:t>
            </a:r>
            <a:endParaRPr b="0" lang="es-ES" sz="2400" spc="-1" strike="noStrike">
              <a:latin typeface="Arial"/>
            </a:endParaRPr>
          </a:p>
        </p:txBody>
      </p:sp>
      <p:sp>
        <p:nvSpPr>
          <p:cNvPr id="208" name="CustomShape 2"/>
          <p:cNvSpPr/>
          <p:nvPr/>
        </p:nvSpPr>
        <p:spPr>
          <a:xfrm>
            <a:off x="1605960" y="71640"/>
            <a:ext cx="8979480" cy="821520"/>
          </a:xfrm>
          <a:prstGeom prst="rect">
            <a:avLst/>
          </a:prstGeom>
          <a:noFill/>
          <a:ln>
            <a:noFill/>
          </a:ln>
        </p:spPr>
        <p:style>
          <a:lnRef idx="0"/>
          <a:fillRef idx="0"/>
          <a:effectRef idx="0"/>
          <a:fontRef idx="minor"/>
        </p:style>
        <p:txBody>
          <a:bodyPr lIns="90000" rIns="90000" tIns="45000" bIns="45000"/>
          <a:p>
            <a:pPr algn="ctr">
              <a:lnSpc>
                <a:spcPct val="100000"/>
              </a:lnSpc>
            </a:pPr>
            <a:r>
              <a:rPr b="1" lang="es-ES" sz="4800" spc="-1" strike="noStrike">
                <a:solidFill>
                  <a:srgbClr val="000000"/>
                </a:solidFill>
                <a:latin typeface="Calibri"/>
              </a:rPr>
              <a:t>ZAHORÍ</a:t>
            </a:r>
            <a:endParaRPr b="0" lang="es-ES" sz="4800" spc="-1" strike="noStrike">
              <a:latin typeface="Arial"/>
            </a:endParaRPr>
          </a:p>
        </p:txBody>
      </p:sp>
      <p:sp>
        <p:nvSpPr>
          <p:cNvPr id="209" name="CustomShape 3"/>
          <p:cNvSpPr/>
          <p:nvPr/>
        </p:nvSpPr>
        <p:spPr>
          <a:xfrm>
            <a:off x="726840" y="1958760"/>
            <a:ext cx="11113200" cy="4183560"/>
          </a:xfrm>
          <a:prstGeom prst="rect">
            <a:avLst/>
          </a:prstGeom>
          <a:noFill/>
          <a:ln>
            <a:noFill/>
          </a:ln>
        </p:spPr>
        <p:style>
          <a:lnRef idx="0"/>
          <a:fillRef idx="0"/>
          <a:effectRef idx="0"/>
          <a:fontRef idx="minor"/>
        </p:style>
        <p:txBody>
          <a:bodyPr>
            <a:normAutofit/>
          </a:bodyPr>
          <a:p>
            <a:pPr marL="343080" indent="-342720">
              <a:lnSpc>
                <a:spcPct val="90000"/>
              </a:lnSpc>
              <a:spcBef>
                <a:spcPts val="1001"/>
              </a:spcBef>
              <a:buClr>
                <a:srgbClr val="000000"/>
              </a:buClr>
              <a:buFont typeface="Arial"/>
              <a:buChar char="•"/>
            </a:pPr>
            <a:r>
              <a:rPr b="0" lang="es-ES" sz="2400" spc="-1" strike="noStrike">
                <a:solidFill>
                  <a:srgbClr val="000000"/>
                </a:solidFill>
                <a:latin typeface="Calibri"/>
              </a:rPr>
              <a:t>Sirve para definir propiedades o variables de forma global</a:t>
            </a:r>
            <a:endParaRPr b="0" lang="es-ES" sz="2400" spc="-1" strike="noStrike">
              <a:latin typeface="Arial"/>
            </a:endParaRPr>
          </a:p>
          <a:p>
            <a:pPr marL="343080" indent="-342720">
              <a:lnSpc>
                <a:spcPct val="90000"/>
              </a:lnSpc>
              <a:spcBef>
                <a:spcPts val="1001"/>
              </a:spcBef>
              <a:buClr>
                <a:srgbClr val="000000"/>
              </a:buClr>
              <a:buFont typeface="Arial"/>
              <a:buChar char="•"/>
            </a:pPr>
            <a:r>
              <a:rPr b="0" lang="es-ES" sz="2400" spc="-1" strike="noStrike">
                <a:solidFill>
                  <a:srgbClr val="000000"/>
                </a:solidFill>
                <a:latin typeface="Calibri"/>
              </a:rPr>
              <a:t>Se pueden recuperar mediante el testContext:</a:t>
            </a:r>
            <a:endParaRPr b="0" lang="es-ES" sz="2400" spc="-1" strike="noStrike">
              <a:latin typeface="Arial"/>
            </a:endParaRPr>
          </a:p>
          <a:p>
            <a:pPr>
              <a:lnSpc>
                <a:spcPct val="90000"/>
              </a:lnSpc>
              <a:spcBef>
                <a:spcPts val="1001"/>
              </a:spcBef>
            </a:pPr>
            <a:endParaRPr b="0" lang="es-ES" sz="2400" spc="-1" strike="noStrike">
              <a:latin typeface="Arial"/>
            </a:endParaRPr>
          </a:p>
          <a:p>
            <a:pPr>
              <a:lnSpc>
                <a:spcPct val="90000"/>
              </a:lnSpc>
              <a:spcBef>
                <a:spcPts val="1001"/>
              </a:spcBef>
            </a:pPr>
            <a:endParaRPr b="0" lang="es-ES" sz="2400" spc="-1" strike="noStrike">
              <a:latin typeface="Arial"/>
            </a:endParaRPr>
          </a:p>
        </p:txBody>
      </p:sp>
      <p:pic>
        <p:nvPicPr>
          <p:cNvPr id="210" name="Imagen 3" descr=""/>
          <p:cNvPicPr/>
          <p:nvPr/>
        </p:nvPicPr>
        <p:blipFill>
          <a:blip r:embed="rId1"/>
          <a:stretch/>
        </p:blipFill>
        <p:spPr>
          <a:xfrm>
            <a:off x="8452440" y="1958760"/>
            <a:ext cx="3495240" cy="3390480"/>
          </a:xfrm>
          <a:prstGeom prst="rect">
            <a:avLst/>
          </a:prstGeom>
          <a:ln>
            <a:noFill/>
          </a:ln>
        </p:spPr>
      </p:pic>
      <p:pic>
        <p:nvPicPr>
          <p:cNvPr id="211" name="Imagen 8" descr=""/>
          <p:cNvPicPr/>
          <p:nvPr/>
        </p:nvPicPr>
        <p:blipFill>
          <a:blip r:embed="rId2"/>
          <a:stretch/>
        </p:blipFill>
        <p:spPr>
          <a:xfrm>
            <a:off x="1102320" y="2909520"/>
            <a:ext cx="6973920" cy="1141200"/>
          </a:xfrm>
          <a:prstGeom prst="rect">
            <a:avLst/>
          </a:prstGeom>
          <a:ln>
            <a:noFill/>
          </a:ln>
        </p:spPr>
      </p:pic>
    </p:spTree>
  </p:cSld>
  <p:timing>
    <p:tnLst>
      <p:par>
        <p:cTn id="69" dur="indefinite" restart="never" nodeType="tmRoot">
          <p:childTnLst>
            <p:seq>
              <p:cTn id="70" dur="indefinite"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TextShape 1"/>
          <p:cNvSpPr txBox="1"/>
          <p:nvPr/>
        </p:nvSpPr>
        <p:spPr>
          <a:xfrm>
            <a:off x="726840" y="927720"/>
            <a:ext cx="11113200" cy="502560"/>
          </a:xfrm>
          <a:prstGeom prst="rect">
            <a:avLst/>
          </a:prstGeom>
          <a:noFill/>
          <a:ln>
            <a:noFill/>
          </a:ln>
        </p:spPr>
        <p:txBody>
          <a:bodyPr/>
          <a:p>
            <a:pPr algn="ctr">
              <a:lnSpc>
                <a:spcPct val="90000"/>
              </a:lnSpc>
              <a:spcBef>
                <a:spcPts val="1001"/>
              </a:spcBef>
            </a:pPr>
            <a:r>
              <a:rPr b="1" lang="es-ES" sz="2400" spc="-1" strike="noStrike">
                <a:solidFill>
                  <a:srgbClr val="000000"/>
                </a:solidFill>
                <a:latin typeface="Calibri"/>
              </a:rPr>
              <a:t>GENERACIÓN DE EVIDENCIAS (logs)</a:t>
            </a:r>
            <a:endParaRPr b="0" lang="es-ES" sz="2400" spc="-1" strike="noStrike">
              <a:latin typeface="Arial"/>
            </a:endParaRPr>
          </a:p>
        </p:txBody>
      </p:sp>
      <p:sp>
        <p:nvSpPr>
          <p:cNvPr id="213" name="CustomShape 2"/>
          <p:cNvSpPr/>
          <p:nvPr/>
        </p:nvSpPr>
        <p:spPr>
          <a:xfrm>
            <a:off x="1605960" y="71640"/>
            <a:ext cx="8979480" cy="821520"/>
          </a:xfrm>
          <a:prstGeom prst="rect">
            <a:avLst/>
          </a:prstGeom>
          <a:noFill/>
          <a:ln>
            <a:noFill/>
          </a:ln>
        </p:spPr>
        <p:style>
          <a:lnRef idx="0"/>
          <a:fillRef idx="0"/>
          <a:effectRef idx="0"/>
          <a:fontRef idx="minor"/>
        </p:style>
        <p:txBody>
          <a:bodyPr lIns="90000" rIns="90000" tIns="45000" bIns="45000"/>
          <a:p>
            <a:pPr algn="ctr">
              <a:lnSpc>
                <a:spcPct val="100000"/>
              </a:lnSpc>
            </a:pPr>
            <a:r>
              <a:rPr b="1" lang="es-ES" sz="4800" spc="-1" strike="noStrike">
                <a:solidFill>
                  <a:srgbClr val="000000"/>
                </a:solidFill>
                <a:latin typeface="Calibri"/>
              </a:rPr>
              <a:t>ZAHORÍ</a:t>
            </a:r>
            <a:endParaRPr b="0" lang="es-ES" sz="4800" spc="-1" strike="noStrike">
              <a:latin typeface="Arial"/>
            </a:endParaRPr>
          </a:p>
        </p:txBody>
      </p:sp>
      <p:sp>
        <p:nvSpPr>
          <p:cNvPr id="214" name="CustomShape 3"/>
          <p:cNvSpPr/>
          <p:nvPr/>
        </p:nvSpPr>
        <p:spPr>
          <a:xfrm>
            <a:off x="539280" y="1455840"/>
            <a:ext cx="11113200" cy="5097960"/>
          </a:xfrm>
          <a:prstGeom prst="rect">
            <a:avLst/>
          </a:prstGeom>
          <a:noFill/>
          <a:ln>
            <a:noFill/>
          </a:ln>
        </p:spPr>
        <p:style>
          <a:lnRef idx="0"/>
          <a:fillRef idx="0"/>
          <a:effectRef idx="0"/>
          <a:fontRef idx="minor"/>
        </p:style>
        <p:txBody>
          <a:bodyPr>
            <a:normAutofit/>
          </a:bodyPr>
          <a:p>
            <a:pPr>
              <a:lnSpc>
                <a:spcPct val="90000"/>
              </a:lnSpc>
              <a:spcBef>
                <a:spcPts val="1001"/>
              </a:spcBef>
            </a:pPr>
            <a:r>
              <a:rPr b="0" lang="es-ES" sz="2400" spc="-1" strike="noStrike">
                <a:solidFill>
                  <a:srgbClr val="000000"/>
                </a:solidFill>
                <a:latin typeface="Calibri"/>
              </a:rPr>
              <a:t>Log completo de bajo nivel</a:t>
            </a:r>
            <a:endParaRPr b="0" lang="es-ES" sz="2400" spc="-1" strike="noStrike">
              <a:latin typeface="Arial"/>
            </a:endParaRPr>
          </a:p>
          <a:p>
            <a:pPr>
              <a:lnSpc>
                <a:spcPct val="90000"/>
              </a:lnSpc>
              <a:spcBef>
                <a:spcPts val="1001"/>
              </a:spcBef>
            </a:pPr>
            <a:r>
              <a:rPr b="0" lang="es-ES" sz="2400" spc="-1" strike="noStrike">
                <a:solidFill>
                  <a:srgbClr val="000000"/>
                </a:solidFill>
                <a:latin typeface="Calibri"/>
              </a:rPr>
              <a:t>Incluye:</a:t>
            </a:r>
            <a:endParaRPr b="0" lang="es-ES" sz="2400" spc="-1" strike="noStrike">
              <a:latin typeface="Arial"/>
            </a:endParaRPr>
          </a:p>
          <a:p>
            <a:pPr>
              <a:lnSpc>
                <a:spcPct val="90000"/>
              </a:lnSpc>
              <a:spcBef>
                <a:spcPts val="1001"/>
              </a:spcBef>
            </a:pPr>
            <a:r>
              <a:rPr b="0" lang="es-ES" sz="2400" spc="-1" strike="noStrike">
                <a:solidFill>
                  <a:srgbClr val="000000"/>
                </a:solidFill>
                <a:latin typeface="Calibri"/>
              </a:rPr>
              <a:t>- Todas las acciones realizadas por el framework</a:t>
            </a:r>
            <a:endParaRPr b="0" lang="es-ES" sz="2400" spc="-1" strike="noStrike">
              <a:latin typeface="Arial"/>
            </a:endParaRPr>
          </a:p>
          <a:p>
            <a:pPr>
              <a:lnSpc>
                <a:spcPct val="90000"/>
              </a:lnSpc>
              <a:spcBef>
                <a:spcPts val="1001"/>
              </a:spcBef>
            </a:pPr>
            <a:r>
              <a:rPr b="0" lang="es-ES" sz="2400" spc="-1" strike="noStrike">
                <a:solidFill>
                  <a:srgbClr val="000000"/>
                </a:solidFill>
                <a:latin typeface="Calibri"/>
              </a:rPr>
              <a:t>- Mensajes que queremos registrar en la automatización</a:t>
            </a:r>
            <a:endParaRPr b="0" lang="es-ES" sz="2400" spc="-1" strike="noStrike">
              <a:latin typeface="Arial"/>
            </a:endParaRPr>
          </a:p>
          <a:p>
            <a:pPr>
              <a:lnSpc>
                <a:spcPct val="90000"/>
              </a:lnSpc>
              <a:spcBef>
                <a:spcPts val="1001"/>
              </a:spcBef>
            </a:pPr>
            <a:endParaRPr b="0" lang="es-ES" sz="2400" spc="-1" strike="noStrike">
              <a:latin typeface="Arial"/>
            </a:endParaRPr>
          </a:p>
          <a:p>
            <a:pPr>
              <a:lnSpc>
                <a:spcPct val="90000"/>
              </a:lnSpc>
              <a:spcBef>
                <a:spcPts val="1001"/>
              </a:spcBef>
            </a:pPr>
            <a:r>
              <a:rPr b="0" lang="es-ES" sz="2400" spc="-1" strike="noStrike">
                <a:solidFill>
                  <a:srgbClr val="000000"/>
                </a:solidFill>
                <a:latin typeface="Calibri"/>
              </a:rPr>
              <a:t>Activación en zahorí.properties:</a:t>
            </a:r>
            <a:endParaRPr b="0" lang="es-ES" sz="2400" spc="-1" strike="noStrike">
              <a:latin typeface="Arial"/>
            </a:endParaRPr>
          </a:p>
          <a:p>
            <a:pPr>
              <a:lnSpc>
                <a:spcPct val="90000"/>
              </a:lnSpc>
              <a:spcBef>
                <a:spcPts val="1001"/>
              </a:spcBef>
            </a:pPr>
            <a:endParaRPr b="0" lang="es-ES" sz="2400" spc="-1" strike="noStrike">
              <a:latin typeface="Arial"/>
            </a:endParaRPr>
          </a:p>
          <a:p>
            <a:pPr>
              <a:lnSpc>
                <a:spcPct val="90000"/>
              </a:lnSpc>
              <a:spcBef>
                <a:spcPts val="1001"/>
              </a:spcBef>
            </a:pPr>
            <a:r>
              <a:rPr b="0" lang="es-ES" sz="2400" spc="-1" strike="noStrike">
                <a:solidFill>
                  <a:srgbClr val="000000"/>
                </a:solidFill>
                <a:latin typeface="Calibri"/>
              </a:rPr>
              <a:t>Cómo escribir mensajes en el log:</a:t>
            </a:r>
            <a:endParaRPr b="0" lang="es-ES" sz="2400" spc="-1" strike="noStrike">
              <a:latin typeface="Arial"/>
            </a:endParaRPr>
          </a:p>
          <a:p>
            <a:pPr>
              <a:lnSpc>
                <a:spcPct val="90000"/>
              </a:lnSpc>
              <a:spcBef>
                <a:spcPts val="1001"/>
              </a:spcBef>
            </a:pPr>
            <a:endParaRPr b="0" lang="es-ES" sz="2400" spc="-1" strike="noStrike">
              <a:latin typeface="Arial"/>
            </a:endParaRPr>
          </a:p>
          <a:p>
            <a:pPr>
              <a:lnSpc>
                <a:spcPct val="90000"/>
              </a:lnSpc>
              <a:spcBef>
                <a:spcPts val="1001"/>
              </a:spcBef>
            </a:pPr>
            <a:endParaRPr b="0" lang="es-ES" sz="2400" spc="-1" strike="noStrike">
              <a:latin typeface="Arial"/>
            </a:endParaRPr>
          </a:p>
          <a:p>
            <a:pPr>
              <a:lnSpc>
                <a:spcPct val="90000"/>
              </a:lnSpc>
              <a:spcBef>
                <a:spcPts val="1001"/>
              </a:spcBef>
            </a:pPr>
            <a:r>
              <a:rPr b="0" lang="es-ES" sz="2400" spc="-1" strike="noStrike">
                <a:solidFill>
                  <a:srgbClr val="000000"/>
                </a:solidFill>
                <a:latin typeface="Calibri"/>
              </a:rPr>
              <a:t>Niveles de log: info, warn, debug y error</a:t>
            </a:r>
            <a:endParaRPr b="0" lang="es-ES" sz="2400" spc="-1" strike="noStrike">
              <a:latin typeface="Arial"/>
            </a:endParaRPr>
          </a:p>
          <a:p>
            <a:pPr>
              <a:lnSpc>
                <a:spcPct val="90000"/>
              </a:lnSpc>
              <a:spcBef>
                <a:spcPts val="1001"/>
              </a:spcBef>
            </a:pPr>
            <a:r>
              <a:rPr b="0" lang="es-ES" sz="2400" spc="-1" strike="noStrike">
                <a:solidFill>
                  <a:srgbClr val="000000"/>
                </a:solidFill>
                <a:latin typeface="Calibri"/>
              </a:rPr>
              <a:t>Localización de logs y evidencias: </a:t>
            </a:r>
            <a:endParaRPr b="0" lang="es-ES" sz="2400" spc="-1" strike="noStrike">
              <a:latin typeface="Arial"/>
            </a:endParaRPr>
          </a:p>
          <a:p>
            <a:pPr>
              <a:lnSpc>
                <a:spcPct val="90000"/>
              </a:lnSpc>
              <a:spcBef>
                <a:spcPts val="1001"/>
              </a:spcBef>
            </a:pPr>
            <a:r>
              <a:rPr b="0" lang="es-ES" sz="1700" spc="-1" strike="noStrike">
                <a:solidFill>
                  <a:srgbClr val="000000"/>
                </a:solidFill>
                <a:latin typeface="Calibri"/>
              </a:rPr>
              <a:t>         </a:t>
            </a:r>
            <a:r>
              <a:rPr b="0" lang="es-ES" sz="1700" spc="-1" strike="noStrike">
                <a:solidFill>
                  <a:srgbClr val="000000"/>
                </a:solidFill>
                <a:latin typeface="Calibri"/>
              </a:rPr>
              <a:t>Zahori-Carreras\carreras-e2e-tests_aat\target\test-results\&lt;TEST_ID&gt;\&lt;PLATFORM&gt;\&lt;BROWSER&gt;\&lt;TIMESTAMP&gt;\</a:t>
            </a:r>
            <a:endParaRPr b="0" lang="es-ES" sz="1700" spc="-1" strike="noStrike">
              <a:latin typeface="Arial"/>
            </a:endParaRPr>
          </a:p>
          <a:p>
            <a:pPr>
              <a:lnSpc>
                <a:spcPct val="90000"/>
              </a:lnSpc>
              <a:spcBef>
                <a:spcPts val="1001"/>
              </a:spcBef>
            </a:pPr>
            <a:endParaRPr b="0" lang="es-ES" sz="1700" spc="-1" strike="noStrike">
              <a:latin typeface="Arial"/>
            </a:endParaRPr>
          </a:p>
          <a:p>
            <a:pPr>
              <a:lnSpc>
                <a:spcPct val="90000"/>
              </a:lnSpc>
              <a:spcBef>
                <a:spcPts val="1001"/>
              </a:spcBef>
            </a:pPr>
            <a:endParaRPr b="0" lang="es-ES" sz="1700" spc="-1" strike="noStrike">
              <a:latin typeface="Arial"/>
            </a:endParaRPr>
          </a:p>
        </p:txBody>
      </p:sp>
      <p:pic>
        <p:nvPicPr>
          <p:cNvPr id="215" name="Imagen 7" descr=""/>
          <p:cNvPicPr/>
          <p:nvPr/>
        </p:nvPicPr>
        <p:blipFill>
          <a:blip r:embed="rId1"/>
          <a:stretch/>
        </p:blipFill>
        <p:spPr>
          <a:xfrm>
            <a:off x="1262880" y="3801600"/>
            <a:ext cx="5347440" cy="300960"/>
          </a:xfrm>
          <a:prstGeom prst="rect">
            <a:avLst/>
          </a:prstGeom>
          <a:ln>
            <a:noFill/>
          </a:ln>
        </p:spPr>
      </p:pic>
      <p:pic>
        <p:nvPicPr>
          <p:cNvPr id="216" name="Imagen 9" descr=""/>
          <p:cNvPicPr/>
          <p:nvPr/>
        </p:nvPicPr>
        <p:blipFill>
          <a:blip r:embed="rId2"/>
          <a:stretch/>
        </p:blipFill>
        <p:spPr>
          <a:xfrm>
            <a:off x="1148400" y="4621680"/>
            <a:ext cx="7712280" cy="585360"/>
          </a:xfrm>
          <a:prstGeom prst="rect">
            <a:avLst/>
          </a:prstGeom>
          <a:ln>
            <a:noFill/>
          </a:ln>
        </p:spPr>
      </p:pic>
    </p:spTree>
  </p:cSld>
  <p:timing>
    <p:tnLst>
      <p:par>
        <p:cTn id="71" dur="indefinite" restart="never" nodeType="tmRoot">
          <p:childTnLst>
            <p:seq>
              <p:cTn id="72" dur="indefinite"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CustomShape 1"/>
          <p:cNvSpPr/>
          <p:nvPr/>
        </p:nvSpPr>
        <p:spPr>
          <a:xfrm>
            <a:off x="1605960" y="71640"/>
            <a:ext cx="8979480" cy="821520"/>
          </a:xfrm>
          <a:prstGeom prst="rect">
            <a:avLst/>
          </a:prstGeom>
          <a:noFill/>
          <a:ln>
            <a:noFill/>
          </a:ln>
        </p:spPr>
        <p:style>
          <a:lnRef idx="0"/>
          <a:fillRef idx="0"/>
          <a:effectRef idx="0"/>
          <a:fontRef idx="minor"/>
        </p:style>
        <p:txBody>
          <a:bodyPr lIns="90000" rIns="90000" tIns="45000" bIns="45000"/>
          <a:p>
            <a:pPr algn="ctr">
              <a:lnSpc>
                <a:spcPct val="100000"/>
              </a:lnSpc>
            </a:pPr>
            <a:r>
              <a:rPr b="1" lang="es-ES" sz="4800" spc="-1" strike="noStrike">
                <a:solidFill>
                  <a:srgbClr val="000000"/>
                </a:solidFill>
                <a:latin typeface="Calibri"/>
              </a:rPr>
              <a:t>ZAHORÍ</a:t>
            </a:r>
            <a:endParaRPr b="0" lang="es-ES" sz="4800" spc="-1" strike="noStrike">
              <a:latin typeface="Arial"/>
            </a:endParaRPr>
          </a:p>
        </p:txBody>
      </p:sp>
      <p:sp>
        <p:nvSpPr>
          <p:cNvPr id="218" name="CustomShape 2"/>
          <p:cNvSpPr/>
          <p:nvPr/>
        </p:nvSpPr>
        <p:spPr>
          <a:xfrm>
            <a:off x="726840" y="1583640"/>
            <a:ext cx="11113200" cy="2858760"/>
          </a:xfrm>
          <a:prstGeom prst="rect">
            <a:avLst/>
          </a:prstGeom>
          <a:noFill/>
          <a:ln>
            <a:noFill/>
          </a:ln>
        </p:spPr>
        <p:style>
          <a:lnRef idx="0"/>
          <a:fillRef idx="0"/>
          <a:effectRef idx="0"/>
          <a:fontRef idx="minor"/>
        </p:style>
        <p:txBody>
          <a:bodyPr>
            <a:normAutofit/>
          </a:bodyPr>
          <a:p>
            <a:pPr>
              <a:lnSpc>
                <a:spcPct val="90000"/>
              </a:lnSpc>
              <a:spcBef>
                <a:spcPts val="1001"/>
              </a:spcBef>
            </a:pPr>
            <a:r>
              <a:rPr b="0" lang="es-ES" sz="2400" spc="-1" strike="noStrike">
                <a:solidFill>
                  <a:srgbClr val="000000"/>
                </a:solidFill>
                <a:latin typeface="Calibri"/>
              </a:rPr>
              <a:t>Activación en zahorí.properties:</a:t>
            </a:r>
            <a:endParaRPr b="0" lang="es-ES" sz="2400" spc="-1" strike="noStrike">
              <a:latin typeface="Arial"/>
            </a:endParaRPr>
          </a:p>
          <a:p>
            <a:pPr>
              <a:lnSpc>
                <a:spcPct val="90000"/>
              </a:lnSpc>
              <a:spcBef>
                <a:spcPts val="1001"/>
              </a:spcBef>
            </a:pPr>
            <a:endParaRPr b="0" lang="es-ES" sz="2400" spc="-1" strike="noStrike">
              <a:latin typeface="Arial"/>
            </a:endParaRPr>
          </a:p>
          <a:p>
            <a:pPr>
              <a:lnSpc>
                <a:spcPct val="90000"/>
              </a:lnSpc>
              <a:spcBef>
                <a:spcPts val="1001"/>
              </a:spcBef>
            </a:pPr>
            <a:endParaRPr b="0" lang="es-ES" sz="2400" spc="-1" strike="noStrike">
              <a:latin typeface="Arial"/>
            </a:endParaRPr>
          </a:p>
          <a:p>
            <a:pPr>
              <a:lnSpc>
                <a:spcPct val="90000"/>
              </a:lnSpc>
              <a:spcBef>
                <a:spcPts val="1001"/>
              </a:spcBef>
            </a:pPr>
            <a:r>
              <a:rPr b="0" lang="es-ES" sz="2400" spc="-1" strike="noStrike">
                <a:solidFill>
                  <a:srgbClr val="000000"/>
                </a:solidFill>
                <a:latin typeface="Calibri"/>
              </a:rPr>
              <a:t>Cómo realizar capturas de pantalla:</a:t>
            </a:r>
            <a:endParaRPr b="0" lang="es-ES" sz="2400" spc="-1" strike="noStrike">
              <a:latin typeface="Arial"/>
            </a:endParaRPr>
          </a:p>
          <a:p>
            <a:pPr>
              <a:lnSpc>
                <a:spcPct val="90000"/>
              </a:lnSpc>
              <a:spcBef>
                <a:spcPts val="1001"/>
              </a:spcBef>
            </a:pPr>
            <a:endParaRPr b="0" lang="es-ES" sz="2400" spc="-1" strike="noStrike">
              <a:latin typeface="Arial"/>
            </a:endParaRPr>
          </a:p>
          <a:p>
            <a:pPr>
              <a:lnSpc>
                <a:spcPct val="90000"/>
              </a:lnSpc>
              <a:spcBef>
                <a:spcPts val="1001"/>
              </a:spcBef>
            </a:pPr>
            <a:endParaRPr b="0" lang="es-ES" sz="2400" spc="-1" strike="noStrike">
              <a:latin typeface="Arial"/>
            </a:endParaRPr>
          </a:p>
          <a:p>
            <a:pPr>
              <a:lnSpc>
                <a:spcPct val="90000"/>
              </a:lnSpc>
              <a:spcBef>
                <a:spcPts val="1001"/>
              </a:spcBef>
            </a:pPr>
            <a:endParaRPr b="0" lang="es-ES" sz="2400" spc="-1" strike="noStrike">
              <a:latin typeface="Arial"/>
            </a:endParaRPr>
          </a:p>
          <a:p>
            <a:pPr>
              <a:lnSpc>
                <a:spcPct val="90000"/>
              </a:lnSpc>
              <a:spcBef>
                <a:spcPts val="1001"/>
              </a:spcBef>
            </a:pPr>
            <a:endParaRPr b="0" lang="es-ES" sz="2400" spc="-1" strike="noStrike">
              <a:latin typeface="Arial"/>
            </a:endParaRPr>
          </a:p>
        </p:txBody>
      </p:sp>
      <p:sp>
        <p:nvSpPr>
          <p:cNvPr id="219" name="CustomShape 3"/>
          <p:cNvSpPr/>
          <p:nvPr/>
        </p:nvSpPr>
        <p:spPr>
          <a:xfrm>
            <a:off x="726840" y="927720"/>
            <a:ext cx="11113200" cy="502560"/>
          </a:xfrm>
          <a:prstGeom prst="rect">
            <a:avLst/>
          </a:prstGeom>
          <a:noFill/>
          <a:ln>
            <a:noFill/>
          </a:ln>
        </p:spPr>
        <p:style>
          <a:lnRef idx="0"/>
          <a:fillRef idx="0"/>
          <a:effectRef idx="0"/>
          <a:fontRef idx="minor"/>
        </p:style>
        <p:txBody>
          <a:bodyPr>
            <a:normAutofit/>
          </a:bodyPr>
          <a:p>
            <a:pPr algn="ctr">
              <a:lnSpc>
                <a:spcPct val="90000"/>
              </a:lnSpc>
              <a:spcBef>
                <a:spcPts val="1001"/>
              </a:spcBef>
            </a:pPr>
            <a:r>
              <a:rPr b="1" lang="es-ES" sz="2400" spc="-1" strike="noStrike">
                <a:solidFill>
                  <a:srgbClr val="000000"/>
                </a:solidFill>
                <a:latin typeface="Calibri"/>
              </a:rPr>
              <a:t>GENERACIÓN DE EVIDENCIAS (capturas de pantalla)</a:t>
            </a:r>
            <a:endParaRPr b="0" lang="es-ES" sz="2400" spc="-1" strike="noStrike">
              <a:latin typeface="Arial"/>
            </a:endParaRPr>
          </a:p>
        </p:txBody>
      </p:sp>
      <p:pic>
        <p:nvPicPr>
          <p:cNvPr id="220" name="Imagen 10" descr=""/>
          <p:cNvPicPr/>
          <p:nvPr/>
        </p:nvPicPr>
        <p:blipFill>
          <a:blip r:embed="rId1"/>
          <a:stretch/>
        </p:blipFill>
        <p:spPr>
          <a:xfrm>
            <a:off x="1409760" y="2086560"/>
            <a:ext cx="5447880" cy="313920"/>
          </a:xfrm>
          <a:prstGeom prst="rect">
            <a:avLst/>
          </a:prstGeom>
          <a:ln>
            <a:noFill/>
          </a:ln>
        </p:spPr>
      </p:pic>
      <p:pic>
        <p:nvPicPr>
          <p:cNvPr id="221" name="Imagen 12" descr=""/>
          <p:cNvPicPr/>
          <p:nvPr/>
        </p:nvPicPr>
        <p:blipFill>
          <a:blip r:embed="rId2"/>
          <a:stretch/>
        </p:blipFill>
        <p:spPr>
          <a:xfrm>
            <a:off x="1409760" y="3429000"/>
            <a:ext cx="4906080" cy="556560"/>
          </a:xfrm>
          <a:prstGeom prst="rect">
            <a:avLst/>
          </a:prstGeom>
          <a:ln>
            <a:noFill/>
          </a:ln>
        </p:spPr>
      </p:pic>
      <p:sp>
        <p:nvSpPr>
          <p:cNvPr id="222" name="CustomShape 4"/>
          <p:cNvSpPr/>
          <p:nvPr/>
        </p:nvSpPr>
        <p:spPr>
          <a:xfrm>
            <a:off x="726840" y="4409640"/>
            <a:ext cx="11201040" cy="1004040"/>
          </a:xfrm>
          <a:prstGeom prst="rect">
            <a:avLst/>
          </a:prstGeom>
          <a:noFill/>
          <a:ln>
            <a:noFill/>
          </a:ln>
        </p:spPr>
        <p:style>
          <a:lnRef idx="0"/>
          <a:fillRef idx="0"/>
          <a:effectRef idx="0"/>
          <a:fontRef idx="minor"/>
        </p:style>
        <p:txBody>
          <a:bodyPr lIns="90000" rIns="90000" tIns="45000" bIns="45000"/>
          <a:p>
            <a:pPr>
              <a:lnSpc>
                <a:spcPct val="100000"/>
              </a:lnSpc>
            </a:pPr>
            <a:r>
              <a:rPr b="0" lang="es-ES" sz="2400" spc="-1" strike="noStrike">
                <a:solidFill>
                  <a:srgbClr val="000000"/>
                </a:solidFill>
                <a:latin typeface="Calibri"/>
              </a:rPr>
              <a:t>Localización de capturas y evidencias: </a:t>
            </a:r>
            <a:endParaRPr b="0" lang="es-ES" sz="2400" spc="-1" strike="noStrike">
              <a:latin typeface="Arial"/>
            </a:endParaRPr>
          </a:p>
          <a:p>
            <a:pPr>
              <a:lnSpc>
                <a:spcPct val="100000"/>
              </a:lnSpc>
            </a:pPr>
            <a:r>
              <a:rPr b="0" lang="es-ES" sz="1800" spc="-1" strike="noStrike">
                <a:solidFill>
                  <a:srgbClr val="000000"/>
                </a:solidFill>
                <a:latin typeface="Calibri"/>
              </a:rPr>
              <a:t>         </a:t>
            </a:r>
            <a:r>
              <a:rPr b="0" lang="es-ES" sz="1800" spc="-1" strike="noStrike">
                <a:solidFill>
                  <a:srgbClr val="000000"/>
                </a:solidFill>
                <a:latin typeface="Calibri"/>
              </a:rPr>
              <a:t>Zahori-Carreras\carreras-e2e-tests_aat\target\test-results\&lt;TEST_ID&gt;\&lt;PLATFORM&gt;\&lt;BROWSER&gt;\&lt;TIMESTAMP&gt;\</a:t>
            </a:r>
            <a:endParaRPr b="0" lang="es-ES" sz="1800" spc="-1" strike="noStrike">
              <a:latin typeface="Arial"/>
            </a:endParaRPr>
          </a:p>
        </p:txBody>
      </p:sp>
    </p:spTree>
  </p:cSld>
  <p:timing>
    <p:tnLst>
      <p:par>
        <p:cTn id="73" dur="indefinite" restart="never" nodeType="tmRoot">
          <p:childTnLst>
            <p:seq>
              <p:cTn id="74" dur="indefinite"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CustomShape 1"/>
          <p:cNvSpPr/>
          <p:nvPr/>
        </p:nvSpPr>
        <p:spPr>
          <a:xfrm>
            <a:off x="1605960" y="71640"/>
            <a:ext cx="8979480" cy="821520"/>
          </a:xfrm>
          <a:prstGeom prst="rect">
            <a:avLst/>
          </a:prstGeom>
          <a:noFill/>
          <a:ln>
            <a:noFill/>
          </a:ln>
        </p:spPr>
        <p:style>
          <a:lnRef idx="0"/>
          <a:fillRef idx="0"/>
          <a:effectRef idx="0"/>
          <a:fontRef idx="minor"/>
        </p:style>
        <p:txBody>
          <a:bodyPr lIns="90000" rIns="90000" tIns="45000" bIns="45000"/>
          <a:p>
            <a:pPr algn="ctr">
              <a:lnSpc>
                <a:spcPct val="100000"/>
              </a:lnSpc>
            </a:pPr>
            <a:r>
              <a:rPr b="1" lang="es-ES" sz="4800" spc="-1" strike="noStrike">
                <a:solidFill>
                  <a:srgbClr val="000000"/>
                </a:solidFill>
                <a:latin typeface="Calibri"/>
              </a:rPr>
              <a:t>ZAHORÍ</a:t>
            </a:r>
            <a:endParaRPr b="0" lang="es-ES" sz="4800" spc="-1" strike="noStrike">
              <a:latin typeface="Arial"/>
            </a:endParaRPr>
          </a:p>
        </p:txBody>
      </p:sp>
      <p:sp>
        <p:nvSpPr>
          <p:cNvPr id="224" name="CustomShape 2"/>
          <p:cNvSpPr/>
          <p:nvPr/>
        </p:nvSpPr>
        <p:spPr>
          <a:xfrm>
            <a:off x="726840" y="1583640"/>
            <a:ext cx="11113200" cy="2858760"/>
          </a:xfrm>
          <a:prstGeom prst="rect">
            <a:avLst/>
          </a:prstGeom>
          <a:noFill/>
          <a:ln>
            <a:noFill/>
          </a:ln>
        </p:spPr>
        <p:style>
          <a:lnRef idx="0"/>
          <a:fillRef idx="0"/>
          <a:effectRef idx="0"/>
          <a:fontRef idx="minor"/>
        </p:style>
        <p:txBody>
          <a:bodyPr>
            <a:normAutofit/>
          </a:bodyPr>
          <a:p>
            <a:pPr>
              <a:lnSpc>
                <a:spcPct val="90000"/>
              </a:lnSpc>
              <a:spcBef>
                <a:spcPts val="1001"/>
              </a:spcBef>
            </a:pPr>
            <a:r>
              <a:rPr b="0" lang="es-ES" sz="2400" spc="-1" strike="noStrike">
                <a:solidFill>
                  <a:srgbClr val="000000"/>
                </a:solidFill>
                <a:latin typeface="Calibri"/>
              </a:rPr>
              <a:t>Activación en zahorí.properties:</a:t>
            </a:r>
            <a:endParaRPr b="0" lang="es-ES" sz="2400" spc="-1" strike="noStrike">
              <a:latin typeface="Arial"/>
            </a:endParaRPr>
          </a:p>
          <a:p>
            <a:pPr>
              <a:lnSpc>
                <a:spcPct val="90000"/>
              </a:lnSpc>
              <a:spcBef>
                <a:spcPts val="1001"/>
              </a:spcBef>
            </a:pPr>
            <a:endParaRPr b="0" lang="es-ES" sz="2400" spc="-1" strike="noStrike">
              <a:latin typeface="Arial"/>
            </a:endParaRPr>
          </a:p>
          <a:p>
            <a:pPr>
              <a:lnSpc>
                <a:spcPct val="90000"/>
              </a:lnSpc>
              <a:spcBef>
                <a:spcPts val="1001"/>
              </a:spcBef>
            </a:pPr>
            <a:endParaRPr b="0" lang="es-ES" sz="2400" spc="-1" strike="noStrike">
              <a:latin typeface="Arial"/>
            </a:endParaRPr>
          </a:p>
          <a:p>
            <a:pPr>
              <a:lnSpc>
                <a:spcPct val="90000"/>
              </a:lnSpc>
              <a:spcBef>
                <a:spcPts val="1001"/>
              </a:spcBef>
            </a:pPr>
            <a:r>
              <a:rPr b="0" lang="es-ES" sz="2400" spc="-1" strike="noStrike">
                <a:solidFill>
                  <a:srgbClr val="000000"/>
                </a:solidFill>
                <a:latin typeface="Calibri"/>
              </a:rPr>
              <a:t>Tener cuidado cuando el número de test es elevado (consumo de espacio)</a:t>
            </a:r>
            <a:endParaRPr b="0" lang="es-ES" sz="2400" spc="-1" strike="noStrike">
              <a:latin typeface="Arial"/>
            </a:endParaRPr>
          </a:p>
          <a:p>
            <a:pPr>
              <a:lnSpc>
                <a:spcPct val="90000"/>
              </a:lnSpc>
              <a:spcBef>
                <a:spcPts val="1001"/>
              </a:spcBef>
            </a:pPr>
            <a:r>
              <a:rPr b="0" lang="es-ES" sz="2400" spc="-1" strike="noStrike">
                <a:solidFill>
                  <a:srgbClr val="000000"/>
                </a:solidFill>
                <a:latin typeface="Calibri"/>
              </a:rPr>
              <a:t>Sol.: activar sólo cuando falla la prueba, eliminar periódicamente ejecuciones antiguas</a:t>
            </a:r>
            <a:endParaRPr b="0" lang="es-ES" sz="2400" spc="-1" strike="noStrike">
              <a:latin typeface="Arial"/>
            </a:endParaRPr>
          </a:p>
        </p:txBody>
      </p:sp>
      <p:sp>
        <p:nvSpPr>
          <p:cNvPr id="225" name="CustomShape 3"/>
          <p:cNvSpPr/>
          <p:nvPr/>
        </p:nvSpPr>
        <p:spPr>
          <a:xfrm>
            <a:off x="726840" y="912600"/>
            <a:ext cx="11113200" cy="502560"/>
          </a:xfrm>
          <a:prstGeom prst="rect">
            <a:avLst/>
          </a:prstGeom>
          <a:noFill/>
          <a:ln>
            <a:noFill/>
          </a:ln>
        </p:spPr>
        <p:style>
          <a:lnRef idx="0"/>
          <a:fillRef idx="0"/>
          <a:effectRef idx="0"/>
          <a:fontRef idx="minor"/>
        </p:style>
        <p:txBody>
          <a:bodyPr>
            <a:normAutofit/>
          </a:bodyPr>
          <a:p>
            <a:pPr algn="ctr">
              <a:lnSpc>
                <a:spcPct val="90000"/>
              </a:lnSpc>
              <a:spcBef>
                <a:spcPts val="1001"/>
              </a:spcBef>
            </a:pPr>
            <a:r>
              <a:rPr b="1" lang="es-ES" sz="2400" spc="-1" strike="noStrike">
                <a:solidFill>
                  <a:srgbClr val="000000"/>
                </a:solidFill>
                <a:latin typeface="Calibri"/>
              </a:rPr>
              <a:t>GENERACIÓN DE EVIDENCIAS (Vídeo)</a:t>
            </a:r>
            <a:endParaRPr b="0" lang="es-ES" sz="2400" spc="-1" strike="noStrike">
              <a:latin typeface="Arial"/>
            </a:endParaRPr>
          </a:p>
        </p:txBody>
      </p:sp>
      <p:sp>
        <p:nvSpPr>
          <p:cNvPr id="226" name="CustomShape 4"/>
          <p:cNvSpPr/>
          <p:nvPr/>
        </p:nvSpPr>
        <p:spPr>
          <a:xfrm>
            <a:off x="726840" y="4170240"/>
            <a:ext cx="11201040" cy="1004040"/>
          </a:xfrm>
          <a:prstGeom prst="rect">
            <a:avLst/>
          </a:prstGeom>
          <a:noFill/>
          <a:ln>
            <a:noFill/>
          </a:ln>
        </p:spPr>
        <p:style>
          <a:lnRef idx="0"/>
          <a:fillRef idx="0"/>
          <a:effectRef idx="0"/>
          <a:fontRef idx="minor"/>
        </p:style>
        <p:txBody>
          <a:bodyPr lIns="90000" rIns="90000" tIns="45000" bIns="45000"/>
          <a:p>
            <a:pPr>
              <a:lnSpc>
                <a:spcPct val="100000"/>
              </a:lnSpc>
            </a:pPr>
            <a:r>
              <a:rPr b="0" lang="es-ES" sz="2400" spc="-1" strike="noStrike">
                <a:solidFill>
                  <a:srgbClr val="000000"/>
                </a:solidFill>
                <a:latin typeface="Calibri"/>
              </a:rPr>
              <a:t>Localización de vídeos y evidencias: </a:t>
            </a:r>
            <a:endParaRPr b="0" lang="es-ES" sz="2400" spc="-1" strike="noStrike">
              <a:latin typeface="Arial"/>
            </a:endParaRPr>
          </a:p>
          <a:p>
            <a:pPr>
              <a:lnSpc>
                <a:spcPct val="100000"/>
              </a:lnSpc>
            </a:pPr>
            <a:r>
              <a:rPr b="0" lang="es-ES" sz="1800" spc="-1" strike="noStrike">
                <a:solidFill>
                  <a:srgbClr val="000000"/>
                </a:solidFill>
                <a:latin typeface="Calibri"/>
              </a:rPr>
              <a:t>         </a:t>
            </a:r>
            <a:r>
              <a:rPr b="0" lang="es-ES" sz="1800" spc="-1" strike="noStrike">
                <a:solidFill>
                  <a:srgbClr val="000000"/>
                </a:solidFill>
                <a:latin typeface="Calibri"/>
              </a:rPr>
              <a:t>Zahori-Carreras\carreras-e2e-tests_aat\target\test-results\&lt;TEST_ID&gt;\&lt;PLATFORM&gt;\&lt;BROWSER&gt;\&lt;TIMESTAMP&gt;\</a:t>
            </a:r>
            <a:endParaRPr b="0" lang="es-ES" sz="1800" spc="-1" strike="noStrike">
              <a:latin typeface="Arial"/>
            </a:endParaRPr>
          </a:p>
        </p:txBody>
      </p:sp>
      <p:pic>
        <p:nvPicPr>
          <p:cNvPr id="227" name="Imagen 5" descr=""/>
          <p:cNvPicPr/>
          <p:nvPr/>
        </p:nvPicPr>
        <p:blipFill>
          <a:blip r:embed="rId1"/>
          <a:stretch/>
        </p:blipFill>
        <p:spPr>
          <a:xfrm>
            <a:off x="1215000" y="2060280"/>
            <a:ext cx="5763600" cy="518400"/>
          </a:xfrm>
          <a:prstGeom prst="rect">
            <a:avLst/>
          </a:prstGeom>
          <a:ln>
            <a:noFill/>
          </a:ln>
        </p:spPr>
      </p:pic>
    </p:spTree>
  </p:cSld>
  <p:timing>
    <p:tnLst>
      <p:par>
        <p:cTn id="75" dur="indefinite" restart="never" nodeType="tmRoot">
          <p:childTnLst>
            <p:seq>
              <p:cTn id="76" dur="indefinite"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TextShape 1"/>
          <p:cNvSpPr txBox="1"/>
          <p:nvPr/>
        </p:nvSpPr>
        <p:spPr>
          <a:xfrm>
            <a:off x="726840" y="927720"/>
            <a:ext cx="11113200" cy="502560"/>
          </a:xfrm>
          <a:prstGeom prst="rect">
            <a:avLst/>
          </a:prstGeom>
          <a:noFill/>
          <a:ln>
            <a:noFill/>
          </a:ln>
        </p:spPr>
        <p:txBody>
          <a:bodyPr/>
          <a:p>
            <a:pPr algn="ctr">
              <a:lnSpc>
                <a:spcPct val="90000"/>
              </a:lnSpc>
              <a:spcBef>
                <a:spcPts val="1001"/>
              </a:spcBef>
            </a:pPr>
            <a:r>
              <a:rPr b="1" lang="es-ES" sz="2400" spc="-1" strike="noStrike">
                <a:solidFill>
                  <a:srgbClr val="000000"/>
                </a:solidFill>
                <a:latin typeface="Calibri"/>
              </a:rPr>
              <a:t>GENERACIÓN DE EVIDENCIAS (documentos)</a:t>
            </a:r>
            <a:endParaRPr b="0" lang="es-ES" sz="2400" spc="-1" strike="noStrike">
              <a:latin typeface="Arial"/>
            </a:endParaRPr>
          </a:p>
        </p:txBody>
      </p:sp>
      <p:sp>
        <p:nvSpPr>
          <p:cNvPr id="229" name="CustomShape 2"/>
          <p:cNvSpPr/>
          <p:nvPr/>
        </p:nvSpPr>
        <p:spPr>
          <a:xfrm>
            <a:off x="1605960" y="71640"/>
            <a:ext cx="8979480" cy="821520"/>
          </a:xfrm>
          <a:prstGeom prst="rect">
            <a:avLst/>
          </a:prstGeom>
          <a:noFill/>
          <a:ln>
            <a:noFill/>
          </a:ln>
        </p:spPr>
        <p:style>
          <a:lnRef idx="0"/>
          <a:fillRef idx="0"/>
          <a:effectRef idx="0"/>
          <a:fontRef idx="minor"/>
        </p:style>
        <p:txBody>
          <a:bodyPr lIns="90000" rIns="90000" tIns="45000" bIns="45000"/>
          <a:p>
            <a:pPr algn="ctr">
              <a:lnSpc>
                <a:spcPct val="100000"/>
              </a:lnSpc>
            </a:pPr>
            <a:r>
              <a:rPr b="1" lang="es-ES" sz="4800" spc="-1" strike="noStrike">
                <a:solidFill>
                  <a:srgbClr val="000000"/>
                </a:solidFill>
                <a:latin typeface="Calibri"/>
              </a:rPr>
              <a:t>ZAHORÍ</a:t>
            </a:r>
            <a:endParaRPr b="0" lang="es-ES" sz="4800" spc="-1" strike="noStrike">
              <a:latin typeface="Arial"/>
            </a:endParaRPr>
          </a:p>
        </p:txBody>
      </p:sp>
      <p:sp>
        <p:nvSpPr>
          <p:cNvPr id="230" name="CustomShape 3"/>
          <p:cNvSpPr/>
          <p:nvPr/>
        </p:nvSpPr>
        <p:spPr>
          <a:xfrm>
            <a:off x="726840" y="1455840"/>
            <a:ext cx="11113200" cy="4686480"/>
          </a:xfrm>
          <a:prstGeom prst="rect">
            <a:avLst/>
          </a:prstGeom>
          <a:noFill/>
          <a:ln>
            <a:noFill/>
          </a:ln>
        </p:spPr>
        <p:style>
          <a:lnRef idx="0"/>
          <a:fillRef idx="0"/>
          <a:effectRef idx="0"/>
          <a:fontRef idx="minor"/>
        </p:style>
        <p:txBody>
          <a:bodyPr>
            <a:normAutofit/>
          </a:bodyPr>
          <a:p>
            <a:pPr>
              <a:lnSpc>
                <a:spcPct val="90000"/>
              </a:lnSpc>
              <a:spcBef>
                <a:spcPts val="1001"/>
              </a:spcBef>
            </a:pPr>
            <a:r>
              <a:rPr b="0" lang="es-ES" sz="2400" spc="-1" strike="noStrike">
                <a:solidFill>
                  <a:srgbClr val="000000"/>
                </a:solidFill>
                <a:latin typeface="Calibri"/>
              </a:rPr>
              <a:t>Documento Word con mensajes a alto nivel de la prueba (no incluye detalles técnicos)</a:t>
            </a:r>
            <a:endParaRPr b="0" lang="es-ES" sz="2400" spc="-1" strike="noStrike">
              <a:latin typeface="Arial"/>
            </a:endParaRPr>
          </a:p>
          <a:p>
            <a:pPr>
              <a:lnSpc>
                <a:spcPct val="90000"/>
              </a:lnSpc>
              <a:spcBef>
                <a:spcPts val="1001"/>
              </a:spcBef>
            </a:pPr>
            <a:r>
              <a:rPr b="0" lang="es-ES" sz="2400" spc="-1" strike="noStrike">
                <a:solidFill>
                  <a:srgbClr val="000000"/>
                </a:solidFill>
                <a:latin typeface="Calibri"/>
              </a:rPr>
              <a:t>El objetivo es incluir información relevante a nivel de paso de prueba</a:t>
            </a:r>
            <a:endParaRPr b="0" lang="es-ES" sz="2400" spc="-1" strike="noStrike">
              <a:latin typeface="Arial"/>
            </a:endParaRPr>
          </a:p>
          <a:p>
            <a:pPr>
              <a:lnSpc>
                <a:spcPct val="90000"/>
              </a:lnSpc>
              <a:spcBef>
                <a:spcPts val="1001"/>
              </a:spcBef>
            </a:pPr>
            <a:r>
              <a:rPr b="0" lang="es-ES" sz="2400" spc="-1" strike="noStrike">
                <a:solidFill>
                  <a:srgbClr val="000000"/>
                </a:solidFill>
                <a:latin typeface="Calibri"/>
              </a:rPr>
              <a:t>Incluye capturas de pantalla</a:t>
            </a:r>
            <a:endParaRPr b="0" lang="es-ES" sz="2400" spc="-1" strike="noStrike">
              <a:latin typeface="Arial"/>
            </a:endParaRPr>
          </a:p>
          <a:p>
            <a:pPr>
              <a:lnSpc>
                <a:spcPct val="90000"/>
              </a:lnSpc>
              <a:spcBef>
                <a:spcPts val="1001"/>
              </a:spcBef>
            </a:pPr>
            <a:endParaRPr b="0" lang="es-ES" sz="2400" spc="-1" strike="noStrike">
              <a:latin typeface="Arial"/>
            </a:endParaRPr>
          </a:p>
          <a:p>
            <a:pPr>
              <a:lnSpc>
                <a:spcPct val="90000"/>
              </a:lnSpc>
              <a:spcBef>
                <a:spcPts val="1001"/>
              </a:spcBef>
            </a:pPr>
            <a:r>
              <a:rPr b="0" lang="es-ES" sz="2400" spc="-1" strike="noStrike">
                <a:solidFill>
                  <a:srgbClr val="000000"/>
                </a:solidFill>
                <a:latin typeface="Calibri"/>
              </a:rPr>
              <a:t>Activación en zahorí.properties:</a:t>
            </a:r>
            <a:endParaRPr b="0" lang="es-ES" sz="2400" spc="-1" strike="noStrike">
              <a:latin typeface="Arial"/>
            </a:endParaRPr>
          </a:p>
          <a:p>
            <a:pPr>
              <a:lnSpc>
                <a:spcPct val="90000"/>
              </a:lnSpc>
              <a:spcBef>
                <a:spcPts val="1001"/>
              </a:spcBef>
            </a:pPr>
            <a:endParaRPr b="0" lang="es-ES" sz="2400" spc="-1" strike="noStrike">
              <a:latin typeface="Arial"/>
            </a:endParaRPr>
          </a:p>
          <a:p>
            <a:pPr>
              <a:lnSpc>
                <a:spcPct val="90000"/>
              </a:lnSpc>
              <a:spcBef>
                <a:spcPts val="1001"/>
              </a:spcBef>
            </a:pPr>
            <a:r>
              <a:rPr b="0" lang="es-ES" sz="2400" spc="-1" strike="noStrike">
                <a:solidFill>
                  <a:srgbClr val="000000"/>
                </a:solidFill>
                <a:latin typeface="Calibri"/>
              </a:rPr>
              <a:t>Cómo escribir mensajes en los documentos (igual que en logs)</a:t>
            </a:r>
            <a:endParaRPr b="0" lang="es-ES" sz="2400" spc="-1" strike="noStrike">
              <a:latin typeface="Arial"/>
            </a:endParaRPr>
          </a:p>
          <a:p>
            <a:pPr>
              <a:lnSpc>
                <a:spcPct val="90000"/>
              </a:lnSpc>
              <a:spcBef>
                <a:spcPts val="1001"/>
              </a:spcBef>
            </a:pPr>
            <a:endParaRPr b="0" lang="es-ES" sz="2400" spc="-1" strike="noStrike">
              <a:latin typeface="Arial"/>
            </a:endParaRPr>
          </a:p>
        </p:txBody>
      </p:sp>
      <p:pic>
        <p:nvPicPr>
          <p:cNvPr id="231" name="Imagen 3" descr=""/>
          <p:cNvPicPr/>
          <p:nvPr/>
        </p:nvPicPr>
        <p:blipFill>
          <a:blip r:embed="rId1"/>
          <a:stretch/>
        </p:blipFill>
        <p:spPr>
          <a:xfrm>
            <a:off x="1254600" y="3799440"/>
            <a:ext cx="4840920" cy="337320"/>
          </a:xfrm>
          <a:prstGeom prst="rect">
            <a:avLst/>
          </a:prstGeom>
          <a:ln>
            <a:noFill/>
          </a:ln>
        </p:spPr>
      </p:pic>
      <p:sp>
        <p:nvSpPr>
          <p:cNvPr id="232" name="CustomShape 4"/>
          <p:cNvSpPr/>
          <p:nvPr/>
        </p:nvSpPr>
        <p:spPr>
          <a:xfrm>
            <a:off x="682920" y="5560920"/>
            <a:ext cx="11201040" cy="1004040"/>
          </a:xfrm>
          <a:prstGeom prst="rect">
            <a:avLst/>
          </a:prstGeom>
          <a:noFill/>
          <a:ln>
            <a:noFill/>
          </a:ln>
        </p:spPr>
        <p:style>
          <a:lnRef idx="0"/>
          <a:fillRef idx="0"/>
          <a:effectRef idx="0"/>
          <a:fontRef idx="minor"/>
        </p:style>
        <p:txBody>
          <a:bodyPr lIns="90000" rIns="90000" tIns="45000" bIns="45000"/>
          <a:p>
            <a:pPr>
              <a:lnSpc>
                <a:spcPct val="100000"/>
              </a:lnSpc>
            </a:pPr>
            <a:r>
              <a:rPr b="0" lang="es-ES" sz="2400" spc="-1" strike="noStrike">
                <a:solidFill>
                  <a:srgbClr val="000000"/>
                </a:solidFill>
                <a:latin typeface="Calibri"/>
              </a:rPr>
              <a:t>Localización de documentos y evidencias: </a:t>
            </a:r>
            <a:endParaRPr b="0" lang="es-ES" sz="2400" spc="-1" strike="noStrike">
              <a:latin typeface="Arial"/>
            </a:endParaRPr>
          </a:p>
          <a:p>
            <a:pPr>
              <a:lnSpc>
                <a:spcPct val="100000"/>
              </a:lnSpc>
            </a:pPr>
            <a:r>
              <a:rPr b="0" lang="es-ES" sz="1800" spc="-1" strike="noStrike">
                <a:solidFill>
                  <a:srgbClr val="000000"/>
                </a:solidFill>
                <a:latin typeface="Calibri"/>
              </a:rPr>
              <a:t>         </a:t>
            </a:r>
            <a:r>
              <a:rPr b="0" lang="es-ES" sz="1800" spc="-1" strike="noStrike">
                <a:solidFill>
                  <a:srgbClr val="000000"/>
                </a:solidFill>
                <a:latin typeface="Calibri"/>
              </a:rPr>
              <a:t>Zahori-Carreras\carreras-e2e-tests_aat\target\test-results\&lt;TEST_ID&gt;\&lt;PLATFORM&gt;\&lt;BROWSER&gt;\&lt;TIMESTAMP&gt;\</a:t>
            </a:r>
            <a:endParaRPr b="0" lang="es-ES" sz="1800" spc="-1" strike="noStrike">
              <a:latin typeface="Arial"/>
            </a:endParaRPr>
          </a:p>
        </p:txBody>
      </p:sp>
      <p:pic>
        <p:nvPicPr>
          <p:cNvPr id="233" name="Imagen 9" descr=""/>
          <p:cNvPicPr/>
          <p:nvPr/>
        </p:nvPicPr>
        <p:blipFill>
          <a:blip r:embed="rId2"/>
          <a:stretch/>
        </p:blipFill>
        <p:spPr>
          <a:xfrm>
            <a:off x="1254600" y="4739760"/>
            <a:ext cx="7712280" cy="585360"/>
          </a:xfrm>
          <a:prstGeom prst="rect">
            <a:avLst/>
          </a:prstGeom>
          <a:ln>
            <a:noFill/>
          </a:ln>
        </p:spPr>
      </p:pic>
    </p:spTree>
  </p:cSld>
  <p:timing>
    <p:tnLst>
      <p:par>
        <p:cTn id="77" dur="indefinite" restart="never" nodeType="tmRoot">
          <p:childTnLst>
            <p:seq>
              <p:cTn id="78"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TextShape 1"/>
          <p:cNvSpPr txBox="1"/>
          <p:nvPr/>
        </p:nvSpPr>
        <p:spPr>
          <a:xfrm>
            <a:off x="714960" y="1949040"/>
            <a:ext cx="11113200" cy="5169600"/>
          </a:xfrm>
          <a:prstGeom prst="rect">
            <a:avLst/>
          </a:prstGeom>
          <a:noFill/>
          <a:ln>
            <a:noFill/>
          </a:ln>
        </p:spPr>
        <p:txBody>
          <a:bodyPr>
            <a:normAutofit/>
          </a:bodyPr>
          <a:p>
            <a:pPr>
              <a:lnSpc>
                <a:spcPct val="90000"/>
              </a:lnSpc>
              <a:spcBef>
                <a:spcPts val="1001"/>
              </a:spcBef>
            </a:pPr>
            <a:r>
              <a:rPr b="0" lang="es-ES" sz="2400" spc="-1" strike="noStrike">
                <a:solidFill>
                  <a:srgbClr val="000000"/>
                </a:solidFill>
                <a:latin typeface="Calibri"/>
              </a:rPr>
              <a:t>Después de instalarlo Eclipse nos permite ejecutar Suites de TestNG </a:t>
            </a:r>
            <a:endParaRPr b="0" lang="es-ES" sz="2400" spc="-1" strike="noStrike">
              <a:latin typeface="Arial"/>
            </a:endParaRPr>
          </a:p>
          <a:p>
            <a:pPr>
              <a:lnSpc>
                <a:spcPct val="90000"/>
              </a:lnSpc>
              <a:spcBef>
                <a:spcPts val="1001"/>
              </a:spcBef>
            </a:pPr>
            <a:endParaRPr b="0" lang="es-ES" sz="2400" spc="-1" strike="noStrike">
              <a:latin typeface="Arial"/>
            </a:endParaRPr>
          </a:p>
        </p:txBody>
      </p:sp>
      <p:pic>
        <p:nvPicPr>
          <p:cNvPr id="63" name="Imagen 7" descr=""/>
          <p:cNvPicPr/>
          <p:nvPr/>
        </p:nvPicPr>
        <p:blipFill>
          <a:blip r:embed="rId1"/>
          <a:stretch/>
        </p:blipFill>
        <p:spPr>
          <a:xfrm>
            <a:off x="1605960" y="2559960"/>
            <a:ext cx="9277560" cy="4018320"/>
          </a:xfrm>
          <a:prstGeom prst="rect">
            <a:avLst/>
          </a:prstGeom>
          <a:ln>
            <a:noFill/>
          </a:ln>
        </p:spPr>
      </p:pic>
      <p:pic>
        <p:nvPicPr>
          <p:cNvPr id="64" name="Imagen 1" descr=""/>
          <p:cNvPicPr/>
          <p:nvPr/>
        </p:nvPicPr>
        <p:blipFill>
          <a:blip r:embed="rId2"/>
          <a:stretch/>
        </p:blipFill>
        <p:spPr>
          <a:xfrm>
            <a:off x="5147280" y="1391040"/>
            <a:ext cx="1418040" cy="366480"/>
          </a:xfrm>
          <a:prstGeom prst="rect">
            <a:avLst/>
          </a:prstGeom>
          <a:ln>
            <a:noFill/>
          </a:ln>
        </p:spPr>
      </p:pic>
      <p:sp>
        <p:nvSpPr>
          <p:cNvPr id="65" name="CustomShape 2"/>
          <p:cNvSpPr/>
          <p:nvPr/>
        </p:nvSpPr>
        <p:spPr>
          <a:xfrm>
            <a:off x="1605960" y="469080"/>
            <a:ext cx="8979480" cy="821520"/>
          </a:xfrm>
          <a:prstGeom prst="rect">
            <a:avLst/>
          </a:prstGeom>
          <a:noFill/>
          <a:ln>
            <a:noFill/>
          </a:ln>
        </p:spPr>
        <p:style>
          <a:lnRef idx="0"/>
          <a:fillRef idx="0"/>
          <a:effectRef idx="0"/>
          <a:fontRef idx="minor"/>
        </p:style>
        <p:txBody>
          <a:bodyPr lIns="90000" rIns="90000" tIns="45000" bIns="45000"/>
          <a:p>
            <a:pPr algn="ctr">
              <a:lnSpc>
                <a:spcPct val="100000"/>
              </a:lnSpc>
            </a:pPr>
            <a:r>
              <a:rPr b="1" lang="es-ES" sz="4800" spc="-1" strike="noStrike">
                <a:solidFill>
                  <a:srgbClr val="000000"/>
                </a:solidFill>
                <a:latin typeface="Calibri"/>
              </a:rPr>
              <a:t>Configuración</a:t>
            </a:r>
            <a:endParaRPr b="0" lang="es-ES" sz="48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TextShape 1"/>
          <p:cNvSpPr txBox="1"/>
          <p:nvPr/>
        </p:nvSpPr>
        <p:spPr>
          <a:xfrm>
            <a:off x="726840" y="927720"/>
            <a:ext cx="11113200" cy="502560"/>
          </a:xfrm>
          <a:prstGeom prst="rect">
            <a:avLst/>
          </a:prstGeom>
          <a:noFill/>
          <a:ln>
            <a:noFill/>
          </a:ln>
        </p:spPr>
        <p:txBody>
          <a:bodyPr/>
          <a:p>
            <a:pPr algn="ctr">
              <a:lnSpc>
                <a:spcPct val="90000"/>
              </a:lnSpc>
              <a:spcBef>
                <a:spcPts val="1001"/>
              </a:spcBef>
            </a:pPr>
            <a:r>
              <a:rPr b="1" lang="es-ES" sz="2400" spc="-1" strike="noStrike">
                <a:solidFill>
                  <a:srgbClr val="000000"/>
                </a:solidFill>
                <a:latin typeface="Calibri"/>
              </a:rPr>
              <a:t>INTERNACIONALIZACIÓN DE MENSAJES</a:t>
            </a:r>
            <a:endParaRPr b="0" lang="es-ES" sz="2400" spc="-1" strike="noStrike">
              <a:latin typeface="Arial"/>
            </a:endParaRPr>
          </a:p>
        </p:txBody>
      </p:sp>
      <p:sp>
        <p:nvSpPr>
          <p:cNvPr id="235" name="CustomShape 2"/>
          <p:cNvSpPr/>
          <p:nvPr/>
        </p:nvSpPr>
        <p:spPr>
          <a:xfrm>
            <a:off x="1605960" y="71640"/>
            <a:ext cx="8979480" cy="821520"/>
          </a:xfrm>
          <a:prstGeom prst="rect">
            <a:avLst/>
          </a:prstGeom>
          <a:noFill/>
          <a:ln>
            <a:noFill/>
          </a:ln>
        </p:spPr>
        <p:style>
          <a:lnRef idx="0"/>
          <a:fillRef idx="0"/>
          <a:effectRef idx="0"/>
          <a:fontRef idx="minor"/>
        </p:style>
        <p:txBody>
          <a:bodyPr lIns="90000" rIns="90000" tIns="45000" bIns="45000"/>
          <a:p>
            <a:pPr algn="ctr">
              <a:lnSpc>
                <a:spcPct val="100000"/>
              </a:lnSpc>
            </a:pPr>
            <a:r>
              <a:rPr b="1" lang="es-ES" sz="4800" spc="-1" strike="noStrike">
                <a:solidFill>
                  <a:srgbClr val="000000"/>
                </a:solidFill>
                <a:latin typeface="Calibri"/>
              </a:rPr>
              <a:t>ZAHORÍ</a:t>
            </a:r>
            <a:endParaRPr b="0" lang="es-ES" sz="4800" spc="-1" strike="noStrike">
              <a:latin typeface="Arial"/>
            </a:endParaRPr>
          </a:p>
        </p:txBody>
      </p:sp>
      <p:sp>
        <p:nvSpPr>
          <p:cNvPr id="236" name="CustomShape 3"/>
          <p:cNvSpPr/>
          <p:nvPr/>
        </p:nvSpPr>
        <p:spPr>
          <a:xfrm>
            <a:off x="726840" y="1455840"/>
            <a:ext cx="11113200" cy="4477680"/>
          </a:xfrm>
          <a:prstGeom prst="rect">
            <a:avLst/>
          </a:prstGeom>
          <a:noFill/>
          <a:ln>
            <a:noFill/>
          </a:ln>
        </p:spPr>
        <p:style>
          <a:lnRef idx="0"/>
          <a:fillRef idx="0"/>
          <a:effectRef idx="0"/>
          <a:fontRef idx="minor"/>
        </p:style>
        <p:txBody>
          <a:bodyPr>
            <a:normAutofit/>
          </a:bodyPr>
          <a:p>
            <a:pPr>
              <a:lnSpc>
                <a:spcPct val="90000"/>
              </a:lnSpc>
              <a:spcBef>
                <a:spcPts val="1001"/>
              </a:spcBef>
            </a:pPr>
            <a:r>
              <a:rPr b="0" lang="es-ES" sz="2400" spc="-1" strike="noStrike">
                <a:solidFill>
                  <a:srgbClr val="000000"/>
                </a:solidFill>
                <a:latin typeface="Calibri"/>
              </a:rPr>
              <a:t>Los textos incluidos en los diferentes tipos de evidencias se pueden internacionalizar para generar evidencias en varios idiomas</a:t>
            </a:r>
            <a:endParaRPr b="0" lang="es-ES" sz="2400" spc="-1" strike="noStrike">
              <a:latin typeface="Arial"/>
            </a:endParaRPr>
          </a:p>
          <a:p>
            <a:pPr>
              <a:lnSpc>
                <a:spcPct val="90000"/>
              </a:lnSpc>
              <a:spcBef>
                <a:spcPts val="1001"/>
              </a:spcBef>
            </a:pPr>
            <a:endParaRPr b="0" lang="es-ES" sz="2400" spc="-1" strike="noStrike">
              <a:latin typeface="Arial"/>
            </a:endParaRPr>
          </a:p>
          <a:p>
            <a:pPr>
              <a:lnSpc>
                <a:spcPct val="90000"/>
              </a:lnSpc>
              <a:spcBef>
                <a:spcPts val="1001"/>
              </a:spcBef>
            </a:pPr>
            <a:r>
              <a:rPr b="0" lang="es-ES" sz="2400" spc="-1" strike="noStrike">
                <a:solidFill>
                  <a:srgbClr val="000000"/>
                </a:solidFill>
                <a:latin typeface="Calibri"/>
              </a:rPr>
              <a:t>Donde se aplica: en logs y documentos</a:t>
            </a:r>
            <a:endParaRPr b="0" lang="es-ES" sz="2400" spc="-1" strike="noStrike">
              <a:latin typeface="Arial"/>
            </a:endParaRPr>
          </a:p>
          <a:p>
            <a:pPr>
              <a:lnSpc>
                <a:spcPct val="90000"/>
              </a:lnSpc>
              <a:spcBef>
                <a:spcPts val="1001"/>
              </a:spcBef>
            </a:pPr>
            <a:r>
              <a:rPr b="0" lang="es-ES" sz="2400" spc="-1" strike="noStrike">
                <a:solidFill>
                  <a:srgbClr val="000000"/>
                </a:solidFill>
                <a:latin typeface="Calibri"/>
              </a:rPr>
              <a:t>Activación en zahorí.properties:</a:t>
            </a:r>
            <a:endParaRPr b="0" lang="es-ES" sz="2400" spc="-1" strike="noStrike">
              <a:latin typeface="Arial"/>
            </a:endParaRPr>
          </a:p>
          <a:p>
            <a:pPr>
              <a:lnSpc>
                <a:spcPct val="90000"/>
              </a:lnSpc>
              <a:spcBef>
                <a:spcPts val="1001"/>
              </a:spcBef>
            </a:pPr>
            <a:endParaRPr b="0" lang="es-ES" sz="2400" spc="-1" strike="noStrike">
              <a:latin typeface="Arial"/>
            </a:endParaRPr>
          </a:p>
          <a:p>
            <a:pPr>
              <a:lnSpc>
                <a:spcPct val="90000"/>
              </a:lnSpc>
              <a:spcBef>
                <a:spcPts val="1001"/>
              </a:spcBef>
            </a:pPr>
            <a:r>
              <a:rPr b="0" lang="es-ES" sz="2400" spc="-1" strike="noStrike">
                <a:solidFill>
                  <a:srgbClr val="000000"/>
                </a:solidFill>
                <a:latin typeface="Calibri"/>
              </a:rPr>
              <a:t>Definir un fichero properties por cada idioma declarado anteriormente</a:t>
            </a:r>
            <a:endParaRPr b="0" lang="es-ES" sz="2400" spc="-1" strike="noStrike">
              <a:latin typeface="Arial"/>
            </a:endParaRPr>
          </a:p>
          <a:p>
            <a:pPr>
              <a:lnSpc>
                <a:spcPct val="90000"/>
              </a:lnSpc>
              <a:spcBef>
                <a:spcPts val="1001"/>
              </a:spcBef>
            </a:pPr>
            <a:endParaRPr b="0" lang="es-ES" sz="2400" spc="-1" strike="noStrike">
              <a:latin typeface="Arial"/>
            </a:endParaRPr>
          </a:p>
          <a:p>
            <a:pPr>
              <a:lnSpc>
                <a:spcPct val="90000"/>
              </a:lnSpc>
              <a:spcBef>
                <a:spcPts val="1001"/>
              </a:spcBef>
            </a:pPr>
            <a:endParaRPr b="0" lang="es-ES" sz="2400" spc="-1" strike="noStrike">
              <a:latin typeface="Arial"/>
            </a:endParaRPr>
          </a:p>
        </p:txBody>
      </p:sp>
      <p:pic>
        <p:nvPicPr>
          <p:cNvPr id="237" name="Imagen 3" descr=""/>
          <p:cNvPicPr/>
          <p:nvPr/>
        </p:nvPicPr>
        <p:blipFill>
          <a:blip r:embed="rId1"/>
          <a:stretch/>
        </p:blipFill>
        <p:spPr>
          <a:xfrm>
            <a:off x="1454040" y="3686400"/>
            <a:ext cx="5390640" cy="304560"/>
          </a:xfrm>
          <a:prstGeom prst="rect">
            <a:avLst/>
          </a:prstGeom>
          <a:ln>
            <a:noFill/>
          </a:ln>
        </p:spPr>
      </p:pic>
      <p:pic>
        <p:nvPicPr>
          <p:cNvPr id="238" name="Imagen 7" descr=""/>
          <p:cNvPicPr/>
          <p:nvPr/>
        </p:nvPicPr>
        <p:blipFill>
          <a:blip r:embed="rId2"/>
          <a:stretch/>
        </p:blipFill>
        <p:spPr>
          <a:xfrm>
            <a:off x="3429000" y="4538520"/>
            <a:ext cx="3200040" cy="2247480"/>
          </a:xfrm>
          <a:prstGeom prst="rect">
            <a:avLst/>
          </a:prstGeom>
          <a:ln>
            <a:noFill/>
          </a:ln>
        </p:spPr>
      </p:pic>
    </p:spTree>
  </p:cSld>
  <p:timing>
    <p:tnLst>
      <p:par>
        <p:cTn id="79" dur="indefinite" restart="never" nodeType="tmRoot">
          <p:childTnLst>
            <p:seq>
              <p:cTn id="80" dur="indefinite"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TextShape 1"/>
          <p:cNvSpPr txBox="1"/>
          <p:nvPr/>
        </p:nvSpPr>
        <p:spPr>
          <a:xfrm>
            <a:off x="726840" y="927720"/>
            <a:ext cx="11113200" cy="502560"/>
          </a:xfrm>
          <a:prstGeom prst="rect">
            <a:avLst/>
          </a:prstGeom>
          <a:noFill/>
          <a:ln>
            <a:noFill/>
          </a:ln>
        </p:spPr>
        <p:txBody>
          <a:bodyPr/>
          <a:p>
            <a:pPr algn="ctr">
              <a:lnSpc>
                <a:spcPct val="90000"/>
              </a:lnSpc>
              <a:spcBef>
                <a:spcPts val="1001"/>
              </a:spcBef>
            </a:pPr>
            <a:r>
              <a:rPr b="1" lang="es-ES" sz="2400" spc="-1" strike="noStrike">
                <a:solidFill>
                  <a:srgbClr val="000000"/>
                </a:solidFill>
                <a:latin typeface="Calibri"/>
              </a:rPr>
              <a:t>INTERNACIONALIZACIÓN DE MENSAJES</a:t>
            </a:r>
            <a:endParaRPr b="0" lang="es-ES" sz="2400" spc="-1" strike="noStrike">
              <a:latin typeface="Arial"/>
            </a:endParaRPr>
          </a:p>
        </p:txBody>
      </p:sp>
      <p:sp>
        <p:nvSpPr>
          <p:cNvPr id="240" name="CustomShape 2"/>
          <p:cNvSpPr/>
          <p:nvPr/>
        </p:nvSpPr>
        <p:spPr>
          <a:xfrm>
            <a:off x="1605960" y="71640"/>
            <a:ext cx="8979480" cy="821520"/>
          </a:xfrm>
          <a:prstGeom prst="rect">
            <a:avLst/>
          </a:prstGeom>
          <a:noFill/>
          <a:ln>
            <a:noFill/>
          </a:ln>
        </p:spPr>
        <p:style>
          <a:lnRef idx="0"/>
          <a:fillRef idx="0"/>
          <a:effectRef idx="0"/>
          <a:fontRef idx="minor"/>
        </p:style>
        <p:txBody>
          <a:bodyPr lIns="90000" rIns="90000" tIns="45000" bIns="45000"/>
          <a:p>
            <a:pPr algn="ctr">
              <a:lnSpc>
                <a:spcPct val="100000"/>
              </a:lnSpc>
            </a:pPr>
            <a:r>
              <a:rPr b="1" lang="es-ES" sz="4800" spc="-1" strike="noStrike">
                <a:solidFill>
                  <a:srgbClr val="000000"/>
                </a:solidFill>
                <a:latin typeface="Calibri"/>
              </a:rPr>
              <a:t>ZAHORÍ</a:t>
            </a:r>
            <a:endParaRPr b="0" lang="es-ES" sz="4800" spc="-1" strike="noStrike">
              <a:latin typeface="Arial"/>
            </a:endParaRPr>
          </a:p>
        </p:txBody>
      </p:sp>
      <p:sp>
        <p:nvSpPr>
          <p:cNvPr id="241" name="CustomShape 3"/>
          <p:cNvSpPr/>
          <p:nvPr/>
        </p:nvSpPr>
        <p:spPr>
          <a:xfrm>
            <a:off x="726840" y="1455840"/>
            <a:ext cx="11113200" cy="4477680"/>
          </a:xfrm>
          <a:prstGeom prst="rect">
            <a:avLst/>
          </a:prstGeom>
          <a:noFill/>
          <a:ln>
            <a:noFill/>
          </a:ln>
        </p:spPr>
        <p:style>
          <a:lnRef idx="0"/>
          <a:fillRef idx="0"/>
          <a:effectRef idx="0"/>
          <a:fontRef idx="minor"/>
        </p:style>
        <p:txBody>
          <a:bodyPr>
            <a:normAutofit/>
          </a:bodyPr>
          <a:p>
            <a:pPr>
              <a:lnSpc>
                <a:spcPct val="90000"/>
              </a:lnSpc>
              <a:spcBef>
                <a:spcPts val="1001"/>
              </a:spcBef>
            </a:pPr>
            <a:r>
              <a:rPr b="0" lang="es-ES" sz="2400" spc="-1" strike="noStrike">
                <a:solidFill>
                  <a:srgbClr val="000000"/>
                </a:solidFill>
                <a:latin typeface="Calibri"/>
              </a:rPr>
              <a:t>En cada fichero de propiedades declarar los diferentes mensajes en formato clave=valor</a:t>
            </a:r>
            <a:endParaRPr b="0" lang="es-ES" sz="2400" spc="-1" strike="noStrike">
              <a:latin typeface="Arial"/>
            </a:endParaRPr>
          </a:p>
          <a:p>
            <a:pPr>
              <a:lnSpc>
                <a:spcPct val="90000"/>
              </a:lnSpc>
              <a:spcBef>
                <a:spcPts val="1001"/>
              </a:spcBef>
            </a:pPr>
            <a:endParaRPr b="0" lang="es-ES" sz="2400" spc="-1" strike="noStrike">
              <a:latin typeface="Arial"/>
            </a:endParaRPr>
          </a:p>
          <a:p>
            <a:pPr>
              <a:lnSpc>
                <a:spcPct val="90000"/>
              </a:lnSpc>
              <a:spcBef>
                <a:spcPts val="1001"/>
              </a:spcBef>
            </a:pPr>
            <a:endParaRPr b="0" lang="es-ES" sz="2400" spc="-1" strike="noStrike">
              <a:latin typeface="Arial"/>
            </a:endParaRPr>
          </a:p>
          <a:p>
            <a:pPr>
              <a:lnSpc>
                <a:spcPct val="90000"/>
              </a:lnSpc>
              <a:spcBef>
                <a:spcPts val="1001"/>
              </a:spcBef>
            </a:pPr>
            <a:endParaRPr b="0" lang="es-ES" sz="2400" spc="-1" strike="noStrike">
              <a:latin typeface="Arial"/>
            </a:endParaRPr>
          </a:p>
          <a:p>
            <a:pPr>
              <a:lnSpc>
                <a:spcPct val="90000"/>
              </a:lnSpc>
              <a:spcBef>
                <a:spcPts val="1001"/>
              </a:spcBef>
            </a:pPr>
            <a:r>
              <a:rPr b="0" lang="es-ES" sz="2400" spc="-1" strike="noStrike">
                <a:solidFill>
                  <a:srgbClr val="000000"/>
                </a:solidFill>
                <a:latin typeface="Calibri"/>
              </a:rPr>
              <a:t>Para escribir un mensaje internacionalizado en los ficheros:</a:t>
            </a:r>
            <a:endParaRPr b="0" lang="es-ES" sz="2400" spc="-1" strike="noStrike">
              <a:latin typeface="Arial"/>
            </a:endParaRPr>
          </a:p>
          <a:p>
            <a:pPr>
              <a:lnSpc>
                <a:spcPct val="90000"/>
              </a:lnSpc>
              <a:spcBef>
                <a:spcPts val="1001"/>
              </a:spcBef>
            </a:pPr>
            <a:endParaRPr b="0" lang="es-ES" sz="2400" spc="-1" strike="noStrike">
              <a:latin typeface="Arial"/>
            </a:endParaRPr>
          </a:p>
          <a:p>
            <a:pPr>
              <a:lnSpc>
                <a:spcPct val="90000"/>
              </a:lnSpc>
              <a:spcBef>
                <a:spcPts val="1001"/>
              </a:spcBef>
            </a:pPr>
            <a:endParaRPr b="0" lang="es-ES" sz="2400" spc="-1" strike="noStrike">
              <a:latin typeface="Arial"/>
            </a:endParaRPr>
          </a:p>
          <a:p>
            <a:pPr>
              <a:lnSpc>
                <a:spcPct val="90000"/>
              </a:lnSpc>
              <a:spcBef>
                <a:spcPts val="1001"/>
              </a:spcBef>
            </a:pPr>
            <a:endParaRPr b="0" lang="es-ES" sz="2400" spc="-1" strike="noStrike">
              <a:latin typeface="Arial"/>
            </a:endParaRPr>
          </a:p>
        </p:txBody>
      </p:sp>
      <p:pic>
        <p:nvPicPr>
          <p:cNvPr id="242" name="Imagen 5" descr=""/>
          <p:cNvPicPr/>
          <p:nvPr/>
        </p:nvPicPr>
        <p:blipFill>
          <a:blip r:embed="rId1"/>
          <a:stretch/>
        </p:blipFill>
        <p:spPr>
          <a:xfrm>
            <a:off x="986400" y="2354040"/>
            <a:ext cx="4884840" cy="472320"/>
          </a:xfrm>
          <a:prstGeom prst="rect">
            <a:avLst/>
          </a:prstGeom>
          <a:ln>
            <a:noFill/>
          </a:ln>
        </p:spPr>
      </p:pic>
      <p:pic>
        <p:nvPicPr>
          <p:cNvPr id="243" name="Imagen 9" descr=""/>
          <p:cNvPicPr/>
          <p:nvPr/>
        </p:nvPicPr>
        <p:blipFill>
          <a:blip r:embed="rId2"/>
          <a:stretch/>
        </p:blipFill>
        <p:spPr>
          <a:xfrm>
            <a:off x="726840" y="1991880"/>
            <a:ext cx="2249640" cy="313920"/>
          </a:xfrm>
          <a:prstGeom prst="rect">
            <a:avLst/>
          </a:prstGeom>
          <a:ln>
            <a:noFill/>
          </a:ln>
        </p:spPr>
      </p:pic>
      <p:pic>
        <p:nvPicPr>
          <p:cNvPr id="244" name="Imagen 11" descr=""/>
          <p:cNvPicPr/>
          <p:nvPr/>
        </p:nvPicPr>
        <p:blipFill>
          <a:blip r:embed="rId3"/>
          <a:stretch/>
        </p:blipFill>
        <p:spPr>
          <a:xfrm>
            <a:off x="6179760" y="1955160"/>
            <a:ext cx="2275200" cy="351000"/>
          </a:xfrm>
          <a:prstGeom prst="rect">
            <a:avLst/>
          </a:prstGeom>
          <a:ln>
            <a:noFill/>
          </a:ln>
        </p:spPr>
      </p:pic>
      <p:pic>
        <p:nvPicPr>
          <p:cNvPr id="245" name="Imagen 13" descr=""/>
          <p:cNvPicPr/>
          <p:nvPr/>
        </p:nvPicPr>
        <p:blipFill>
          <a:blip r:embed="rId4"/>
          <a:stretch/>
        </p:blipFill>
        <p:spPr>
          <a:xfrm>
            <a:off x="6572880" y="2345760"/>
            <a:ext cx="4012920" cy="480600"/>
          </a:xfrm>
          <a:prstGeom prst="rect">
            <a:avLst/>
          </a:prstGeom>
          <a:ln>
            <a:noFill/>
          </a:ln>
        </p:spPr>
      </p:pic>
      <p:pic>
        <p:nvPicPr>
          <p:cNvPr id="246" name="Imagen 17" descr=""/>
          <p:cNvPicPr/>
          <p:nvPr/>
        </p:nvPicPr>
        <p:blipFill>
          <a:blip r:embed="rId5"/>
          <a:stretch/>
        </p:blipFill>
        <p:spPr>
          <a:xfrm>
            <a:off x="986400" y="3747600"/>
            <a:ext cx="9181080" cy="1105560"/>
          </a:xfrm>
          <a:prstGeom prst="rect">
            <a:avLst/>
          </a:prstGeom>
          <a:ln>
            <a:noFill/>
          </a:ln>
        </p:spPr>
      </p:pic>
    </p:spTree>
  </p:cSld>
  <p:timing>
    <p:tnLst>
      <p:par>
        <p:cTn id="81" dur="indefinite" restart="never" nodeType="tmRoot">
          <p:childTnLst>
            <p:seq>
              <p:cTn id="82" dur="indefinite"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CustomShape 1"/>
          <p:cNvSpPr/>
          <p:nvPr/>
        </p:nvSpPr>
        <p:spPr>
          <a:xfrm>
            <a:off x="1605960" y="71640"/>
            <a:ext cx="8979480" cy="821520"/>
          </a:xfrm>
          <a:prstGeom prst="rect">
            <a:avLst/>
          </a:prstGeom>
          <a:noFill/>
          <a:ln>
            <a:noFill/>
          </a:ln>
        </p:spPr>
        <p:style>
          <a:lnRef idx="0"/>
          <a:fillRef idx="0"/>
          <a:effectRef idx="0"/>
          <a:fontRef idx="minor"/>
        </p:style>
        <p:txBody>
          <a:bodyPr lIns="90000" rIns="90000" tIns="45000" bIns="45000"/>
          <a:p>
            <a:pPr algn="ctr">
              <a:lnSpc>
                <a:spcPct val="100000"/>
              </a:lnSpc>
            </a:pPr>
            <a:r>
              <a:rPr b="1" lang="es-ES" sz="4800" spc="-1" strike="noStrike">
                <a:solidFill>
                  <a:srgbClr val="000000"/>
                </a:solidFill>
                <a:latin typeface="Calibri"/>
              </a:rPr>
              <a:t>ZAHORÍ</a:t>
            </a:r>
            <a:endParaRPr b="0" lang="es-ES" sz="4800" spc="-1" strike="noStrike">
              <a:latin typeface="Arial"/>
            </a:endParaRPr>
          </a:p>
        </p:txBody>
      </p:sp>
      <p:sp>
        <p:nvSpPr>
          <p:cNvPr id="248" name="CustomShape 2"/>
          <p:cNvSpPr/>
          <p:nvPr/>
        </p:nvSpPr>
        <p:spPr>
          <a:xfrm>
            <a:off x="1500480" y="3048120"/>
            <a:ext cx="9407520" cy="1101240"/>
          </a:xfrm>
          <a:prstGeom prst="rect">
            <a:avLst/>
          </a:prstGeom>
          <a:noFill/>
          <a:ln>
            <a:noFill/>
          </a:ln>
        </p:spPr>
        <p:style>
          <a:lnRef idx="0"/>
          <a:fillRef idx="0"/>
          <a:effectRef idx="0"/>
          <a:fontRef idx="minor"/>
        </p:style>
        <p:txBody>
          <a:bodyPr>
            <a:normAutofit/>
          </a:bodyPr>
          <a:p>
            <a:pPr algn="ctr">
              <a:lnSpc>
                <a:spcPct val="90000"/>
              </a:lnSpc>
              <a:spcBef>
                <a:spcPts val="1001"/>
              </a:spcBef>
            </a:pPr>
            <a:r>
              <a:rPr b="0" lang="es-ES" sz="2400" spc="-1" strike="noStrike">
                <a:solidFill>
                  <a:srgbClr val="000000"/>
                </a:solidFill>
                <a:latin typeface="Calibri"/>
              </a:rPr>
              <a:t>EJERCICIO: CREAR UN PASO DE PRUEBA A NIVEL DE BUSINESS OBJECT QUE VALIDE SI EL LOGIN HA IDO OK O KO</a:t>
            </a:r>
            <a:endParaRPr b="0" lang="es-ES" sz="2400" spc="-1" strike="noStrike">
              <a:latin typeface="Arial"/>
            </a:endParaRPr>
          </a:p>
        </p:txBody>
      </p:sp>
    </p:spTree>
  </p:cSld>
  <p:timing>
    <p:tnLst>
      <p:par>
        <p:cTn id="83" dur="indefinite" restart="never" nodeType="tmRoot">
          <p:childTnLst>
            <p:seq>
              <p:cTn id="84" dur="indefinite"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TextShape 1"/>
          <p:cNvSpPr txBox="1"/>
          <p:nvPr/>
        </p:nvSpPr>
        <p:spPr>
          <a:xfrm>
            <a:off x="726840" y="927720"/>
            <a:ext cx="11113200" cy="502560"/>
          </a:xfrm>
          <a:prstGeom prst="rect">
            <a:avLst/>
          </a:prstGeom>
          <a:noFill/>
          <a:ln>
            <a:noFill/>
          </a:ln>
        </p:spPr>
        <p:txBody>
          <a:bodyPr/>
          <a:p>
            <a:pPr algn="ctr">
              <a:lnSpc>
                <a:spcPct val="90000"/>
              </a:lnSpc>
              <a:spcBef>
                <a:spcPts val="1001"/>
              </a:spcBef>
            </a:pPr>
            <a:r>
              <a:rPr b="1" lang="es-ES" sz="2400" spc="-1" strike="noStrike">
                <a:solidFill>
                  <a:srgbClr val="000000"/>
                </a:solidFill>
                <a:latin typeface="Calibri"/>
              </a:rPr>
              <a:t>OTRAS FUNCIONALIDADES</a:t>
            </a:r>
            <a:endParaRPr b="0" lang="es-ES" sz="2400" spc="-1" strike="noStrike">
              <a:latin typeface="Arial"/>
            </a:endParaRPr>
          </a:p>
        </p:txBody>
      </p:sp>
      <p:sp>
        <p:nvSpPr>
          <p:cNvPr id="250" name="CustomShape 2"/>
          <p:cNvSpPr/>
          <p:nvPr/>
        </p:nvSpPr>
        <p:spPr>
          <a:xfrm>
            <a:off x="1605960" y="71640"/>
            <a:ext cx="8979480" cy="821520"/>
          </a:xfrm>
          <a:prstGeom prst="rect">
            <a:avLst/>
          </a:prstGeom>
          <a:noFill/>
          <a:ln>
            <a:noFill/>
          </a:ln>
        </p:spPr>
        <p:style>
          <a:lnRef idx="0"/>
          <a:fillRef idx="0"/>
          <a:effectRef idx="0"/>
          <a:fontRef idx="minor"/>
        </p:style>
        <p:txBody>
          <a:bodyPr lIns="90000" rIns="90000" tIns="45000" bIns="45000"/>
          <a:p>
            <a:pPr algn="ctr">
              <a:lnSpc>
                <a:spcPct val="100000"/>
              </a:lnSpc>
            </a:pPr>
            <a:r>
              <a:rPr b="1" lang="es-ES" sz="4800" spc="-1" strike="noStrike">
                <a:solidFill>
                  <a:srgbClr val="000000"/>
                </a:solidFill>
                <a:latin typeface="Calibri"/>
              </a:rPr>
              <a:t>ZAHORÍ</a:t>
            </a:r>
            <a:endParaRPr b="0" lang="es-ES" sz="4800" spc="-1" strike="noStrike">
              <a:latin typeface="Arial"/>
            </a:endParaRPr>
          </a:p>
        </p:txBody>
      </p:sp>
      <p:sp>
        <p:nvSpPr>
          <p:cNvPr id="251" name="CustomShape 3"/>
          <p:cNvSpPr/>
          <p:nvPr/>
        </p:nvSpPr>
        <p:spPr>
          <a:xfrm>
            <a:off x="726840" y="1958760"/>
            <a:ext cx="11113200" cy="4183560"/>
          </a:xfrm>
          <a:prstGeom prst="rect">
            <a:avLst/>
          </a:prstGeom>
          <a:noFill/>
          <a:ln>
            <a:noFill/>
          </a:ln>
        </p:spPr>
        <p:style>
          <a:lnRef idx="0"/>
          <a:fillRef idx="0"/>
          <a:effectRef idx="0"/>
          <a:fontRef idx="minor"/>
        </p:style>
        <p:txBody>
          <a:bodyPr>
            <a:normAutofit/>
          </a:bodyPr>
          <a:p>
            <a:pPr marL="343080" indent="-342720">
              <a:lnSpc>
                <a:spcPct val="90000"/>
              </a:lnSpc>
              <a:spcBef>
                <a:spcPts val="1001"/>
              </a:spcBef>
              <a:buClr>
                <a:srgbClr val="000000"/>
              </a:buClr>
              <a:buFont typeface="Arial"/>
              <a:buChar char="•"/>
            </a:pPr>
            <a:r>
              <a:rPr b="0" lang="es-ES" sz="2400" spc="-1" strike="noStrike">
                <a:solidFill>
                  <a:srgbClr val="000000"/>
                </a:solidFill>
                <a:latin typeface="Calibri"/>
              </a:rPr>
              <a:t>CONEXIONES CON </a:t>
            </a:r>
            <a:r>
              <a:rPr b="1" lang="es-ES" sz="2400" spc="-1" strike="noStrike">
                <a:solidFill>
                  <a:srgbClr val="000000"/>
                </a:solidFill>
                <a:latin typeface="Calibri"/>
              </a:rPr>
              <a:t>BASES DE DATOS</a:t>
            </a:r>
            <a:endParaRPr b="0" lang="es-ES" sz="2400" spc="-1" strike="noStrike">
              <a:latin typeface="Arial"/>
            </a:endParaRPr>
          </a:p>
          <a:p>
            <a:pPr>
              <a:lnSpc>
                <a:spcPct val="90000"/>
              </a:lnSpc>
              <a:spcBef>
                <a:spcPts val="1001"/>
              </a:spcBef>
            </a:pPr>
            <a:endParaRPr b="0" lang="es-ES" sz="2400" spc="-1" strike="noStrike">
              <a:latin typeface="Arial"/>
            </a:endParaRPr>
          </a:p>
          <a:p>
            <a:pPr marL="343080" indent="-342720">
              <a:lnSpc>
                <a:spcPct val="90000"/>
              </a:lnSpc>
              <a:spcBef>
                <a:spcPts val="1001"/>
              </a:spcBef>
              <a:buClr>
                <a:srgbClr val="000000"/>
              </a:buClr>
              <a:buFont typeface="Arial"/>
              <a:buChar char="•"/>
            </a:pPr>
            <a:r>
              <a:rPr b="1" lang="es-ES" sz="2400" spc="-1" strike="noStrike">
                <a:solidFill>
                  <a:srgbClr val="000000"/>
                </a:solidFill>
                <a:latin typeface="Calibri"/>
              </a:rPr>
              <a:t>FICHEROS</a:t>
            </a:r>
            <a:r>
              <a:rPr b="0" lang="es-ES" sz="2400" spc="-1" strike="noStrike">
                <a:solidFill>
                  <a:srgbClr val="000000"/>
                </a:solidFill>
                <a:latin typeface="Calibri"/>
              </a:rPr>
              <a:t>: EXCEL, CSV, WORD, LOG, PROPERTIES, JSON, XML</a:t>
            </a:r>
            <a:endParaRPr b="0" lang="es-ES" sz="2400" spc="-1" strike="noStrike">
              <a:latin typeface="Arial"/>
            </a:endParaRPr>
          </a:p>
          <a:p>
            <a:pPr>
              <a:lnSpc>
                <a:spcPct val="90000"/>
              </a:lnSpc>
              <a:spcBef>
                <a:spcPts val="1001"/>
              </a:spcBef>
            </a:pPr>
            <a:endParaRPr b="0" lang="es-ES" sz="2400" spc="-1" strike="noStrike">
              <a:latin typeface="Arial"/>
            </a:endParaRPr>
          </a:p>
          <a:p>
            <a:pPr marL="343080" indent="-342720">
              <a:lnSpc>
                <a:spcPct val="90000"/>
              </a:lnSpc>
              <a:spcBef>
                <a:spcPts val="1001"/>
              </a:spcBef>
              <a:buClr>
                <a:srgbClr val="000000"/>
              </a:buClr>
              <a:buFont typeface="Arial"/>
              <a:buChar char="•"/>
            </a:pPr>
            <a:r>
              <a:rPr b="1" lang="es-ES" sz="2400" spc="-1" strike="noStrike">
                <a:solidFill>
                  <a:srgbClr val="000000"/>
                </a:solidFill>
                <a:latin typeface="Calibri"/>
              </a:rPr>
              <a:t>NETWORK</a:t>
            </a:r>
            <a:r>
              <a:rPr b="0" lang="es-ES" sz="2400" spc="-1" strike="noStrike">
                <a:solidFill>
                  <a:srgbClr val="000000"/>
                </a:solidFill>
                <a:latin typeface="Calibri"/>
              </a:rPr>
              <a:t>: SSH, SCP, FTP </a:t>
            </a:r>
            <a:endParaRPr b="0" lang="es-ES" sz="2400" spc="-1" strike="noStrike">
              <a:latin typeface="Arial"/>
            </a:endParaRPr>
          </a:p>
          <a:p>
            <a:pPr>
              <a:lnSpc>
                <a:spcPct val="90000"/>
              </a:lnSpc>
              <a:spcBef>
                <a:spcPts val="1001"/>
              </a:spcBef>
            </a:pPr>
            <a:endParaRPr b="0" lang="es-ES" sz="2400" spc="-1" strike="noStrike">
              <a:latin typeface="Arial"/>
            </a:endParaRPr>
          </a:p>
          <a:p>
            <a:pPr marL="343080" indent="-342720">
              <a:lnSpc>
                <a:spcPct val="90000"/>
              </a:lnSpc>
              <a:spcBef>
                <a:spcPts val="1001"/>
              </a:spcBef>
              <a:buClr>
                <a:srgbClr val="000000"/>
              </a:buClr>
              <a:buFont typeface="Arial"/>
              <a:buChar char="•"/>
            </a:pPr>
            <a:r>
              <a:rPr b="1" lang="es-ES" sz="2400" spc="-1" strike="noStrike">
                <a:solidFill>
                  <a:srgbClr val="000000"/>
                </a:solidFill>
                <a:latin typeface="Calibri"/>
              </a:rPr>
              <a:t>TMS</a:t>
            </a:r>
            <a:r>
              <a:rPr b="0" lang="es-ES" sz="2400" spc="-1" strike="noStrike">
                <a:solidFill>
                  <a:srgbClr val="000000"/>
                </a:solidFill>
                <a:latin typeface="Calibri"/>
              </a:rPr>
              <a:t> (Test Management System): TestLink, Jira xray, HP ALM, Azure DevOps TestPlans</a:t>
            </a:r>
            <a:endParaRPr b="0" lang="es-ES" sz="2400" spc="-1" strike="noStrike">
              <a:latin typeface="Arial"/>
            </a:endParaRPr>
          </a:p>
          <a:p>
            <a:pPr>
              <a:lnSpc>
                <a:spcPct val="90000"/>
              </a:lnSpc>
              <a:spcBef>
                <a:spcPts val="1001"/>
              </a:spcBef>
            </a:pPr>
            <a:endParaRPr b="0" lang="es-ES" sz="2400" spc="-1" strike="noStrike">
              <a:latin typeface="Arial"/>
            </a:endParaRPr>
          </a:p>
        </p:txBody>
      </p:sp>
    </p:spTree>
  </p:cSld>
  <p:timing>
    <p:tnLst>
      <p:par>
        <p:cTn id="85" dur="indefinite" restart="never" nodeType="tmRoot">
          <p:childTnLst>
            <p:seq>
              <p:cTn id="86" dur="indefinite"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CustomShape 1"/>
          <p:cNvSpPr/>
          <p:nvPr/>
        </p:nvSpPr>
        <p:spPr>
          <a:xfrm>
            <a:off x="1605960" y="71640"/>
            <a:ext cx="8979480" cy="821520"/>
          </a:xfrm>
          <a:prstGeom prst="rect">
            <a:avLst/>
          </a:prstGeom>
          <a:noFill/>
          <a:ln>
            <a:noFill/>
          </a:ln>
        </p:spPr>
        <p:style>
          <a:lnRef idx="0"/>
          <a:fillRef idx="0"/>
          <a:effectRef idx="0"/>
          <a:fontRef idx="minor"/>
        </p:style>
        <p:txBody>
          <a:bodyPr lIns="90000" rIns="90000" tIns="45000" bIns="45000"/>
          <a:p>
            <a:pPr algn="ctr">
              <a:lnSpc>
                <a:spcPct val="100000"/>
              </a:lnSpc>
            </a:pPr>
            <a:r>
              <a:rPr b="1" lang="es-ES" sz="4800" spc="-1" strike="noStrike">
                <a:solidFill>
                  <a:srgbClr val="000000"/>
                </a:solidFill>
                <a:latin typeface="Calibri"/>
              </a:rPr>
              <a:t>BUENAS PRÁCTICAS</a:t>
            </a:r>
            <a:endParaRPr b="0" lang="es-ES" sz="4800" spc="-1" strike="noStrike">
              <a:latin typeface="Arial"/>
            </a:endParaRPr>
          </a:p>
        </p:txBody>
      </p:sp>
      <p:sp>
        <p:nvSpPr>
          <p:cNvPr id="253" name="CustomShape 2"/>
          <p:cNvSpPr/>
          <p:nvPr/>
        </p:nvSpPr>
        <p:spPr>
          <a:xfrm>
            <a:off x="726840" y="1958760"/>
            <a:ext cx="11113200" cy="4183560"/>
          </a:xfrm>
          <a:prstGeom prst="rect">
            <a:avLst/>
          </a:prstGeom>
          <a:noFill/>
          <a:ln>
            <a:noFill/>
          </a:ln>
        </p:spPr>
        <p:style>
          <a:lnRef idx="0"/>
          <a:fillRef idx="0"/>
          <a:effectRef idx="0"/>
          <a:fontRef idx="minor"/>
        </p:style>
        <p:txBody>
          <a:bodyPr>
            <a:normAutofit/>
          </a:bodyPr>
          <a:p>
            <a:pPr marL="343080" indent="-342720">
              <a:lnSpc>
                <a:spcPct val="90000"/>
              </a:lnSpc>
              <a:spcBef>
                <a:spcPts val="1001"/>
              </a:spcBef>
              <a:buClr>
                <a:srgbClr val="000000"/>
              </a:buClr>
              <a:buFont typeface="Arial"/>
              <a:buChar char="•"/>
            </a:pPr>
            <a:r>
              <a:rPr b="0" lang="es-ES" sz="2400" spc="-1" strike="noStrike">
                <a:solidFill>
                  <a:srgbClr val="000000"/>
                </a:solidFill>
                <a:latin typeface="Calibri"/>
              </a:rPr>
              <a:t>Codificar flujos o procesos</a:t>
            </a:r>
            <a:endParaRPr b="0" lang="es-ES" sz="2400" spc="-1" strike="noStrike">
              <a:latin typeface="Arial"/>
            </a:endParaRPr>
          </a:p>
          <a:p>
            <a:pPr marL="343080" indent="-342720">
              <a:lnSpc>
                <a:spcPct val="90000"/>
              </a:lnSpc>
              <a:spcBef>
                <a:spcPts val="1001"/>
              </a:spcBef>
              <a:buClr>
                <a:srgbClr val="000000"/>
              </a:buClr>
              <a:buFont typeface="Arial"/>
              <a:buChar char="•"/>
            </a:pPr>
            <a:r>
              <a:rPr b="0" lang="es-ES" sz="2400" spc="-1" strike="noStrike">
                <a:solidFill>
                  <a:srgbClr val="000000"/>
                </a:solidFill>
                <a:latin typeface="Calibri"/>
              </a:rPr>
              <a:t>Usar el patrón Page Object</a:t>
            </a:r>
            <a:endParaRPr b="0" lang="es-ES" sz="2400" spc="-1" strike="noStrike">
              <a:latin typeface="Arial"/>
            </a:endParaRPr>
          </a:p>
          <a:p>
            <a:pPr marL="343080" indent="-342720">
              <a:lnSpc>
                <a:spcPct val="90000"/>
              </a:lnSpc>
              <a:spcBef>
                <a:spcPts val="1001"/>
              </a:spcBef>
              <a:buClr>
                <a:srgbClr val="000000"/>
              </a:buClr>
              <a:buFont typeface="Arial"/>
              <a:buChar char="•"/>
            </a:pPr>
            <a:r>
              <a:rPr b="0" lang="es-ES" sz="2400" spc="-1" strike="noStrike">
                <a:solidFill>
                  <a:srgbClr val="000000"/>
                </a:solidFill>
                <a:latin typeface="Calibri"/>
              </a:rPr>
              <a:t>Selección de elementos por Ids, xpath o name</a:t>
            </a:r>
            <a:endParaRPr b="0" lang="es-ES" sz="2400" spc="-1" strike="noStrike">
              <a:latin typeface="Arial"/>
            </a:endParaRPr>
          </a:p>
          <a:p>
            <a:pPr marL="343080" indent="-342720">
              <a:lnSpc>
                <a:spcPct val="90000"/>
              </a:lnSpc>
              <a:spcBef>
                <a:spcPts val="1001"/>
              </a:spcBef>
              <a:buClr>
                <a:srgbClr val="000000"/>
              </a:buClr>
              <a:buFont typeface="Arial"/>
              <a:buChar char="•"/>
            </a:pPr>
            <a:r>
              <a:rPr b="0" lang="es-ES" sz="2400" spc="-1" strike="noStrike">
                <a:solidFill>
                  <a:srgbClr val="000000"/>
                </a:solidFill>
                <a:latin typeface="Calibri"/>
              </a:rPr>
              <a:t>No repetir código</a:t>
            </a:r>
            <a:endParaRPr b="0" lang="es-ES" sz="2400" spc="-1" strike="noStrike">
              <a:latin typeface="Arial"/>
            </a:endParaRPr>
          </a:p>
          <a:p>
            <a:pPr marL="343080" indent="-342720">
              <a:lnSpc>
                <a:spcPct val="90000"/>
              </a:lnSpc>
              <a:spcBef>
                <a:spcPts val="1001"/>
              </a:spcBef>
              <a:buClr>
                <a:srgbClr val="000000"/>
              </a:buClr>
              <a:buFont typeface="Arial"/>
              <a:buChar char="•"/>
            </a:pPr>
            <a:r>
              <a:rPr b="0" lang="es-ES" sz="2400" spc="-1" strike="noStrike">
                <a:solidFill>
                  <a:srgbClr val="000000"/>
                </a:solidFill>
                <a:latin typeface="Calibri"/>
              </a:rPr>
              <a:t>Generar evidencias de las ejecuciones</a:t>
            </a:r>
            <a:endParaRPr b="0" lang="es-ES" sz="2400" spc="-1" strike="noStrike">
              <a:latin typeface="Arial"/>
            </a:endParaRPr>
          </a:p>
          <a:p>
            <a:pPr marL="343080" indent="-342720">
              <a:lnSpc>
                <a:spcPct val="90000"/>
              </a:lnSpc>
              <a:spcBef>
                <a:spcPts val="1001"/>
              </a:spcBef>
              <a:buClr>
                <a:srgbClr val="000000"/>
              </a:buClr>
              <a:buFont typeface="Arial"/>
              <a:buChar char="•"/>
            </a:pPr>
            <a:r>
              <a:rPr b="0" lang="es-ES" sz="2400" spc="-1" strike="noStrike">
                <a:solidFill>
                  <a:srgbClr val="000000"/>
                </a:solidFill>
                <a:latin typeface="Calibri"/>
              </a:rPr>
              <a:t>Reportar los resultados y evidencias a una herramienta de gestión de pruebas (TMS)</a:t>
            </a:r>
            <a:endParaRPr b="0" lang="es-ES" sz="2400" spc="-1" strike="noStrike">
              <a:latin typeface="Arial"/>
            </a:endParaRPr>
          </a:p>
          <a:p>
            <a:pPr marL="343080" indent="-342720">
              <a:lnSpc>
                <a:spcPct val="90000"/>
              </a:lnSpc>
              <a:spcBef>
                <a:spcPts val="1001"/>
              </a:spcBef>
              <a:buClr>
                <a:srgbClr val="000000"/>
              </a:buClr>
              <a:buFont typeface="Arial"/>
              <a:buChar char="•"/>
            </a:pPr>
            <a:r>
              <a:rPr b="0" lang="es-ES" sz="2400" spc="-1" strike="noStrike">
                <a:solidFill>
                  <a:srgbClr val="000000"/>
                </a:solidFill>
                <a:latin typeface="Calibri"/>
              </a:rPr>
              <a:t>No querer automatizarlo todo. Impacta en el coste de mantenimiento y tiempos de ejecución de la automatización</a:t>
            </a:r>
            <a:endParaRPr b="0" lang="es-ES" sz="2400" spc="-1" strike="noStrike">
              <a:latin typeface="Arial"/>
            </a:endParaRPr>
          </a:p>
        </p:txBody>
      </p:sp>
      <p:sp>
        <p:nvSpPr>
          <p:cNvPr id="254" name="TextShape 3"/>
          <p:cNvSpPr txBox="1"/>
          <p:nvPr/>
        </p:nvSpPr>
        <p:spPr>
          <a:xfrm>
            <a:off x="726840" y="927720"/>
            <a:ext cx="11113200" cy="502560"/>
          </a:xfrm>
          <a:prstGeom prst="rect">
            <a:avLst/>
          </a:prstGeom>
          <a:noFill/>
          <a:ln>
            <a:noFill/>
          </a:ln>
        </p:spPr>
        <p:txBody>
          <a:bodyPr/>
          <a:p>
            <a:pPr algn="ctr">
              <a:lnSpc>
                <a:spcPct val="90000"/>
              </a:lnSpc>
              <a:spcBef>
                <a:spcPts val="1001"/>
              </a:spcBef>
            </a:pPr>
            <a:r>
              <a:rPr b="1" lang="es-ES" sz="2400" spc="-1" strike="noStrike">
                <a:solidFill>
                  <a:srgbClr val="000000"/>
                </a:solidFill>
                <a:latin typeface="Calibri"/>
              </a:rPr>
              <a:t>EN AUTOMATIZACIÓN</a:t>
            </a:r>
            <a:endParaRPr b="0" lang="es-ES" sz="2400" spc="-1" strike="noStrike">
              <a:latin typeface="Arial"/>
            </a:endParaRPr>
          </a:p>
        </p:txBody>
      </p:sp>
    </p:spTree>
  </p:cSld>
  <p:timing>
    <p:tnLst>
      <p:par>
        <p:cTn id="87" dur="indefinite" restart="never" nodeType="tmRoot">
          <p:childTnLst>
            <p:seq>
              <p:cTn id="88" dur="indefinite"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CustomShape 1"/>
          <p:cNvSpPr/>
          <p:nvPr/>
        </p:nvSpPr>
        <p:spPr>
          <a:xfrm>
            <a:off x="1605960" y="71640"/>
            <a:ext cx="8979480" cy="821520"/>
          </a:xfrm>
          <a:prstGeom prst="rect">
            <a:avLst/>
          </a:prstGeom>
          <a:noFill/>
          <a:ln>
            <a:noFill/>
          </a:ln>
        </p:spPr>
        <p:style>
          <a:lnRef idx="0"/>
          <a:fillRef idx="0"/>
          <a:effectRef idx="0"/>
          <a:fontRef idx="minor"/>
        </p:style>
        <p:txBody>
          <a:bodyPr lIns="90000" rIns="90000" tIns="45000" bIns="45000"/>
          <a:p>
            <a:pPr algn="ctr">
              <a:lnSpc>
                <a:spcPct val="100000"/>
              </a:lnSpc>
            </a:pPr>
            <a:r>
              <a:rPr b="1" lang="es-ES" sz="4800" spc="-1" strike="noStrike">
                <a:solidFill>
                  <a:srgbClr val="000000"/>
                </a:solidFill>
                <a:latin typeface="Calibri"/>
              </a:rPr>
              <a:t>BUENAS PRÁCTICAS</a:t>
            </a:r>
            <a:endParaRPr b="0" lang="es-ES" sz="4800" spc="-1" strike="noStrike">
              <a:latin typeface="Arial"/>
            </a:endParaRPr>
          </a:p>
        </p:txBody>
      </p:sp>
      <p:sp>
        <p:nvSpPr>
          <p:cNvPr id="256" name="CustomShape 2"/>
          <p:cNvSpPr/>
          <p:nvPr/>
        </p:nvSpPr>
        <p:spPr>
          <a:xfrm>
            <a:off x="726840" y="1958760"/>
            <a:ext cx="11113200" cy="4183560"/>
          </a:xfrm>
          <a:prstGeom prst="rect">
            <a:avLst/>
          </a:prstGeom>
          <a:noFill/>
          <a:ln>
            <a:noFill/>
          </a:ln>
        </p:spPr>
        <p:style>
          <a:lnRef idx="0"/>
          <a:fillRef idx="0"/>
          <a:effectRef idx="0"/>
          <a:fontRef idx="minor"/>
        </p:style>
        <p:txBody>
          <a:bodyPr>
            <a:normAutofit/>
          </a:bodyPr>
          <a:p>
            <a:pPr marL="343080" indent="-342720">
              <a:lnSpc>
                <a:spcPct val="90000"/>
              </a:lnSpc>
              <a:spcBef>
                <a:spcPts val="1001"/>
              </a:spcBef>
              <a:buClr>
                <a:srgbClr val="000000"/>
              </a:buClr>
              <a:buFont typeface="Arial"/>
              <a:buChar char="•"/>
            </a:pPr>
            <a:r>
              <a:rPr b="0" lang="es-ES" sz="2400" spc="-1" strike="noStrike">
                <a:solidFill>
                  <a:srgbClr val="000000"/>
                </a:solidFill>
                <a:latin typeface="Calibri"/>
              </a:rPr>
              <a:t>Añadir IDs a elementos con los que el usuario interacciona: enlaces, botones, campos…</a:t>
            </a:r>
            <a:endParaRPr b="0" lang="es-ES" sz="2400" spc="-1" strike="noStrike">
              <a:latin typeface="Arial"/>
            </a:endParaRPr>
          </a:p>
          <a:p>
            <a:pPr marL="343080" indent="-342720">
              <a:lnSpc>
                <a:spcPct val="90000"/>
              </a:lnSpc>
              <a:spcBef>
                <a:spcPts val="1001"/>
              </a:spcBef>
              <a:buClr>
                <a:srgbClr val="000000"/>
              </a:buClr>
              <a:buFont typeface="Arial"/>
              <a:buChar char="•"/>
            </a:pPr>
            <a:r>
              <a:rPr b="0" lang="es-ES" sz="2400" spc="-1" strike="noStrike">
                <a:solidFill>
                  <a:srgbClr val="000000"/>
                </a:solidFill>
                <a:latin typeface="Calibri"/>
              </a:rPr>
              <a:t>Añadir IDs a secciones</a:t>
            </a:r>
            <a:endParaRPr b="0" lang="es-ES" sz="2400" spc="-1" strike="noStrike">
              <a:latin typeface="Arial"/>
            </a:endParaRPr>
          </a:p>
          <a:p>
            <a:pPr marL="343080" indent="-342720">
              <a:lnSpc>
                <a:spcPct val="90000"/>
              </a:lnSpc>
              <a:spcBef>
                <a:spcPts val="1001"/>
              </a:spcBef>
              <a:buClr>
                <a:srgbClr val="000000"/>
              </a:buClr>
              <a:buFont typeface="Arial"/>
              <a:buChar char="•"/>
            </a:pPr>
            <a:r>
              <a:rPr b="0" lang="es-ES" sz="2400" spc="-1" strike="noStrike">
                <a:solidFill>
                  <a:srgbClr val="000000"/>
                </a:solidFill>
                <a:latin typeface="Calibri"/>
              </a:rPr>
              <a:t>Añadir IDs a textos que nos interesen (independencia de idioma)</a:t>
            </a:r>
            <a:endParaRPr b="0" lang="es-ES" sz="2400" spc="-1" strike="noStrike">
              <a:latin typeface="Arial"/>
            </a:endParaRPr>
          </a:p>
          <a:p>
            <a:pPr marL="343080" indent="-342720">
              <a:lnSpc>
                <a:spcPct val="90000"/>
              </a:lnSpc>
              <a:spcBef>
                <a:spcPts val="1001"/>
              </a:spcBef>
              <a:buClr>
                <a:srgbClr val="000000"/>
              </a:buClr>
              <a:buFont typeface="Arial"/>
              <a:buChar char="•"/>
            </a:pPr>
            <a:r>
              <a:rPr b="0" lang="es-ES" sz="2400" spc="-1" strike="noStrike">
                <a:solidFill>
                  <a:srgbClr val="000000"/>
                </a:solidFill>
                <a:latin typeface="Calibri"/>
              </a:rPr>
              <a:t>Añadir IDs a errores, con el código del error</a:t>
            </a:r>
            <a:endParaRPr b="0" lang="es-ES" sz="2400" spc="-1" strike="noStrike">
              <a:latin typeface="Arial"/>
            </a:endParaRPr>
          </a:p>
          <a:p>
            <a:pPr marL="343080" indent="-342720">
              <a:lnSpc>
                <a:spcPct val="90000"/>
              </a:lnSpc>
              <a:spcBef>
                <a:spcPts val="1001"/>
              </a:spcBef>
              <a:buClr>
                <a:srgbClr val="000000"/>
              </a:buClr>
              <a:buFont typeface="Arial"/>
              <a:buChar char="•"/>
            </a:pPr>
            <a:r>
              <a:rPr b="0" lang="es-ES" sz="2400" spc="-1" strike="noStrike">
                <a:solidFill>
                  <a:srgbClr val="000000"/>
                </a:solidFill>
                <a:latin typeface="Calibri"/>
              </a:rPr>
              <a:t>Añadir IDs a datos que puedan ser susceptibles de validarse automáticamente</a:t>
            </a:r>
            <a:endParaRPr b="0" lang="es-ES" sz="2400" spc="-1" strike="noStrike">
              <a:latin typeface="Arial"/>
            </a:endParaRPr>
          </a:p>
          <a:p>
            <a:pPr marL="343080" indent="-342720">
              <a:lnSpc>
                <a:spcPct val="90000"/>
              </a:lnSpc>
              <a:spcBef>
                <a:spcPts val="1001"/>
              </a:spcBef>
              <a:buClr>
                <a:srgbClr val="000000"/>
              </a:buClr>
              <a:buFont typeface="Arial"/>
              <a:buChar char="•"/>
            </a:pPr>
            <a:r>
              <a:rPr b="0" lang="es-ES" sz="2400" spc="-1" strike="noStrike">
                <a:solidFill>
                  <a:srgbClr val="000000"/>
                </a:solidFill>
                <a:latin typeface="Calibri"/>
              </a:rPr>
              <a:t>Evitar los iframes</a:t>
            </a:r>
            <a:endParaRPr b="0" lang="es-ES" sz="2400" spc="-1" strike="noStrike">
              <a:latin typeface="Arial"/>
            </a:endParaRPr>
          </a:p>
          <a:p>
            <a:pPr marL="343080" indent="-342720">
              <a:lnSpc>
                <a:spcPct val="90000"/>
              </a:lnSpc>
              <a:spcBef>
                <a:spcPts val="1001"/>
              </a:spcBef>
              <a:buClr>
                <a:srgbClr val="000000"/>
              </a:buClr>
              <a:buFont typeface="Arial"/>
              <a:buChar char="•"/>
            </a:pPr>
            <a:r>
              <a:rPr b="0" lang="es-ES" sz="2400" spc="-1" strike="noStrike">
                <a:solidFill>
                  <a:srgbClr val="000000"/>
                </a:solidFill>
                <a:latin typeface="Calibri"/>
              </a:rPr>
              <a:t>Cuidar los entornos no productivos: integración, preproducción</a:t>
            </a:r>
            <a:endParaRPr b="0" lang="es-ES" sz="2400" spc="-1" strike="noStrike">
              <a:latin typeface="Arial"/>
            </a:endParaRPr>
          </a:p>
          <a:p>
            <a:pPr>
              <a:lnSpc>
                <a:spcPct val="90000"/>
              </a:lnSpc>
              <a:spcBef>
                <a:spcPts val="1001"/>
              </a:spcBef>
            </a:pPr>
            <a:r>
              <a:rPr b="0" lang="es-ES" sz="2400" spc="-1" strike="noStrike">
                <a:solidFill>
                  <a:srgbClr val="000000"/>
                </a:solidFill>
                <a:latin typeface="Calibri"/>
              </a:rPr>
              <a:t>	</a:t>
            </a:r>
            <a:r>
              <a:rPr b="0" lang="es-ES" sz="2400" spc="-1" strike="noStrike">
                <a:solidFill>
                  <a:srgbClr val="000000"/>
                </a:solidFill>
                <a:latin typeface="Calibri"/>
              </a:rPr>
              <a:t>Tiempos de carga, baterías de datos, …</a:t>
            </a:r>
            <a:endParaRPr b="0" lang="es-ES" sz="2400" spc="-1" strike="noStrike">
              <a:latin typeface="Arial"/>
            </a:endParaRPr>
          </a:p>
        </p:txBody>
      </p:sp>
      <p:sp>
        <p:nvSpPr>
          <p:cNvPr id="257" name="TextShape 3"/>
          <p:cNvSpPr txBox="1"/>
          <p:nvPr/>
        </p:nvSpPr>
        <p:spPr>
          <a:xfrm>
            <a:off x="726840" y="927720"/>
            <a:ext cx="11113200" cy="502560"/>
          </a:xfrm>
          <a:prstGeom prst="rect">
            <a:avLst/>
          </a:prstGeom>
          <a:noFill/>
          <a:ln>
            <a:noFill/>
          </a:ln>
        </p:spPr>
        <p:txBody>
          <a:bodyPr/>
          <a:p>
            <a:pPr algn="ctr">
              <a:lnSpc>
                <a:spcPct val="90000"/>
              </a:lnSpc>
              <a:spcBef>
                <a:spcPts val="1001"/>
              </a:spcBef>
            </a:pPr>
            <a:r>
              <a:rPr b="1" lang="es-ES" sz="2400" spc="-1" strike="noStrike">
                <a:solidFill>
                  <a:srgbClr val="000000"/>
                </a:solidFill>
                <a:latin typeface="Calibri"/>
              </a:rPr>
              <a:t>EN DESARROLLO</a:t>
            </a:r>
            <a:endParaRPr b="0" lang="es-ES" sz="2400" spc="-1" strike="noStrike">
              <a:latin typeface="Arial"/>
            </a:endParaRPr>
          </a:p>
        </p:txBody>
      </p:sp>
    </p:spTree>
  </p:cSld>
  <p:timing>
    <p:tnLst>
      <p:par>
        <p:cTn id="89" dur="indefinite" restart="never" nodeType="tmRoot">
          <p:childTnLst>
            <p:seq>
              <p:cTn id="90" dur="indefinite"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CustomShape 1"/>
          <p:cNvSpPr/>
          <p:nvPr/>
        </p:nvSpPr>
        <p:spPr>
          <a:xfrm>
            <a:off x="726840" y="1958760"/>
            <a:ext cx="11113200" cy="4183560"/>
          </a:xfrm>
          <a:prstGeom prst="rect">
            <a:avLst/>
          </a:prstGeom>
          <a:noFill/>
          <a:ln>
            <a:noFill/>
          </a:ln>
        </p:spPr>
        <p:style>
          <a:lnRef idx="0"/>
          <a:fillRef idx="0"/>
          <a:effectRef idx="0"/>
          <a:fontRef idx="minor"/>
        </p:style>
      </p:sp>
      <p:sp>
        <p:nvSpPr>
          <p:cNvPr id="259" name="TextShape 2"/>
          <p:cNvSpPr txBox="1"/>
          <p:nvPr/>
        </p:nvSpPr>
        <p:spPr>
          <a:xfrm>
            <a:off x="539280" y="2370240"/>
            <a:ext cx="11113200" cy="3820320"/>
          </a:xfrm>
          <a:prstGeom prst="rect">
            <a:avLst/>
          </a:prstGeom>
          <a:noFill/>
          <a:ln>
            <a:noFill/>
          </a:ln>
        </p:spPr>
        <p:txBody>
          <a:bodyPr>
            <a:normAutofit/>
          </a:bodyPr>
          <a:p>
            <a:pPr algn="ctr">
              <a:lnSpc>
                <a:spcPct val="90000"/>
              </a:lnSpc>
              <a:spcBef>
                <a:spcPts val="1001"/>
              </a:spcBef>
            </a:pPr>
            <a:r>
              <a:rPr b="1" lang="es-ES" sz="2400" spc="-1" strike="noStrike">
                <a:solidFill>
                  <a:srgbClr val="000000"/>
                </a:solidFill>
                <a:latin typeface="Calibri"/>
              </a:rPr>
              <a:t>EL OBJETIVO DE LA AUTOMATIZACIÓN:</a:t>
            </a:r>
            <a:endParaRPr b="0" lang="es-ES" sz="2400" spc="-1" strike="noStrike">
              <a:latin typeface="Arial"/>
            </a:endParaRPr>
          </a:p>
          <a:p>
            <a:pPr algn="ctr">
              <a:lnSpc>
                <a:spcPct val="90000"/>
              </a:lnSpc>
              <a:spcBef>
                <a:spcPts val="1001"/>
              </a:spcBef>
            </a:pPr>
            <a:r>
              <a:rPr b="1" lang="es-ES" sz="2400" spc="-1" strike="noStrike">
                <a:solidFill>
                  <a:srgbClr val="000000"/>
                </a:solidFill>
                <a:latin typeface="Calibri"/>
              </a:rPr>
              <a:t>REGRESIONES FUNCIONALES AUTOMÁTICAS</a:t>
            </a:r>
            <a:endParaRPr b="0" lang="es-ES" sz="2400" spc="-1" strike="noStrike">
              <a:latin typeface="Arial"/>
            </a:endParaRPr>
          </a:p>
          <a:p>
            <a:pPr algn="ctr">
              <a:lnSpc>
                <a:spcPct val="90000"/>
              </a:lnSpc>
              <a:spcBef>
                <a:spcPts val="1001"/>
              </a:spcBef>
            </a:pPr>
            <a:r>
              <a:rPr b="1" lang="es-ES" sz="2400" spc="-1" strike="noStrike">
                <a:solidFill>
                  <a:srgbClr val="000000"/>
                </a:solidFill>
                <a:latin typeface="Calibri"/>
              </a:rPr>
              <a:t>EN</a:t>
            </a:r>
            <a:endParaRPr b="0" lang="es-ES" sz="2400" spc="-1" strike="noStrike">
              <a:latin typeface="Arial"/>
            </a:endParaRPr>
          </a:p>
          <a:p>
            <a:pPr algn="ctr">
              <a:lnSpc>
                <a:spcPct val="90000"/>
              </a:lnSpc>
              <a:spcBef>
                <a:spcPts val="1001"/>
              </a:spcBef>
            </a:pPr>
            <a:r>
              <a:rPr b="1" lang="es-ES" sz="2400" spc="-1" strike="noStrike">
                <a:solidFill>
                  <a:srgbClr val="000000"/>
                </a:solidFill>
                <a:latin typeface="Calibri"/>
              </a:rPr>
              <a:t>INTEGRACIÓN CONTINUA</a:t>
            </a:r>
            <a:endParaRPr b="0" lang="es-ES" sz="2400" spc="-1" strike="noStrike">
              <a:latin typeface="Arial"/>
            </a:endParaRPr>
          </a:p>
          <a:p>
            <a:pPr algn="ctr">
              <a:lnSpc>
                <a:spcPct val="90000"/>
              </a:lnSpc>
              <a:spcBef>
                <a:spcPts val="1001"/>
              </a:spcBef>
            </a:pPr>
            <a:endParaRPr b="0" lang="es-ES" sz="2400" spc="-1" strike="noStrike">
              <a:latin typeface="Arial"/>
            </a:endParaRPr>
          </a:p>
        </p:txBody>
      </p:sp>
    </p:spTree>
  </p:cSld>
  <p:timing>
    <p:tnLst>
      <p:par>
        <p:cTn id="91" dur="indefinite" restart="never" nodeType="tmRoot">
          <p:childTnLst>
            <p:seq>
              <p:cTn id="92"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TextShape 1"/>
          <p:cNvSpPr txBox="1"/>
          <p:nvPr/>
        </p:nvSpPr>
        <p:spPr>
          <a:xfrm>
            <a:off x="1756440" y="3172320"/>
            <a:ext cx="11113200" cy="4498920"/>
          </a:xfrm>
          <a:prstGeom prst="rect">
            <a:avLst/>
          </a:prstGeom>
          <a:noFill/>
          <a:ln>
            <a:noFill/>
          </a:ln>
        </p:spPr>
        <p:txBody>
          <a:bodyPr/>
          <a:p>
            <a:pPr>
              <a:lnSpc>
                <a:spcPct val="90000"/>
              </a:lnSpc>
              <a:spcBef>
                <a:spcPts val="1001"/>
              </a:spcBef>
            </a:pPr>
            <a:r>
              <a:rPr b="0" lang="es-ES" sz="2400" spc="-1" strike="noStrike">
                <a:solidFill>
                  <a:srgbClr val="000000"/>
                </a:solidFill>
                <a:latin typeface="Calibri"/>
              </a:rPr>
              <a:t>git clone </a:t>
            </a:r>
            <a:r>
              <a:rPr b="0" lang="es-ES" sz="2400" spc="-1" strike="noStrike" u="sng">
                <a:solidFill>
                  <a:srgbClr val="0563c1"/>
                </a:solidFill>
                <a:uFillTx/>
                <a:latin typeface="Calibri"/>
              </a:rPr>
              <a:t>https://github.com/TeamSQAPanel/Zahori-Example</a:t>
            </a:r>
            <a:endParaRPr b="0" lang="es-ES" sz="2400" spc="-1" strike="noStrike">
              <a:latin typeface="Arial"/>
            </a:endParaRPr>
          </a:p>
          <a:p>
            <a:pPr>
              <a:lnSpc>
                <a:spcPct val="90000"/>
              </a:lnSpc>
              <a:spcBef>
                <a:spcPts val="1001"/>
              </a:spcBef>
            </a:pPr>
            <a:endParaRPr b="0" lang="es-ES" sz="2400" spc="-1" strike="noStrike">
              <a:latin typeface="Arial"/>
            </a:endParaRPr>
          </a:p>
        </p:txBody>
      </p:sp>
      <p:sp>
        <p:nvSpPr>
          <p:cNvPr id="67" name="CustomShape 2"/>
          <p:cNvSpPr/>
          <p:nvPr/>
        </p:nvSpPr>
        <p:spPr>
          <a:xfrm>
            <a:off x="539280" y="1299960"/>
            <a:ext cx="11113200" cy="502560"/>
          </a:xfrm>
          <a:prstGeom prst="rect">
            <a:avLst/>
          </a:prstGeom>
          <a:noFill/>
          <a:ln>
            <a:noFill/>
          </a:ln>
        </p:spPr>
        <p:style>
          <a:lnRef idx="0"/>
          <a:fillRef idx="0"/>
          <a:effectRef idx="0"/>
          <a:fontRef idx="minor"/>
        </p:style>
        <p:txBody>
          <a:bodyPr>
            <a:normAutofit/>
          </a:bodyPr>
          <a:p>
            <a:pPr algn="ctr">
              <a:lnSpc>
                <a:spcPct val="90000"/>
              </a:lnSpc>
              <a:spcBef>
                <a:spcPts val="1001"/>
              </a:spcBef>
            </a:pPr>
            <a:r>
              <a:rPr b="1" lang="es-ES" sz="2400" spc="-1" strike="noStrike">
                <a:solidFill>
                  <a:srgbClr val="000000"/>
                </a:solidFill>
                <a:latin typeface="Calibri"/>
              </a:rPr>
              <a:t>DESCARGAR EL PROYECTO BASE</a:t>
            </a:r>
            <a:endParaRPr b="0" lang="es-ES" sz="2400" spc="-1" strike="noStrike">
              <a:latin typeface="Arial"/>
            </a:endParaRPr>
          </a:p>
        </p:txBody>
      </p:sp>
      <p:sp>
        <p:nvSpPr>
          <p:cNvPr id="68" name="CustomShape 3"/>
          <p:cNvSpPr/>
          <p:nvPr/>
        </p:nvSpPr>
        <p:spPr>
          <a:xfrm>
            <a:off x="1605960" y="469080"/>
            <a:ext cx="8979480" cy="821520"/>
          </a:xfrm>
          <a:prstGeom prst="rect">
            <a:avLst/>
          </a:prstGeom>
          <a:noFill/>
          <a:ln>
            <a:noFill/>
          </a:ln>
        </p:spPr>
        <p:style>
          <a:lnRef idx="0"/>
          <a:fillRef idx="0"/>
          <a:effectRef idx="0"/>
          <a:fontRef idx="minor"/>
        </p:style>
        <p:txBody>
          <a:bodyPr lIns="90000" rIns="90000" tIns="45000" bIns="45000"/>
          <a:p>
            <a:pPr algn="ctr">
              <a:lnSpc>
                <a:spcPct val="100000"/>
              </a:lnSpc>
            </a:pPr>
            <a:r>
              <a:rPr b="1" lang="es-ES" sz="4800" spc="-1" strike="noStrike">
                <a:solidFill>
                  <a:srgbClr val="000000"/>
                </a:solidFill>
                <a:latin typeface="Calibri"/>
              </a:rPr>
              <a:t>Configuración</a:t>
            </a:r>
            <a:endParaRPr b="0" lang="es-ES" sz="48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TextShape 1"/>
          <p:cNvSpPr txBox="1"/>
          <p:nvPr/>
        </p:nvSpPr>
        <p:spPr>
          <a:xfrm>
            <a:off x="839160" y="1889640"/>
            <a:ext cx="11352600" cy="4498920"/>
          </a:xfrm>
          <a:prstGeom prst="rect">
            <a:avLst/>
          </a:prstGeom>
          <a:noFill/>
          <a:ln>
            <a:noFill/>
          </a:ln>
        </p:spPr>
        <p:txBody>
          <a:bodyPr/>
          <a:p>
            <a:pPr>
              <a:lnSpc>
                <a:spcPct val="90000"/>
              </a:lnSpc>
              <a:spcBef>
                <a:spcPts val="1001"/>
              </a:spcBef>
            </a:pPr>
            <a:r>
              <a:rPr b="0" lang="es-ES" sz="2400" spc="-1" strike="noStrike">
                <a:solidFill>
                  <a:srgbClr val="000000"/>
                </a:solidFill>
                <a:latin typeface="Calibri"/>
              </a:rPr>
              <a:t>Descargar zahorí en el directorio “lib” del proyecto:</a:t>
            </a:r>
            <a:endParaRPr b="0" lang="es-ES" sz="2400" spc="-1" strike="noStrike">
              <a:latin typeface="Arial"/>
            </a:endParaRPr>
          </a:p>
          <a:p>
            <a:pPr>
              <a:lnSpc>
                <a:spcPct val="90000"/>
              </a:lnSpc>
              <a:spcBef>
                <a:spcPts val="1001"/>
              </a:spcBef>
            </a:pPr>
            <a:r>
              <a:rPr b="0" lang="es-ES" sz="2400" spc="-1" strike="noStrike" u="sng">
                <a:solidFill>
                  <a:srgbClr val="0563c1"/>
                </a:solidFill>
                <a:uFillTx/>
                <a:latin typeface="Calibri"/>
                <a:hlinkClick r:id="rId1"/>
              </a:rPr>
              <a:t>https://drive.google.com/file/d/1CDYXJBFeEqJbYVadOsq5-ws99iFhHe0D/view?usp=sharing</a:t>
            </a:r>
            <a:endParaRPr b="0" lang="es-ES" sz="2400" spc="-1" strike="noStrike">
              <a:latin typeface="Arial"/>
            </a:endParaRPr>
          </a:p>
          <a:p>
            <a:pPr>
              <a:lnSpc>
                <a:spcPct val="90000"/>
              </a:lnSpc>
              <a:spcBef>
                <a:spcPts val="1001"/>
              </a:spcBef>
            </a:pPr>
            <a:endParaRPr b="0" lang="es-ES" sz="2400" spc="-1" strike="noStrike">
              <a:latin typeface="Arial"/>
            </a:endParaRPr>
          </a:p>
          <a:p>
            <a:pPr>
              <a:lnSpc>
                <a:spcPct val="90000"/>
              </a:lnSpc>
              <a:spcBef>
                <a:spcPts val="1001"/>
              </a:spcBef>
            </a:pPr>
            <a:r>
              <a:rPr b="0" lang="es-ES" sz="2400" spc="-1" strike="noStrike">
                <a:solidFill>
                  <a:srgbClr val="000000"/>
                </a:solidFill>
                <a:latin typeface="Calibri"/>
              </a:rPr>
              <a:t>Ejecutar desde el directorio raíz del proyecto:</a:t>
            </a:r>
            <a:endParaRPr b="0" lang="es-ES" sz="2400" spc="-1" strike="noStrike">
              <a:latin typeface="Arial"/>
            </a:endParaRPr>
          </a:p>
          <a:p>
            <a:pPr>
              <a:lnSpc>
                <a:spcPct val="90000"/>
              </a:lnSpc>
              <a:spcBef>
                <a:spcPts val="1001"/>
              </a:spcBef>
            </a:pPr>
            <a:r>
              <a:rPr b="0" i="1" lang="es-ES" sz="2400" spc="-1" strike="noStrike">
                <a:solidFill>
                  <a:srgbClr val="000000"/>
                </a:solidFill>
                <a:latin typeface="Calibri"/>
              </a:rPr>
              <a:t>mvn install:install-file -Dfile=lib\zahori-3.17.jar -DgroupId=</a:t>
            </a:r>
            <a:r>
              <a:rPr b="0" lang="es-ES" sz="2400" spc="-1" strike="noStrike">
                <a:solidFill>
                  <a:srgbClr val="000000"/>
                </a:solidFill>
                <a:latin typeface="Calibri"/>
              </a:rPr>
              <a:t>es.panel.cest</a:t>
            </a:r>
            <a:r>
              <a:rPr b="0" i="1" lang="es-ES" sz="2400" spc="-1" strike="noStrike">
                <a:solidFill>
                  <a:srgbClr val="000000"/>
                </a:solidFill>
                <a:latin typeface="Calibri"/>
              </a:rPr>
              <a:t> -DartifactId=</a:t>
            </a:r>
            <a:r>
              <a:rPr b="0" lang="es-ES" sz="2400" spc="-1" strike="noStrike" u="sng">
                <a:solidFill>
                  <a:srgbClr val="000000"/>
                </a:solidFill>
                <a:uFillTx/>
                <a:latin typeface="Calibri"/>
              </a:rPr>
              <a:t>zahori</a:t>
            </a:r>
            <a:r>
              <a:rPr b="0" i="1" lang="es-ES" sz="2400" spc="-1" strike="noStrike">
                <a:solidFill>
                  <a:srgbClr val="000000"/>
                </a:solidFill>
                <a:latin typeface="Calibri"/>
              </a:rPr>
              <a:t> -Dversion=</a:t>
            </a:r>
            <a:r>
              <a:rPr b="0" lang="es-ES" sz="2400" spc="-1" strike="noStrike">
                <a:solidFill>
                  <a:srgbClr val="000000"/>
                </a:solidFill>
                <a:latin typeface="Calibri"/>
              </a:rPr>
              <a:t>3.17 -Dpackaging=jar</a:t>
            </a:r>
            <a:endParaRPr b="0" lang="es-ES" sz="2400" spc="-1" strike="noStrike">
              <a:latin typeface="Arial"/>
            </a:endParaRPr>
          </a:p>
          <a:p>
            <a:pPr>
              <a:lnSpc>
                <a:spcPct val="90000"/>
              </a:lnSpc>
              <a:spcBef>
                <a:spcPts val="1001"/>
              </a:spcBef>
            </a:pPr>
            <a:endParaRPr b="0" lang="es-ES" sz="2400" spc="-1" strike="noStrike">
              <a:latin typeface="Arial"/>
            </a:endParaRPr>
          </a:p>
          <a:p>
            <a:pPr marL="343080" indent="-342720">
              <a:lnSpc>
                <a:spcPct val="90000"/>
              </a:lnSpc>
              <a:spcBef>
                <a:spcPts val="1001"/>
              </a:spcBef>
              <a:buClr>
                <a:srgbClr val="000000"/>
              </a:buClr>
              <a:buFont typeface="Wingdings" charset="2"/>
              <a:buChar char=""/>
            </a:pPr>
            <a:r>
              <a:rPr b="0" lang="es-ES" sz="2400" spc="-1" strike="noStrike">
                <a:solidFill>
                  <a:srgbClr val="000000"/>
                </a:solidFill>
                <a:latin typeface="Calibri"/>
              </a:rPr>
              <a:t>Instalará el jar de Zahorí en el repositorio Maven local: </a:t>
            </a:r>
            <a:endParaRPr b="0" lang="es-ES" sz="2400" spc="-1" strike="noStrike">
              <a:latin typeface="Arial"/>
            </a:endParaRPr>
          </a:p>
          <a:p>
            <a:pPr marL="457200">
              <a:lnSpc>
                <a:spcPct val="90000"/>
              </a:lnSpc>
              <a:spcBef>
                <a:spcPts val="499"/>
              </a:spcBef>
            </a:pPr>
            <a:r>
              <a:rPr b="0" lang="es-ES" sz="2000" spc="-1" strike="noStrike">
                <a:solidFill>
                  <a:srgbClr val="000000"/>
                </a:solidFill>
                <a:latin typeface="Calibri"/>
              </a:rPr>
              <a:t>Ej: C:\Users\&lt;MI_USUARIO&gt;\.m2\repository\es\panel\cest\zahori\3.17</a:t>
            </a:r>
            <a:endParaRPr b="0" lang="es-ES" sz="2000" spc="-1" strike="noStrike">
              <a:latin typeface="Arial"/>
            </a:endParaRPr>
          </a:p>
        </p:txBody>
      </p:sp>
      <p:sp>
        <p:nvSpPr>
          <p:cNvPr id="70" name="CustomShape 2"/>
          <p:cNvSpPr/>
          <p:nvPr/>
        </p:nvSpPr>
        <p:spPr>
          <a:xfrm>
            <a:off x="539280" y="1299960"/>
            <a:ext cx="11113200" cy="502560"/>
          </a:xfrm>
          <a:prstGeom prst="rect">
            <a:avLst/>
          </a:prstGeom>
          <a:noFill/>
          <a:ln>
            <a:noFill/>
          </a:ln>
        </p:spPr>
        <p:style>
          <a:lnRef idx="0"/>
          <a:fillRef idx="0"/>
          <a:effectRef idx="0"/>
          <a:fontRef idx="minor"/>
        </p:style>
        <p:txBody>
          <a:bodyPr>
            <a:normAutofit/>
          </a:bodyPr>
          <a:p>
            <a:pPr algn="ctr">
              <a:lnSpc>
                <a:spcPct val="90000"/>
              </a:lnSpc>
              <a:spcBef>
                <a:spcPts val="1001"/>
              </a:spcBef>
            </a:pPr>
            <a:r>
              <a:rPr b="1" lang="es-ES" sz="2400" spc="-1" strike="noStrike">
                <a:solidFill>
                  <a:srgbClr val="000000"/>
                </a:solidFill>
                <a:latin typeface="Calibri"/>
              </a:rPr>
              <a:t>INSTALAR LA DEPENDENCIA DE ZAHORÍ</a:t>
            </a:r>
            <a:endParaRPr b="0" lang="es-ES" sz="2400" spc="-1" strike="noStrike">
              <a:latin typeface="Arial"/>
            </a:endParaRPr>
          </a:p>
        </p:txBody>
      </p:sp>
      <p:sp>
        <p:nvSpPr>
          <p:cNvPr id="71" name="CustomShape 3"/>
          <p:cNvSpPr/>
          <p:nvPr/>
        </p:nvSpPr>
        <p:spPr>
          <a:xfrm>
            <a:off x="1605960" y="469080"/>
            <a:ext cx="8979480" cy="821520"/>
          </a:xfrm>
          <a:prstGeom prst="rect">
            <a:avLst/>
          </a:prstGeom>
          <a:noFill/>
          <a:ln>
            <a:noFill/>
          </a:ln>
        </p:spPr>
        <p:style>
          <a:lnRef idx="0"/>
          <a:fillRef idx="0"/>
          <a:effectRef idx="0"/>
          <a:fontRef idx="minor"/>
        </p:style>
        <p:txBody>
          <a:bodyPr lIns="90000" rIns="90000" tIns="45000" bIns="45000"/>
          <a:p>
            <a:pPr algn="ctr">
              <a:lnSpc>
                <a:spcPct val="100000"/>
              </a:lnSpc>
            </a:pPr>
            <a:r>
              <a:rPr b="1" lang="es-ES" sz="4800" spc="-1" strike="noStrike">
                <a:solidFill>
                  <a:srgbClr val="000000"/>
                </a:solidFill>
                <a:latin typeface="Calibri"/>
              </a:rPr>
              <a:t>Configuración</a:t>
            </a:r>
            <a:endParaRPr b="0" lang="es-ES" sz="4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TextShape 1"/>
          <p:cNvSpPr txBox="1"/>
          <p:nvPr/>
        </p:nvSpPr>
        <p:spPr>
          <a:xfrm>
            <a:off x="714960" y="1783440"/>
            <a:ext cx="11113200" cy="4039560"/>
          </a:xfrm>
          <a:prstGeom prst="rect">
            <a:avLst/>
          </a:prstGeom>
          <a:noFill/>
          <a:ln>
            <a:noFill/>
          </a:ln>
        </p:spPr>
        <p:txBody>
          <a:bodyPr>
            <a:normAutofit/>
          </a:bodyPr>
          <a:p>
            <a:pPr>
              <a:lnSpc>
                <a:spcPct val="90000"/>
              </a:lnSpc>
              <a:spcBef>
                <a:spcPts val="1001"/>
              </a:spcBef>
            </a:pPr>
            <a:endParaRPr b="0" lang="es-ES" sz="3200" spc="-1" strike="noStrike">
              <a:latin typeface="Arial"/>
            </a:endParaRPr>
          </a:p>
          <a:p>
            <a:pPr>
              <a:lnSpc>
                <a:spcPct val="90000"/>
              </a:lnSpc>
              <a:spcBef>
                <a:spcPts val="1001"/>
              </a:spcBef>
            </a:pPr>
            <a:r>
              <a:rPr b="0" lang="es-ES" sz="2400" spc="-1" strike="noStrike">
                <a:solidFill>
                  <a:srgbClr val="000000"/>
                </a:solidFill>
                <a:latin typeface="Calibri"/>
              </a:rPr>
              <a:t>Instalar el WebDriver para Chrome:</a:t>
            </a:r>
            <a:endParaRPr b="0" lang="es-ES" sz="2400" spc="-1" strike="noStrike">
              <a:latin typeface="Arial"/>
            </a:endParaRPr>
          </a:p>
          <a:p>
            <a:pPr marL="457200" indent="-456840">
              <a:lnSpc>
                <a:spcPct val="90000"/>
              </a:lnSpc>
              <a:spcBef>
                <a:spcPts val="1001"/>
              </a:spcBef>
              <a:buClr>
                <a:srgbClr val="000000"/>
              </a:buClr>
              <a:buFont typeface="Arial"/>
              <a:buAutoNum type="arabicPeriod"/>
            </a:pPr>
            <a:r>
              <a:rPr b="0" lang="es-ES" sz="2400" spc="-1" strike="noStrike">
                <a:solidFill>
                  <a:srgbClr val="000000"/>
                </a:solidFill>
                <a:latin typeface="Calibri"/>
              </a:rPr>
              <a:t>Ver que versión de Chrome tenemos</a:t>
            </a:r>
            <a:endParaRPr b="0" lang="es-ES" sz="2400" spc="-1" strike="noStrike">
              <a:latin typeface="Arial"/>
            </a:endParaRPr>
          </a:p>
          <a:p>
            <a:pPr marL="457200" indent="-456840">
              <a:lnSpc>
                <a:spcPct val="90000"/>
              </a:lnSpc>
              <a:spcBef>
                <a:spcPts val="1001"/>
              </a:spcBef>
              <a:buClr>
                <a:srgbClr val="000000"/>
              </a:buClr>
              <a:buFont typeface="Arial"/>
              <a:buAutoNum type="arabicPeriod"/>
            </a:pPr>
            <a:r>
              <a:rPr b="0" lang="es-ES" sz="2400" spc="-1" strike="noStrike">
                <a:solidFill>
                  <a:srgbClr val="000000"/>
                </a:solidFill>
                <a:latin typeface="Calibri"/>
              </a:rPr>
              <a:t>Descargar el driver de acuerdo a la versión de nuestro Chrome:</a:t>
            </a:r>
            <a:endParaRPr b="0" lang="es-ES" sz="2400" spc="-1" strike="noStrike">
              <a:latin typeface="Arial"/>
            </a:endParaRPr>
          </a:p>
          <a:p>
            <a:pPr marL="457200">
              <a:lnSpc>
                <a:spcPct val="90000"/>
              </a:lnSpc>
              <a:spcBef>
                <a:spcPts val="499"/>
              </a:spcBef>
            </a:pPr>
            <a:r>
              <a:rPr b="0" lang="es-ES" sz="2000" spc="-1" strike="noStrike" u="sng">
                <a:solidFill>
                  <a:srgbClr val="0563c1"/>
                </a:solidFill>
                <a:uFillTx/>
                <a:latin typeface="Calibri"/>
                <a:hlinkClick r:id="rId1"/>
              </a:rPr>
              <a:t>https://chromedriver.chromium.org/downloads</a:t>
            </a:r>
            <a:endParaRPr b="0" lang="es-ES" sz="2000" spc="-1" strike="noStrike">
              <a:latin typeface="Arial"/>
            </a:endParaRPr>
          </a:p>
          <a:p>
            <a:pPr marL="457200" indent="-456840">
              <a:lnSpc>
                <a:spcPct val="90000"/>
              </a:lnSpc>
              <a:spcBef>
                <a:spcPts val="1001"/>
              </a:spcBef>
              <a:buClr>
                <a:srgbClr val="000000"/>
              </a:buClr>
              <a:buFont typeface="Arial"/>
              <a:buAutoNum type="arabicPeriod"/>
            </a:pPr>
            <a:r>
              <a:rPr b="0" lang="es-ES" sz="2400" spc="-1" strike="noStrike">
                <a:solidFill>
                  <a:srgbClr val="000000"/>
                </a:solidFill>
                <a:latin typeface="Calibri"/>
              </a:rPr>
              <a:t>Descomprimir el driver en una carpeta a nuestra elección</a:t>
            </a:r>
            <a:endParaRPr b="0" lang="es-ES" sz="2400" spc="-1" strike="noStrike">
              <a:latin typeface="Arial"/>
            </a:endParaRPr>
          </a:p>
          <a:p>
            <a:pPr marL="457200" indent="-456840">
              <a:lnSpc>
                <a:spcPct val="90000"/>
              </a:lnSpc>
              <a:spcBef>
                <a:spcPts val="1001"/>
              </a:spcBef>
              <a:buClr>
                <a:srgbClr val="000000"/>
              </a:buClr>
              <a:buFont typeface="Arial"/>
              <a:buAutoNum type="arabicPeriod"/>
            </a:pPr>
            <a:r>
              <a:rPr b="0" lang="es-ES" sz="2400" spc="-1" strike="noStrike">
                <a:solidFill>
                  <a:srgbClr val="000000"/>
                </a:solidFill>
                <a:latin typeface="Calibri"/>
              </a:rPr>
              <a:t>Indicar la ruta de la carpeta elegida anteriormente en el fichero:</a:t>
            </a:r>
            <a:endParaRPr b="0" lang="es-ES" sz="2400" spc="-1" strike="noStrike">
              <a:latin typeface="Arial"/>
            </a:endParaRPr>
          </a:p>
          <a:p>
            <a:pPr marL="457200">
              <a:lnSpc>
                <a:spcPct val="90000"/>
              </a:lnSpc>
              <a:spcBef>
                <a:spcPts val="499"/>
              </a:spcBef>
            </a:pPr>
            <a:r>
              <a:rPr b="0" lang="es-ES" sz="2000" spc="-1" strike="noStrike">
                <a:solidFill>
                  <a:srgbClr val="000000"/>
                </a:solidFill>
                <a:latin typeface="Calibri"/>
              </a:rPr>
              <a:t>example-e2e-tests_aat/src/test/resources/zahori.properties</a:t>
            </a:r>
            <a:endParaRPr b="0" lang="es-ES" sz="2000" spc="-1" strike="noStrike">
              <a:latin typeface="Arial"/>
            </a:endParaRPr>
          </a:p>
          <a:p>
            <a:pPr marL="457200">
              <a:lnSpc>
                <a:spcPct val="90000"/>
              </a:lnSpc>
              <a:spcBef>
                <a:spcPts val="499"/>
              </a:spcBef>
            </a:pPr>
            <a:endParaRPr b="0" lang="es-ES" sz="2000" spc="-1" strike="noStrike">
              <a:latin typeface="Arial"/>
            </a:endParaRPr>
          </a:p>
          <a:p>
            <a:pPr marL="457200">
              <a:lnSpc>
                <a:spcPct val="90000"/>
              </a:lnSpc>
              <a:spcBef>
                <a:spcPts val="499"/>
              </a:spcBef>
            </a:pPr>
            <a:r>
              <a:rPr b="0" lang="es-ES" sz="2000" spc="-1" strike="noStrike">
                <a:solidFill>
                  <a:srgbClr val="000000"/>
                </a:solidFill>
                <a:latin typeface="Calibri"/>
              </a:rPr>
              <a:t>En la siguiente propiedad:</a:t>
            </a:r>
            <a:endParaRPr b="0" lang="es-ES" sz="2000" spc="-1" strike="noStrike">
              <a:latin typeface="Arial"/>
            </a:endParaRPr>
          </a:p>
          <a:p>
            <a:pPr marL="457200">
              <a:lnSpc>
                <a:spcPct val="90000"/>
              </a:lnSpc>
              <a:spcBef>
                <a:spcPts val="499"/>
              </a:spcBef>
            </a:pPr>
            <a:r>
              <a:rPr b="0" lang="es-ES" sz="2000" spc="-1" strike="noStrike">
                <a:solidFill>
                  <a:srgbClr val="000000"/>
                </a:solidFill>
                <a:latin typeface="Calibri"/>
              </a:rPr>
              <a:t>webdriver.chrome.driver=D:/ENVIRONMENT/</a:t>
            </a:r>
            <a:r>
              <a:rPr b="0" lang="es-ES" sz="2000" spc="-1" strike="noStrike" u="sng">
                <a:solidFill>
                  <a:srgbClr val="000000"/>
                </a:solidFill>
                <a:uFillTx/>
                <a:latin typeface="Calibri"/>
              </a:rPr>
              <a:t>selenium/chromedriver/chromedriver.exe</a:t>
            </a:r>
            <a:endParaRPr b="0" lang="es-ES" sz="2000" spc="-1" strike="noStrike">
              <a:latin typeface="Arial"/>
            </a:endParaRPr>
          </a:p>
          <a:p>
            <a:pPr>
              <a:lnSpc>
                <a:spcPct val="90000"/>
              </a:lnSpc>
              <a:spcBef>
                <a:spcPts val="1001"/>
              </a:spcBef>
            </a:pPr>
            <a:endParaRPr b="0" lang="es-ES" sz="2000" spc="-1" strike="noStrike">
              <a:latin typeface="Arial"/>
            </a:endParaRPr>
          </a:p>
        </p:txBody>
      </p:sp>
      <p:pic>
        <p:nvPicPr>
          <p:cNvPr id="73" name="Imagen 1" descr=""/>
          <p:cNvPicPr/>
          <p:nvPr/>
        </p:nvPicPr>
        <p:blipFill>
          <a:blip r:embed="rId2"/>
          <a:stretch/>
        </p:blipFill>
        <p:spPr>
          <a:xfrm>
            <a:off x="5278680" y="1326240"/>
            <a:ext cx="1405440" cy="457200"/>
          </a:xfrm>
          <a:prstGeom prst="rect">
            <a:avLst/>
          </a:prstGeom>
          <a:ln>
            <a:noFill/>
          </a:ln>
        </p:spPr>
      </p:pic>
      <p:sp>
        <p:nvSpPr>
          <p:cNvPr id="74" name="CustomShape 2"/>
          <p:cNvSpPr/>
          <p:nvPr/>
        </p:nvSpPr>
        <p:spPr>
          <a:xfrm>
            <a:off x="1605960" y="469080"/>
            <a:ext cx="8979480" cy="821520"/>
          </a:xfrm>
          <a:prstGeom prst="rect">
            <a:avLst/>
          </a:prstGeom>
          <a:noFill/>
          <a:ln>
            <a:noFill/>
          </a:ln>
        </p:spPr>
        <p:style>
          <a:lnRef idx="0"/>
          <a:fillRef idx="0"/>
          <a:effectRef idx="0"/>
          <a:fontRef idx="minor"/>
        </p:style>
        <p:txBody>
          <a:bodyPr lIns="90000" rIns="90000" tIns="45000" bIns="45000"/>
          <a:p>
            <a:pPr algn="ctr">
              <a:lnSpc>
                <a:spcPct val="100000"/>
              </a:lnSpc>
            </a:pPr>
            <a:r>
              <a:rPr b="1" lang="es-ES" sz="4800" spc="-1" strike="noStrike">
                <a:solidFill>
                  <a:srgbClr val="000000"/>
                </a:solidFill>
                <a:latin typeface="Calibri"/>
              </a:rPr>
              <a:t>Configuración</a:t>
            </a:r>
            <a:endParaRPr b="0" lang="es-ES" sz="48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TextShape 1"/>
          <p:cNvSpPr txBox="1"/>
          <p:nvPr/>
        </p:nvSpPr>
        <p:spPr>
          <a:xfrm>
            <a:off x="714960" y="1987560"/>
            <a:ext cx="11113200" cy="4498920"/>
          </a:xfrm>
          <a:prstGeom prst="rect">
            <a:avLst/>
          </a:prstGeom>
          <a:noFill/>
          <a:ln>
            <a:noFill/>
          </a:ln>
        </p:spPr>
        <p:txBody>
          <a:bodyPr/>
          <a:p>
            <a:pPr>
              <a:lnSpc>
                <a:spcPct val="90000"/>
              </a:lnSpc>
              <a:spcBef>
                <a:spcPts val="1001"/>
              </a:spcBef>
            </a:pPr>
            <a:r>
              <a:rPr b="0" lang="es-ES" sz="2400" spc="-1" strike="noStrike">
                <a:solidFill>
                  <a:srgbClr val="000000"/>
                </a:solidFill>
                <a:latin typeface="Calibri"/>
              </a:rPr>
              <a:t>Probar que todo está instalado correctamente: Compilar el proyecto </a:t>
            </a:r>
            <a:endParaRPr b="0" lang="es-ES" sz="2400" spc="-1" strike="noStrike">
              <a:latin typeface="Arial"/>
            </a:endParaRPr>
          </a:p>
          <a:p>
            <a:pPr marL="343080" indent="-342720">
              <a:lnSpc>
                <a:spcPct val="90000"/>
              </a:lnSpc>
              <a:spcBef>
                <a:spcPts val="1001"/>
              </a:spcBef>
              <a:buClr>
                <a:srgbClr val="000000"/>
              </a:buClr>
              <a:buFont typeface="Arial"/>
              <a:buChar char="-"/>
            </a:pPr>
            <a:r>
              <a:rPr b="0" lang="es-ES" sz="2400" spc="-1" strike="noStrike">
                <a:solidFill>
                  <a:srgbClr val="000000"/>
                </a:solidFill>
                <a:latin typeface="Calibri"/>
              </a:rPr>
              <a:t>Desde Eclipse </a:t>
            </a:r>
            <a:endParaRPr b="0" lang="es-ES" sz="2400" spc="-1" strike="noStrike">
              <a:latin typeface="Arial"/>
            </a:endParaRPr>
          </a:p>
          <a:p>
            <a:pPr marL="343080" indent="-342720">
              <a:lnSpc>
                <a:spcPct val="90000"/>
              </a:lnSpc>
              <a:spcBef>
                <a:spcPts val="1001"/>
              </a:spcBef>
              <a:buClr>
                <a:srgbClr val="000000"/>
              </a:buClr>
              <a:buFont typeface="Arial"/>
              <a:buChar char="-"/>
            </a:pPr>
            <a:r>
              <a:rPr b="0" lang="es-ES" sz="2400" spc="-1" strike="noStrike">
                <a:solidFill>
                  <a:srgbClr val="000000"/>
                </a:solidFill>
                <a:latin typeface="Calibri"/>
              </a:rPr>
              <a:t>o por línea de comandos desde la carpeta raíz del proyecto</a:t>
            </a:r>
            <a:endParaRPr b="0" lang="es-ES" sz="2400" spc="-1" strike="noStrike">
              <a:latin typeface="Arial"/>
            </a:endParaRPr>
          </a:p>
          <a:p>
            <a:pPr>
              <a:lnSpc>
                <a:spcPct val="90000"/>
              </a:lnSpc>
              <a:spcBef>
                <a:spcPts val="1001"/>
              </a:spcBef>
            </a:pPr>
            <a:r>
              <a:rPr b="0" lang="es-ES" sz="2400" spc="-1" strike="noStrike">
                <a:solidFill>
                  <a:srgbClr val="000000"/>
                </a:solidFill>
                <a:latin typeface="Calibri"/>
              </a:rPr>
              <a:t>	</a:t>
            </a:r>
            <a:r>
              <a:rPr b="0" lang="es-ES" sz="2400" spc="-1" strike="noStrike">
                <a:solidFill>
                  <a:srgbClr val="000000"/>
                </a:solidFill>
                <a:latin typeface="Calibri"/>
              </a:rPr>
              <a:t>mvn clean package</a:t>
            </a:r>
            <a:endParaRPr b="0" lang="es-ES" sz="2400" spc="-1" strike="noStrike">
              <a:latin typeface="Arial"/>
            </a:endParaRPr>
          </a:p>
        </p:txBody>
      </p:sp>
      <p:sp>
        <p:nvSpPr>
          <p:cNvPr id="76" name="CustomShape 2"/>
          <p:cNvSpPr/>
          <p:nvPr/>
        </p:nvSpPr>
        <p:spPr>
          <a:xfrm>
            <a:off x="1605960" y="469080"/>
            <a:ext cx="8979480" cy="821520"/>
          </a:xfrm>
          <a:prstGeom prst="rect">
            <a:avLst/>
          </a:prstGeom>
          <a:noFill/>
          <a:ln>
            <a:noFill/>
          </a:ln>
        </p:spPr>
        <p:style>
          <a:lnRef idx="0"/>
          <a:fillRef idx="0"/>
          <a:effectRef idx="0"/>
          <a:fontRef idx="minor"/>
        </p:style>
        <p:txBody>
          <a:bodyPr lIns="90000" rIns="90000" tIns="45000" bIns="45000"/>
          <a:p>
            <a:pPr algn="ctr">
              <a:lnSpc>
                <a:spcPct val="100000"/>
              </a:lnSpc>
            </a:pPr>
            <a:r>
              <a:rPr b="1" lang="es-ES" sz="4800" spc="-1" strike="noStrike">
                <a:solidFill>
                  <a:srgbClr val="000000"/>
                </a:solidFill>
                <a:latin typeface="Calibri"/>
              </a:rPr>
              <a:t>Configuración</a:t>
            </a:r>
            <a:endParaRPr b="0" lang="es-ES" sz="4800" spc="-1" strike="noStrike">
              <a:latin typeface="Arial"/>
            </a:endParaRPr>
          </a:p>
        </p:txBody>
      </p:sp>
      <p:sp>
        <p:nvSpPr>
          <p:cNvPr id="77" name="CustomShape 3"/>
          <p:cNvSpPr/>
          <p:nvPr/>
        </p:nvSpPr>
        <p:spPr>
          <a:xfrm>
            <a:off x="539280" y="1299960"/>
            <a:ext cx="11113200" cy="502560"/>
          </a:xfrm>
          <a:prstGeom prst="rect">
            <a:avLst/>
          </a:prstGeom>
          <a:noFill/>
          <a:ln>
            <a:noFill/>
          </a:ln>
        </p:spPr>
        <p:style>
          <a:lnRef idx="0"/>
          <a:fillRef idx="0"/>
          <a:effectRef idx="0"/>
          <a:fontRef idx="minor"/>
        </p:style>
        <p:txBody>
          <a:bodyPr>
            <a:normAutofit/>
          </a:bodyPr>
          <a:p>
            <a:pPr algn="ctr">
              <a:lnSpc>
                <a:spcPct val="90000"/>
              </a:lnSpc>
              <a:spcBef>
                <a:spcPts val="1001"/>
              </a:spcBef>
            </a:pPr>
            <a:r>
              <a:rPr b="1" lang="es-ES" sz="2400" spc="-1" strike="noStrike">
                <a:solidFill>
                  <a:srgbClr val="000000"/>
                </a:solidFill>
                <a:latin typeface="Calibri"/>
              </a:rPr>
              <a:t>COMPILAR EL PROYECTO</a:t>
            </a:r>
            <a:endParaRPr b="0" lang="es-ES" sz="2400" spc="-1" strike="noStrike">
              <a:latin typeface="Arial"/>
            </a:endParaRPr>
          </a:p>
        </p:txBody>
      </p:sp>
      <p:pic>
        <p:nvPicPr>
          <p:cNvPr id="78" name="" descr=""/>
          <p:cNvPicPr/>
          <p:nvPr/>
        </p:nvPicPr>
        <p:blipFill>
          <a:blip r:embed="rId1"/>
          <a:stretch/>
        </p:blipFill>
        <p:spPr>
          <a:xfrm>
            <a:off x="1939320" y="3909600"/>
            <a:ext cx="8140680" cy="213840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TextShape 1"/>
          <p:cNvSpPr txBox="1"/>
          <p:nvPr/>
        </p:nvSpPr>
        <p:spPr>
          <a:xfrm>
            <a:off x="726840" y="1455840"/>
            <a:ext cx="11113200" cy="4498920"/>
          </a:xfrm>
          <a:prstGeom prst="rect">
            <a:avLst/>
          </a:prstGeom>
          <a:noFill/>
          <a:ln>
            <a:noFill/>
          </a:ln>
        </p:spPr>
        <p:txBody>
          <a:bodyPr/>
          <a:p>
            <a:pPr>
              <a:lnSpc>
                <a:spcPct val="90000"/>
              </a:lnSpc>
              <a:spcBef>
                <a:spcPts val="1001"/>
              </a:spcBef>
            </a:pPr>
            <a:r>
              <a:rPr b="0" lang="es-ES" sz="2400" spc="-1" strike="noStrike">
                <a:solidFill>
                  <a:srgbClr val="000000"/>
                </a:solidFill>
                <a:latin typeface="Calibri"/>
              </a:rPr>
              <a:t>Probar que todo está instalado correctamente: Ejecutar el proyecto</a:t>
            </a:r>
            <a:endParaRPr b="0" lang="es-ES" sz="2400" spc="-1" strike="noStrike">
              <a:latin typeface="Arial"/>
            </a:endParaRPr>
          </a:p>
          <a:p>
            <a:pPr>
              <a:lnSpc>
                <a:spcPct val="90000"/>
              </a:lnSpc>
              <a:spcBef>
                <a:spcPts val="1001"/>
              </a:spcBef>
            </a:pPr>
            <a:r>
              <a:rPr b="0" lang="es-ES" sz="2400" spc="-1" strike="noStrike">
                <a:solidFill>
                  <a:srgbClr val="000000"/>
                </a:solidFill>
                <a:latin typeface="Calibri"/>
              </a:rPr>
              <a:t>	</a:t>
            </a:r>
            <a:r>
              <a:rPr b="0" lang="es-ES" sz="2400" spc="-1" strike="noStrike">
                <a:solidFill>
                  <a:srgbClr val="000000"/>
                </a:solidFill>
                <a:latin typeface="Calibri"/>
              </a:rPr>
              <a:t>	</a:t>
            </a:r>
            <a:endParaRPr b="0" lang="es-ES" sz="2400" spc="-1" strike="noStrike">
              <a:latin typeface="Arial"/>
            </a:endParaRPr>
          </a:p>
        </p:txBody>
      </p:sp>
      <p:pic>
        <p:nvPicPr>
          <p:cNvPr id="80" name="Imagen 5" descr=""/>
          <p:cNvPicPr/>
          <p:nvPr/>
        </p:nvPicPr>
        <p:blipFill>
          <a:blip r:embed="rId1"/>
          <a:stretch/>
        </p:blipFill>
        <p:spPr>
          <a:xfrm>
            <a:off x="2021040" y="1897200"/>
            <a:ext cx="8025840" cy="4960440"/>
          </a:xfrm>
          <a:prstGeom prst="rect">
            <a:avLst/>
          </a:prstGeom>
          <a:ln>
            <a:noFill/>
          </a:ln>
        </p:spPr>
      </p:pic>
      <p:sp>
        <p:nvSpPr>
          <p:cNvPr id="81" name="CustomShape 2"/>
          <p:cNvSpPr/>
          <p:nvPr/>
        </p:nvSpPr>
        <p:spPr>
          <a:xfrm>
            <a:off x="1605960" y="137880"/>
            <a:ext cx="8979480" cy="821520"/>
          </a:xfrm>
          <a:prstGeom prst="rect">
            <a:avLst/>
          </a:prstGeom>
          <a:noFill/>
          <a:ln>
            <a:noFill/>
          </a:ln>
        </p:spPr>
        <p:style>
          <a:lnRef idx="0"/>
          <a:fillRef idx="0"/>
          <a:effectRef idx="0"/>
          <a:fontRef idx="minor"/>
        </p:style>
        <p:txBody>
          <a:bodyPr lIns="90000" rIns="90000" tIns="45000" bIns="45000"/>
          <a:p>
            <a:pPr algn="ctr">
              <a:lnSpc>
                <a:spcPct val="100000"/>
              </a:lnSpc>
            </a:pPr>
            <a:r>
              <a:rPr b="1" lang="es-ES" sz="4800" spc="-1" strike="noStrike">
                <a:solidFill>
                  <a:srgbClr val="000000"/>
                </a:solidFill>
                <a:latin typeface="Calibri"/>
              </a:rPr>
              <a:t>Configuración</a:t>
            </a:r>
            <a:endParaRPr b="0" lang="es-ES" sz="4800" spc="-1" strike="noStrike">
              <a:latin typeface="Arial"/>
            </a:endParaRPr>
          </a:p>
        </p:txBody>
      </p:sp>
      <p:sp>
        <p:nvSpPr>
          <p:cNvPr id="82" name="CustomShape 3"/>
          <p:cNvSpPr/>
          <p:nvPr/>
        </p:nvSpPr>
        <p:spPr>
          <a:xfrm>
            <a:off x="539280" y="922320"/>
            <a:ext cx="11113200" cy="502560"/>
          </a:xfrm>
          <a:prstGeom prst="rect">
            <a:avLst/>
          </a:prstGeom>
          <a:noFill/>
          <a:ln>
            <a:noFill/>
          </a:ln>
        </p:spPr>
        <p:style>
          <a:lnRef idx="0"/>
          <a:fillRef idx="0"/>
          <a:effectRef idx="0"/>
          <a:fontRef idx="minor"/>
        </p:style>
        <p:txBody>
          <a:bodyPr>
            <a:normAutofit/>
          </a:bodyPr>
          <a:p>
            <a:pPr algn="ctr">
              <a:lnSpc>
                <a:spcPct val="90000"/>
              </a:lnSpc>
              <a:spcBef>
                <a:spcPts val="1001"/>
              </a:spcBef>
            </a:pPr>
            <a:r>
              <a:rPr b="1" lang="es-ES" sz="2400" spc="-1" strike="noStrike">
                <a:solidFill>
                  <a:srgbClr val="000000"/>
                </a:solidFill>
                <a:latin typeface="Calibri"/>
              </a:rPr>
              <a:t>EJECUTAR EL PROYECTO</a:t>
            </a:r>
            <a:endParaRPr b="0" lang="es-ES" sz="24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2540</TotalTime>
  <Application>LibreOffice/6.0.7.3$Linux_X86_64 LibreOffice_project/00m0$Build-3</Application>
  <Words>1945</Words>
  <Paragraphs>322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2020-07-14T15:35:25Z</dcterms:created>
  <dc:creator>David Vazquez Novella</dc:creator>
  <dc:description/>
  <dc:language>es-ES</dc:language>
  <cp:lastModifiedBy/>
  <dcterms:modified xsi:type="dcterms:W3CDTF">2020-12-11T10:26:50Z</dcterms:modified>
  <cp:revision>124</cp:revision>
  <dc:subject/>
  <dc:title>Presentación de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Panorámica</vt:lpwstr>
  </property>
  <property fmtid="{D5CDD505-2E9C-101B-9397-08002B2CF9AE}" pid="9" name="ScaleCrop">
    <vt:bool>0</vt:bool>
  </property>
  <property fmtid="{D5CDD505-2E9C-101B-9397-08002B2CF9AE}" pid="10" name="ShareDoc">
    <vt:bool>0</vt:bool>
  </property>
  <property fmtid="{D5CDD505-2E9C-101B-9397-08002B2CF9AE}" pid="11" name="Slides">
    <vt:i4>47</vt:i4>
  </property>
</Properties>
</file>