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7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7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7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79000" y="1326600"/>
            <a:ext cx="4121280" cy="32882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79000" y="1326600"/>
            <a:ext cx="4121280" cy="3288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7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6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7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7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7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5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7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7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7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wrap="none" lIns="0" rIns="0" tIns="0" bIns="0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wrap="none" lIns="0" rIns="0" tIns="0" bIns="0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5165280"/>
            <a:ext cx="2348280" cy="390960"/>
          </a:xfrm>
          <a:prstGeom prst="rect">
            <a:avLst/>
          </a:prstGeom>
        </p:spPr>
        <p:txBody>
          <a:bodyPr wrap="none" lIns="0" rIns="0" tIns="0" bIns="0"/>
          <a:p>
            <a:pPr algn="r"/>
            <a:fld id="{17BCF93C-37D1-4587-B07D-CE76469B0A9E}" type="slidenum">
              <a:rPr lang="en-US" sz="1400"/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-182880" y="153720"/>
            <a:ext cx="10262880" cy="14918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 sz="3000"/>
              <a:t>Team</a:t>
            </a:r>
            <a:r>
              <a:rPr lang="en-US" sz="4000"/>
              <a:t>
</a:t>
            </a:r>
            <a:r>
              <a:rPr b="1" lang="en-US" sz="4400">
                <a:latin typeface="DejaVu Serif"/>
              </a:rPr>
              <a:t>SLUIS</a:t>
            </a:r>
            <a:r>
              <a:rPr lang="en-US" sz="2600"/>
              <a:t>
</a:t>
            </a:r>
            <a:r>
              <a:rPr i="1" lang="en-US" sz="1600"/>
              <a:t>presents the game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0" y="3791880"/>
            <a:ext cx="10080000" cy="8384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b="1" lang="en-US" sz="5600">
                <a:latin typeface="DejaVu Serif"/>
              </a:rPr>
              <a:t>THE LAST NINJA GEEK</a:t>
            </a:r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160" y="5130720"/>
            <a:ext cx="10020240" cy="52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47160" y="516240"/>
            <a:ext cx="10032840" cy="946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 sz="3600"/>
              <a:t>The game is based on a test questionnaire</a:t>
            </a:r>
            <a:r>
              <a:rPr lang="en-US" sz="2600"/>
              <a:t> </a:t>
            </a:r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862760" y="4527000"/>
            <a:ext cx="2012760" cy="95976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463040"/>
            <a:ext cx="10080000" cy="1380600"/>
          </a:xfrm>
          <a:prstGeom prst="rect">
            <a:avLst/>
          </a:prstGeom>
          <a:ln>
            <a:noFill/>
          </a:ln>
        </p:spPr>
      </p:pic>
      <p:sp>
        <p:nvSpPr>
          <p:cNvPr id="45" name="TextShape 2"/>
          <p:cNvSpPr txBox="1"/>
          <p:nvPr/>
        </p:nvSpPr>
        <p:spPr>
          <a:xfrm>
            <a:off x="50400" y="2967480"/>
            <a:ext cx="9969480" cy="946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 sz="3600"/>
              <a:t>It is a </a:t>
            </a:r>
            <a:r>
              <a:rPr b="1" lang="en-US" sz="4000"/>
              <a:t>level up</a:t>
            </a:r>
            <a:r>
              <a:rPr lang="en-US" sz="3600"/>
              <a:t> of the general </a:t>
            </a:r>
            <a:r>
              <a:rPr b="1" lang="en-US" sz="4000"/>
              <a:t>IT</a:t>
            </a:r>
            <a:r>
              <a:rPr lang="en-US" sz="3600"/>
              <a:t> knowledge</a:t>
            </a:r>
            <a:r>
              <a:rPr lang="en-US" sz="4000"/>
              <a:t>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5720"/>
            <a:ext cx="9071640" cy="57420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b="1" lang="en-US" sz="2600"/>
              <a:t>THE SLUIS</a:t>
            </a:r>
            <a:endParaRPr/>
          </a:p>
        </p:txBody>
      </p:sp>
      <p:pic>
        <p:nvPicPr>
          <p:cNvPr id="4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862760" y="4527000"/>
            <a:ext cx="2012760" cy="95976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463760"/>
            <a:ext cx="10080000" cy="1380600"/>
          </a:xfrm>
          <a:prstGeom prst="rect">
            <a:avLst/>
          </a:prstGeom>
          <a:ln>
            <a:noFill/>
          </a:ln>
        </p:spPr>
      </p:pic>
      <p:sp>
        <p:nvSpPr>
          <p:cNvPr id="49" name="TextShape 2"/>
          <p:cNvSpPr txBox="1"/>
          <p:nvPr/>
        </p:nvSpPr>
        <p:spPr>
          <a:xfrm>
            <a:off x="1736640" y="2659320"/>
            <a:ext cx="7317720" cy="255996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n-US" sz="2600"/>
              <a:t>	</a:t>
            </a:r>
            <a:r>
              <a:rPr b="1" lang="en-US" sz="3000"/>
              <a:t>Denis</a:t>
            </a:r>
            <a:r>
              <a:rPr lang="en-US" sz="2600"/>
              <a:t> Georgiev</a:t>
            </a:r>
            <a:r>
              <a:rPr lang="en-US" sz="2600"/>
              <a:t>
</a:t>
            </a:r>
            <a:r>
              <a:rPr lang="en-US" sz="2600"/>
              <a:t>	</a:t>
            </a:r>
            <a:r>
              <a:rPr lang="en-US" sz="2600"/>
              <a:t>	</a:t>
            </a:r>
            <a:r>
              <a:rPr lang="en-US" sz="2600"/>
              <a:t>	</a:t>
            </a:r>
            <a:r>
              <a:rPr lang="en-US" sz="2600"/>
              <a:t>	</a:t>
            </a:r>
            <a:r>
              <a:rPr lang="en-US" sz="2600"/>
              <a:t>	</a:t>
            </a:r>
            <a:r>
              <a:rPr lang="en-US" sz="2600"/>
              <a:t>	</a:t>
            </a:r>
            <a:r>
              <a:rPr lang="en-US" sz="2600"/>
              <a:t>	</a:t>
            </a:r>
            <a:r>
              <a:rPr b="1" lang="en-US" sz="3000"/>
              <a:t>Pavlin</a:t>
            </a:r>
            <a:r>
              <a:rPr lang="en-US" sz="2600"/>
              <a:t> Kostadnov</a:t>
            </a:r>
            <a:r>
              <a:rPr lang="en-US" sz="2600"/>
              <a:t>
</a:t>
            </a:r>
            <a:r>
              <a:rPr lang="en-US" sz="2600"/>
              <a:t>	</a:t>
            </a:r>
            <a:r>
              <a:rPr b="1" lang="en-US" sz="3000"/>
              <a:t>Dimitar</a:t>
            </a:r>
            <a:r>
              <a:rPr lang="en-US" sz="2600"/>
              <a:t> Dimitrov</a:t>
            </a:r>
            <a:r>
              <a:rPr lang="en-US" sz="2600"/>
              <a:t>
</a:t>
            </a:r>
            <a:r>
              <a:rPr lang="en-US" sz="2600"/>
              <a:t>	</a:t>
            </a:r>
            <a:r>
              <a:rPr lang="en-US" sz="2600"/>
              <a:t>	</a:t>
            </a:r>
            <a:r>
              <a:rPr lang="en-US" sz="2600"/>
              <a:t>	</a:t>
            </a:r>
            <a:r>
              <a:rPr lang="en-US" sz="2600"/>
              <a:t>	</a:t>
            </a:r>
            <a:r>
              <a:rPr lang="en-US" sz="2600"/>
              <a:t>	</a:t>
            </a:r>
            <a:r>
              <a:rPr lang="en-US" sz="2600"/>
              <a:t>	</a:t>
            </a:r>
            <a:r>
              <a:rPr lang="en-US" sz="2600"/>
              <a:t>	</a:t>
            </a:r>
            <a:r>
              <a:rPr b="1" lang="en-US" sz="3000"/>
              <a:t>Anatoli</a:t>
            </a:r>
            <a:r>
              <a:rPr lang="en-US" sz="2600"/>
              <a:t> Asenov</a:t>
            </a:r>
            <a:r>
              <a:rPr lang="en-US" sz="2600"/>
              <a:t>
</a:t>
            </a:r>
            <a:r>
              <a:rPr lang="en-US" sz="2600"/>
              <a:t>	</a:t>
            </a:r>
            <a:r>
              <a:rPr b="1" lang="en-US" sz="3000"/>
              <a:t>Petar</a:t>
            </a:r>
            <a:r>
              <a:rPr lang="en-US" sz="2600"/>
              <a:t> Ivanov</a:t>
            </a:r>
            <a:r>
              <a:rPr lang="en-US" sz="2600"/>
              <a:t>
</a:t>
            </a:r>
            <a:r>
              <a:rPr lang="en-US" sz="2600"/>
              <a:t>	</a:t>
            </a:r>
            <a:r>
              <a:rPr lang="en-US" sz="2600"/>
              <a:t>	</a:t>
            </a:r>
            <a:r>
              <a:rPr lang="en-US" sz="2600"/>
              <a:t>	</a:t>
            </a:r>
            <a:r>
              <a:rPr lang="en-US" sz="2600"/>
              <a:t>	</a:t>
            </a:r>
            <a:r>
              <a:rPr lang="en-US" sz="2600"/>
              <a:t>	</a:t>
            </a:r>
            <a:r>
              <a:rPr lang="en-US" sz="2600"/>
              <a:t>	</a:t>
            </a:r>
            <a:r>
              <a:rPr lang="en-US" sz="2600"/>
              <a:t>	</a:t>
            </a:r>
            <a:r>
              <a:rPr b="1" lang="en-US" sz="3000"/>
              <a:t>Teodora</a:t>
            </a:r>
            <a:r>
              <a:rPr lang="en-US" sz="2600"/>
              <a:t> Vacheva</a:t>
            </a:r>
            <a:endParaRPr/>
          </a:p>
        </p:txBody>
      </p:sp>
      <p:sp>
        <p:nvSpPr>
          <p:cNvPr id="50" name="TextShape 3"/>
          <p:cNvSpPr txBox="1"/>
          <p:nvPr/>
        </p:nvSpPr>
        <p:spPr>
          <a:xfrm>
            <a:off x="134280" y="937440"/>
            <a:ext cx="9782640" cy="574200"/>
          </a:xfrm>
          <a:prstGeom prst="rect">
            <a:avLst/>
          </a:prstGeom>
        </p:spPr>
        <p:txBody>
          <a:bodyPr wrap="none" lIns="0" rIns="0" tIns="0" bIns="0" anchor="ctr"/>
          <a:p>
            <a:pPr algn="ctr">
              <a:buSzPct val="25000"/>
              <a:buFont typeface="StarSymbol"/>
              <a:buChar char=""/>
            </a:pPr>
            <a:r>
              <a:rPr lang="en-US" sz="3200"/>
              <a:t>	</a:t>
            </a:r>
            <a:r>
              <a:rPr b="1" lang="en-US" sz="2200"/>
              <a:t>TEAM MEMBERS: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862760" y="4526640"/>
            <a:ext cx="2012760" cy="95976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463400"/>
            <a:ext cx="10080000" cy="138060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648720" y="273960"/>
            <a:ext cx="3161160" cy="52164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b="1" lang="en-US" sz="2200"/>
              <a:t>CONTRIBUTIONS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