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Hamster Journey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8" r="15455"/>
          <a:stretch/>
        </p:blipFill>
        <p:spPr>
          <a:xfrm>
            <a:off x="9833410" y="4992130"/>
            <a:ext cx="2358589" cy="18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</a:p>
          <a:p>
            <a:r>
              <a:rPr lang="ru-RU" dirty="0" smtClean="0"/>
              <a:t>Описание жанра игры</a:t>
            </a:r>
          </a:p>
          <a:p>
            <a:r>
              <a:rPr lang="ru-RU" dirty="0" smtClean="0"/>
              <a:t>История жанра</a:t>
            </a:r>
          </a:p>
          <a:p>
            <a:r>
              <a:rPr lang="ru-RU" dirty="0" smtClean="0"/>
              <a:t>Источники вдохновения</a:t>
            </a:r>
          </a:p>
          <a:p>
            <a:r>
              <a:rPr lang="ru-RU" dirty="0" smtClean="0"/>
              <a:t>Особенности игры</a:t>
            </a:r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8" r="15455"/>
          <a:stretch/>
        </p:blipFill>
        <p:spPr>
          <a:xfrm>
            <a:off x="9833410" y="4992130"/>
            <a:ext cx="2358589" cy="18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Hamster journey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/>
              <a:t>D</a:t>
            </a:r>
            <a:r>
              <a:rPr lang="en-US" dirty="0" smtClean="0"/>
              <a:t> </a:t>
            </a:r>
            <a:r>
              <a:rPr lang="ru-RU" dirty="0" smtClean="0"/>
              <a:t>игра на движке </a:t>
            </a:r>
            <a:r>
              <a:rPr lang="en-US" dirty="0" smtClean="0"/>
              <a:t>UNREAL ENGINE 4</a:t>
            </a:r>
          </a:p>
          <a:p>
            <a:r>
              <a:rPr lang="ru-RU" dirty="0" smtClean="0"/>
              <a:t>Приключения хомяка в суровом мире</a:t>
            </a:r>
          </a:p>
          <a:p>
            <a:r>
              <a:rPr lang="ru-RU" dirty="0"/>
              <a:t>П</a:t>
            </a:r>
            <a:r>
              <a:rPr lang="ru-RU" dirty="0" smtClean="0"/>
              <a:t>роект должен включать в себя обучающие уровни</a:t>
            </a:r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8" r="15455"/>
          <a:stretch/>
        </p:blipFill>
        <p:spPr>
          <a:xfrm>
            <a:off x="9833410" y="4992130"/>
            <a:ext cx="2358589" cy="18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metroidvania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742" y="1715529"/>
            <a:ext cx="8534400" cy="3615267"/>
          </a:xfrm>
        </p:spPr>
        <p:txBody>
          <a:bodyPr/>
          <a:lstStyle/>
          <a:p>
            <a:r>
              <a:rPr lang="ru-RU" dirty="0" err="1" smtClean="0"/>
              <a:t>Платформер</a:t>
            </a:r>
            <a:r>
              <a:rPr lang="ru-RU" dirty="0" smtClean="0"/>
              <a:t> с видом сбоку с открытыми уровнями, которые нужно исследовать</a:t>
            </a:r>
          </a:p>
          <a:p>
            <a:r>
              <a:rPr lang="ru-RU" dirty="0" smtClean="0"/>
              <a:t>По мере продвижения по игре игрок получает новые способности, которые помогают ему исследовать мир</a:t>
            </a:r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8" r="15455"/>
          <a:stretch/>
        </p:blipFill>
        <p:spPr>
          <a:xfrm>
            <a:off x="9833410" y="4992130"/>
            <a:ext cx="2358589" cy="18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16" y="288324"/>
            <a:ext cx="4975655" cy="37317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8" b="13592"/>
          <a:stretch/>
        </p:blipFill>
        <p:spPr>
          <a:xfrm>
            <a:off x="766119" y="288324"/>
            <a:ext cx="4888238" cy="37317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69989" y="4199686"/>
            <a:ext cx="35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Castelvania</a:t>
            </a:r>
            <a:r>
              <a:rPr lang="en-US" dirty="0" smtClean="0"/>
              <a:t> (1986</a:t>
            </a:r>
            <a:r>
              <a:rPr lang="ru-RU" dirty="0" smtClean="0"/>
              <a:t> г.)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365143" y="4199686"/>
            <a:ext cx="35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Metroid (1986</a:t>
            </a:r>
            <a:r>
              <a:rPr lang="ru-RU" dirty="0" smtClean="0"/>
              <a:t> г.)</a:t>
            </a:r>
            <a:endParaRPr lang="ru-RU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 err="1" smtClean="0"/>
              <a:t>metroidvania</a:t>
            </a:r>
            <a:endParaRPr lang="ru-RU" dirty="0"/>
          </a:p>
        </p:txBody>
      </p:sp>
      <p:pic>
        <p:nvPicPr>
          <p:cNvPr id="14" name="Объект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8" r="15455"/>
          <a:stretch/>
        </p:blipFill>
        <p:spPr>
          <a:xfrm>
            <a:off x="9833410" y="4992130"/>
            <a:ext cx="2358589" cy="18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37038" y="4199686"/>
            <a:ext cx="35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Hollow knight (2017</a:t>
            </a:r>
            <a:r>
              <a:rPr lang="ru-RU" dirty="0" smtClean="0"/>
              <a:t> г.)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365143" y="4199686"/>
            <a:ext cx="35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Axiom verge (2015</a:t>
            </a:r>
            <a:r>
              <a:rPr lang="ru-RU" dirty="0" smtClean="0"/>
              <a:t> г.)</a:t>
            </a:r>
            <a:endParaRPr lang="ru-RU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 err="1" smtClean="0"/>
              <a:t>metroidvania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3" y="626076"/>
            <a:ext cx="5700584" cy="320657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93" y="626076"/>
            <a:ext cx="5700584" cy="3206579"/>
          </a:xfrm>
          <a:prstGeom prst="rect">
            <a:avLst/>
          </a:prstGeom>
        </p:spPr>
      </p:pic>
      <p:pic>
        <p:nvPicPr>
          <p:cNvPr id="13" name="Объект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8" r="15455"/>
          <a:stretch/>
        </p:blipFill>
        <p:spPr>
          <a:xfrm>
            <a:off x="9833410" y="4992130"/>
            <a:ext cx="2358589" cy="18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65" y="872594"/>
            <a:ext cx="6311447" cy="3614738"/>
          </a:xfrm>
        </p:spPr>
      </p:pic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8" r="15455"/>
          <a:stretch/>
        </p:blipFill>
        <p:spPr>
          <a:xfrm>
            <a:off x="9833410" y="4992130"/>
            <a:ext cx="2358589" cy="186587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94742" y="1715529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0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</TotalTime>
  <Words>88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Hamster Journey</vt:lpstr>
      <vt:lpstr>Содержание</vt:lpstr>
      <vt:lpstr>Hamster journey</vt:lpstr>
      <vt:lpstr>metroidvania</vt:lpstr>
      <vt:lpstr>metroidvania</vt:lpstr>
      <vt:lpstr>metroidvania</vt:lpstr>
      <vt:lpstr>Особенности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Hamster Journey</dc:title>
  <dc:creator>vlad.hunter132@yandex.ru</dc:creator>
  <cp:lastModifiedBy>vlad.hunter132@yandex.ru</cp:lastModifiedBy>
  <cp:revision>5</cp:revision>
  <dcterms:created xsi:type="dcterms:W3CDTF">2019-10-18T02:44:19Z</dcterms:created>
  <dcterms:modified xsi:type="dcterms:W3CDTF">2019-10-18T03:24:24Z</dcterms:modified>
</cp:coreProperties>
</file>