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  <p:sldMasterId id="2147483671" r:id="rId4"/>
  </p:sldMasterIdLst>
  <p:handoutMasterIdLst>
    <p:handoutMasterId r:id="rId24"/>
  </p:handoutMasterIdLst>
  <p:sldIdLst>
    <p:sldId id="333" r:id="rId5"/>
    <p:sldId id="323" r:id="rId6"/>
    <p:sldId id="262" r:id="rId7"/>
    <p:sldId id="325" r:id="rId8"/>
    <p:sldId id="268" r:id="rId9"/>
    <p:sldId id="296" r:id="rId10"/>
    <p:sldId id="269" r:id="rId11"/>
    <p:sldId id="331" r:id="rId12"/>
    <p:sldId id="266" r:id="rId13"/>
    <p:sldId id="284" r:id="rId14"/>
    <p:sldId id="320" r:id="rId15"/>
    <p:sldId id="281" r:id="rId16"/>
    <p:sldId id="270" r:id="rId17"/>
    <p:sldId id="326" r:id="rId18"/>
    <p:sldId id="277" r:id="rId19"/>
    <p:sldId id="283" r:id="rId20"/>
    <p:sldId id="271" r:id="rId21"/>
    <p:sldId id="291" r:id="rId22"/>
    <p:sldId id="292" r:id="rId23"/>
  </p:sldIdLst>
  <p:sldSz cx="12192000" cy="6858000"/>
  <p:notesSz cx="6858000" cy="9144000"/>
  <p:embeddedFontLst>
    <p:embeddedFont>
      <p:font typeface="Calibri" pitchFamily="34" charset="0"/>
      <p:regular r:id="rId28"/>
    </p:embeddedFont>
    <p:embeddedFont>
      <p:font typeface="Calibri"/>
      <p:regular r:id="rId29"/>
    </p:embeddedFont>
    <p:embeddedFont>
      <p:font typeface="微软雅黑" pitchFamily="34" charset="-122"/>
      <p:regular r:id="rId30"/>
      <p:bold r:id="rId31"/>
    </p:embeddedFont>
    <p:embeddedFont>
      <p:font typeface="Microsoft YaHei UI" pitchFamily="34" charset="-122"/>
      <p:regular r:id="rId32"/>
    </p:embeddedFont>
    <p:embeddedFont>
      <p:font typeface="Broadway" pitchFamily="82" charset="0"/>
      <p:regular r:id="rId33"/>
      <p:italic r:id="rId34"/>
    </p:embeddedFont>
    <p:embeddedFont>
      <p:font typeface="时尚中黑简体" pitchFamily="2" charset="-122"/>
      <p:regular r:id="rId35"/>
    </p:embeddedFont>
    <p:embeddedFont>
      <p:font typeface="汉仪秀英体简" pitchFamily="49" charset="-122"/>
      <p:regular r:id="rId36"/>
    </p:embeddedFont>
    <p:embeddedFont>
      <p:font typeface="Times New Roman" pitchFamily="18" charset="0"/>
      <p:regular r:id="rId37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CA7AFB"/>
    <a:srgbClr val="338DCD"/>
    <a:srgbClr val="977E30"/>
    <a:srgbClr val="D60093"/>
    <a:srgbClr val="FF9900"/>
    <a:srgbClr val="CAA6FB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802" autoAdjust="0"/>
    <p:restoredTop sz="95494" autoAdjust="0"/>
  </p:normalViewPr>
  <p:slideViewPr>
    <p:cSldViewPr snapToGrid="0" showGuides="1">
      <p:cViewPr varScale="1">
        <p:scale>
          <a:sx n="101" d="100"/>
          <a:sy n="101" d="100"/>
        </p:scale>
        <p:origin x="-102" y="-150"/>
      </p:cViewPr>
      <p:guideLst>
        <p:guide orient="horz" pos="3912"/>
        <p:guide orient="horz" pos="2527"/>
        <p:guide orient="horz" pos="2337"/>
        <p:guide orient="horz" pos="749"/>
        <p:guide orient="horz" pos="3320"/>
        <p:guide orient="horz" pos="1672"/>
        <p:guide orient="horz" pos="3174"/>
        <p:guide pos="2449"/>
        <p:guide pos="4372"/>
        <p:guide pos="756"/>
        <p:guide pos="71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189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7" Type="http://schemas.openxmlformats.org/officeDocument/2006/relationships/font" Target="fonts/font10.fntdata"/><Relationship Id="rId36" Type="http://schemas.openxmlformats.org/officeDocument/2006/relationships/font" Target="fonts/font9.fntdata"/><Relationship Id="rId35" Type="http://schemas.openxmlformats.org/officeDocument/2006/relationships/font" Target="fonts/font8.fntdata"/><Relationship Id="rId34" Type="http://schemas.openxmlformats.org/officeDocument/2006/relationships/font" Target="fonts/font7.fntdata"/><Relationship Id="rId33" Type="http://schemas.openxmlformats.org/officeDocument/2006/relationships/font" Target="fonts/font6.fntdata"/><Relationship Id="rId32" Type="http://schemas.openxmlformats.org/officeDocument/2006/relationships/font" Target="fonts/font5.fntdata"/><Relationship Id="rId31" Type="http://schemas.openxmlformats.org/officeDocument/2006/relationships/font" Target="fonts/font4.fntdata"/><Relationship Id="rId30" Type="http://schemas.openxmlformats.org/officeDocument/2006/relationships/font" Target="fonts/font3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C9DBCD1-7A7A-4959-B7B6-B8E77418C04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A570AA8-973D-4093-9982-A680C9B7F25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64" y="4"/>
            <a:ext cx="8682037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0" y="0"/>
            <a:ext cx="12192000" cy="75072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  <a:lumMod val="10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9"/>
          <p:cNvSpPr/>
          <p:nvPr userDrawn="1"/>
        </p:nvSpPr>
        <p:spPr>
          <a:xfrm rot="10800000">
            <a:off x="-3" y="4350786"/>
            <a:ext cx="12208331" cy="2507214"/>
          </a:xfrm>
          <a:custGeom>
            <a:avLst/>
            <a:gdLst>
              <a:gd name="connsiteX0" fmla="*/ 0 w 9144001"/>
              <a:gd name="connsiteY0" fmla="*/ 0 h 3527167"/>
              <a:gd name="connsiteX1" fmla="*/ 9144001 w 9144001"/>
              <a:gd name="connsiteY1" fmla="*/ 0 h 3527167"/>
              <a:gd name="connsiteX2" fmla="*/ 9144001 w 9144001"/>
              <a:gd name="connsiteY2" fmla="*/ 3527167 h 3527167"/>
              <a:gd name="connsiteX3" fmla="*/ 0 w 9144001"/>
              <a:gd name="connsiteY3" fmla="*/ 3527167 h 3527167"/>
              <a:gd name="connsiteX4" fmla="*/ 0 w 9144001"/>
              <a:gd name="connsiteY4" fmla="*/ 0 h 3527167"/>
              <a:gd name="connsiteX0-1" fmla="*/ 0 w 9144001"/>
              <a:gd name="connsiteY0-2" fmla="*/ 0 h 3527167"/>
              <a:gd name="connsiteX1-3" fmla="*/ 9144001 w 9144001"/>
              <a:gd name="connsiteY1-4" fmla="*/ 0 h 3527167"/>
              <a:gd name="connsiteX2-5" fmla="*/ 9144001 w 9144001"/>
              <a:gd name="connsiteY2-6" fmla="*/ 3527167 h 3527167"/>
              <a:gd name="connsiteX3-7" fmla="*/ 0 w 9144001"/>
              <a:gd name="connsiteY3-8" fmla="*/ 3527167 h 3527167"/>
              <a:gd name="connsiteX4-9" fmla="*/ 0 w 9144001"/>
              <a:gd name="connsiteY4-10" fmla="*/ 0 h 3527167"/>
              <a:gd name="connsiteX0-11" fmla="*/ 0 w 9144001"/>
              <a:gd name="connsiteY0-12" fmla="*/ 0 h 3637545"/>
              <a:gd name="connsiteX1-13" fmla="*/ 9144001 w 9144001"/>
              <a:gd name="connsiteY1-14" fmla="*/ 0 h 3637545"/>
              <a:gd name="connsiteX2-15" fmla="*/ 9144001 w 9144001"/>
              <a:gd name="connsiteY2-16" fmla="*/ 3527167 h 3637545"/>
              <a:gd name="connsiteX3-17" fmla="*/ 0 w 9144001"/>
              <a:gd name="connsiteY3-18" fmla="*/ 3527167 h 3637545"/>
              <a:gd name="connsiteX4-19" fmla="*/ 0 w 9144001"/>
              <a:gd name="connsiteY4-20" fmla="*/ 0 h 3637545"/>
              <a:gd name="connsiteX0-21" fmla="*/ 0 w 9144001"/>
              <a:gd name="connsiteY0-22" fmla="*/ 0 h 3679992"/>
              <a:gd name="connsiteX1-23" fmla="*/ 9144001 w 9144001"/>
              <a:gd name="connsiteY1-24" fmla="*/ 0 h 3679992"/>
              <a:gd name="connsiteX2-25" fmla="*/ 9144001 w 9144001"/>
              <a:gd name="connsiteY2-26" fmla="*/ 3527167 h 3679992"/>
              <a:gd name="connsiteX3-27" fmla="*/ 0 w 9144001"/>
              <a:gd name="connsiteY3-28" fmla="*/ 3527167 h 3679992"/>
              <a:gd name="connsiteX4-29" fmla="*/ 0 w 9144001"/>
              <a:gd name="connsiteY4-30" fmla="*/ 0 h 3679992"/>
              <a:gd name="connsiteX0-31" fmla="*/ 0 w 9144001"/>
              <a:gd name="connsiteY0-32" fmla="*/ 0 h 3679291"/>
              <a:gd name="connsiteX1-33" fmla="*/ 9144001 w 9144001"/>
              <a:gd name="connsiteY1-34" fmla="*/ 0 h 3679291"/>
              <a:gd name="connsiteX2-35" fmla="*/ 9144001 w 9144001"/>
              <a:gd name="connsiteY2-36" fmla="*/ 3527167 h 3679291"/>
              <a:gd name="connsiteX3-37" fmla="*/ 0 w 9144001"/>
              <a:gd name="connsiteY3-38" fmla="*/ 3527167 h 3679291"/>
              <a:gd name="connsiteX4-39" fmla="*/ 0 w 9144001"/>
              <a:gd name="connsiteY4-40" fmla="*/ 0 h 3679291"/>
              <a:gd name="connsiteX0-41" fmla="*/ 0 w 9144001"/>
              <a:gd name="connsiteY0-42" fmla="*/ 0 h 3689456"/>
              <a:gd name="connsiteX1-43" fmla="*/ 9144001 w 9144001"/>
              <a:gd name="connsiteY1-44" fmla="*/ 0 h 3689456"/>
              <a:gd name="connsiteX2-45" fmla="*/ 9144001 w 9144001"/>
              <a:gd name="connsiteY2-46" fmla="*/ 3527167 h 3689456"/>
              <a:gd name="connsiteX3-47" fmla="*/ 0 w 9144001"/>
              <a:gd name="connsiteY3-48" fmla="*/ 3527167 h 3689456"/>
              <a:gd name="connsiteX4-49" fmla="*/ 0 w 9144001"/>
              <a:gd name="connsiteY4-50" fmla="*/ 0 h 3689456"/>
              <a:gd name="connsiteX0-51" fmla="*/ 0 w 9144001"/>
              <a:gd name="connsiteY0-52" fmla="*/ 0 h 3713657"/>
              <a:gd name="connsiteX1-53" fmla="*/ 9144001 w 9144001"/>
              <a:gd name="connsiteY1-54" fmla="*/ 0 h 3713657"/>
              <a:gd name="connsiteX2-55" fmla="*/ 9144001 w 9144001"/>
              <a:gd name="connsiteY2-56" fmla="*/ 3527167 h 3713657"/>
              <a:gd name="connsiteX3-57" fmla="*/ 0 w 9144001"/>
              <a:gd name="connsiteY3-58" fmla="*/ 3527167 h 3713657"/>
              <a:gd name="connsiteX4-59" fmla="*/ 0 w 9144001"/>
              <a:gd name="connsiteY4-60" fmla="*/ 0 h 3713657"/>
              <a:gd name="connsiteX0-61" fmla="*/ 0 w 9144001"/>
              <a:gd name="connsiteY0-62" fmla="*/ 0 h 3701095"/>
              <a:gd name="connsiteX1-63" fmla="*/ 9144001 w 9144001"/>
              <a:gd name="connsiteY1-64" fmla="*/ 0 h 3701095"/>
              <a:gd name="connsiteX2-65" fmla="*/ 9144001 w 9144001"/>
              <a:gd name="connsiteY2-66" fmla="*/ 3527167 h 3701095"/>
              <a:gd name="connsiteX3-67" fmla="*/ 0 w 9144001"/>
              <a:gd name="connsiteY3-68" fmla="*/ 3527167 h 3701095"/>
              <a:gd name="connsiteX4-69" fmla="*/ 0 w 9144001"/>
              <a:gd name="connsiteY4-70" fmla="*/ 0 h 3701095"/>
              <a:gd name="connsiteX0-71" fmla="*/ 0 w 9144001"/>
              <a:gd name="connsiteY0-72" fmla="*/ 0 h 3752787"/>
              <a:gd name="connsiteX1-73" fmla="*/ 9144001 w 9144001"/>
              <a:gd name="connsiteY1-74" fmla="*/ 0 h 3752787"/>
              <a:gd name="connsiteX2-75" fmla="*/ 9144001 w 9144001"/>
              <a:gd name="connsiteY2-76" fmla="*/ 3527167 h 3752787"/>
              <a:gd name="connsiteX3-77" fmla="*/ 0 w 9144001"/>
              <a:gd name="connsiteY3-78" fmla="*/ 3527167 h 3752787"/>
              <a:gd name="connsiteX4-79" fmla="*/ 0 w 9144001"/>
              <a:gd name="connsiteY4-80" fmla="*/ 0 h 3752787"/>
              <a:gd name="connsiteX0-81" fmla="*/ 0 w 9144001"/>
              <a:gd name="connsiteY0-82" fmla="*/ 0 h 3774123"/>
              <a:gd name="connsiteX1-83" fmla="*/ 9144001 w 9144001"/>
              <a:gd name="connsiteY1-84" fmla="*/ 0 h 3774123"/>
              <a:gd name="connsiteX2-85" fmla="*/ 9144001 w 9144001"/>
              <a:gd name="connsiteY2-86" fmla="*/ 3527167 h 3774123"/>
              <a:gd name="connsiteX3-87" fmla="*/ 0 w 9144001"/>
              <a:gd name="connsiteY3-88" fmla="*/ 3527167 h 3774123"/>
              <a:gd name="connsiteX4-89" fmla="*/ 0 w 9144001"/>
              <a:gd name="connsiteY4-90" fmla="*/ 0 h 3774123"/>
              <a:gd name="connsiteX0-91" fmla="*/ 0 w 9144001"/>
              <a:gd name="connsiteY0-92" fmla="*/ 0 h 3752787"/>
              <a:gd name="connsiteX1-93" fmla="*/ 9144001 w 9144001"/>
              <a:gd name="connsiteY1-94" fmla="*/ 0 h 3752787"/>
              <a:gd name="connsiteX2-95" fmla="*/ 9144001 w 9144001"/>
              <a:gd name="connsiteY2-96" fmla="*/ 3527167 h 3752787"/>
              <a:gd name="connsiteX3-97" fmla="*/ 0 w 9144001"/>
              <a:gd name="connsiteY3-98" fmla="*/ 3527167 h 3752787"/>
              <a:gd name="connsiteX4-99" fmla="*/ 0 w 9144001"/>
              <a:gd name="connsiteY4-100" fmla="*/ 0 h 3752787"/>
              <a:gd name="connsiteX0-101" fmla="*/ 0 w 9144001"/>
              <a:gd name="connsiteY0-102" fmla="*/ 0 h 3766407"/>
              <a:gd name="connsiteX1-103" fmla="*/ 9144001 w 9144001"/>
              <a:gd name="connsiteY1-104" fmla="*/ 0 h 3766407"/>
              <a:gd name="connsiteX2-105" fmla="*/ 9144001 w 9144001"/>
              <a:gd name="connsiteY2-106" fmla="*/ 3527167 h 3766407"/>
              <a:gd name="connsiteX3-107" fmla="*/ 4705350 w 9144001"/>
              <a:gd name="connsiteY3-108" fmla="*/ 3457574 h 3766407"/>
              <a:gd name="connsiteX4-109" fmla="*/ 0 w 9144001"/>
              <a:gd name="connsiteY4-110" fmla="*/ 3527167 h 3766407"/>
              <a:gd name="connsiteX5" fmla="*/ 0 w 9144001"/>
              <a:gd name="connsiteY5" fmla="*/ 0 h 3766407"/>
              <a:gd name="connsiteX0-111" fmla="*/ 0 w 9144001"/>
              <a:gd name="connsiteY0-112" fmla="*/ 0 h 3766407"/>
              <a:gd name="connsiteX1-113" fmla="*/ 9144001 w 9144001"/>
              <a:gd name="connsiteY1-114" fmla="*/ 0 h 3766407"/>
              <a:gd name="connsiteX2-115" fmla="*/ 9144001 w 9144001"/>
              <a:gd name="connsiteY2-116" fmla="*/ 3527167 h 3766407"/>
              <a:gd name="connsiteX3-117" fmla="*/ 4705350 w 9144001"/>
              <a:gd name="connsiteY3-118" fmla="*/ 3457574 h 3766407"/>
              <a:gd name="connsiteX4-119" fmla="*/ 0 w 9144001"/>
              <a:gd name="connsiteY4-120" fmla="*/ 3527167 h 3766407"/>
              <a:gd name="connsiteX5-121" fmla="*/ 0 w 9144001"/>
              <a:gd name="connsiteY5-122" fmla="*/ 0 h 3766407"/>
              <a:gd name="connsiteX0-123" fmla="*/ 0 w 9144001"/>
              <a:gd name="connsiteY0-124" fmla="*/ 0 h 3527167"/>
              <a:gd name="connsiteX1-125" fmla="*/ 9144001 w 9144001"/>
              <a:gd name="connsiteY1-126" fmla="*/ 0 h 3527167"/>
              <a:gd name="connsiteX2-127" fmla="*/ 9144001 w 9144001"/>
              <a:gd name="connsiteY2-128" fmla="*/ 3527167 h 3527167"/>
              <a:gd name="connsiteX3-129" fmla="*/ 0 w 9144001"/>
              <a:gd name="connsiteY3-130" fmla="*/ 3527167 h 3527167"/>
              <a:gd name="connsiteX4-131" fmla="*/ 0 w 9144001"/>
              <a:gd name="connsiteY4-132" fmla="*/ 0 h 3527167"/>
              <a:gd name="connsiteX0-133" fmla="*/ 0 w 9144001"/>
              <a:gd name="connsiteY0-134" fmla="*/ 0 h 3668706"/>
              <a:gd name="connsiteX1-135" fmla="*/ 9144001 w 9144001"/>
              <a:gd name="connsiteY1-136" fmla="*/ 0 h 3668706"/>
              <a:gd name="connsiteX2-137" fmla="*/ 9144001 w 9144001"/>
              <a:gd name="connsiteY2-138" fmla="*/ 3527167 h 3668706"/>
              <a:gd name="connsiteX3-139" fmla="*/ 0 w 9144001"/>
              <a:gd name="connsiteY3-140" fmla="*/ 3527167 h 3668706"/>
              <a:gd name="connsiteX4-141" fmla="*/ 0 w 9144001"/>
              <a:gd name="connsiteY4-142" fmla="*/ 0 h 3668706"/>
              <a:gd name="connsiteX0-143" fmla="*/ 0 w 9144001"/>
              <a:gd name="connsiteY0-144" fmla="*/ 0 h 3777356"/>
              <a:gd name="connsiteX1-145" fmla="*/ 9144001 w 9144001"/>
              <a:gd name="connsiteY1-146" fmla="*/ 0 h 3777356"/>
              <a:gd name="connsiteX2-147" fmla="*/ 9144001 w 9144001"/>
              <a:gd name="connsiteY2-148" fmla="*/ 3527167 h 3777356"/>
              <a:gd name="connsiteX3-149" fmla="*/ 0 w 9144001"/>
              <a:gd name="connsiteY3-150" fmla="*/ 3527167 h 3777356"/>
              <a:gd name="connsiteX4-151" fmla="*/ 0 w 9144001"/>
              <a:gd name="connsiteY4-152" fmla="*/ 0 h 3777356"/>
              <a:gd name="connsiteX0-153" fmla="*/ 0 w 9144001"/>
              <a:gd name="connsiteY0-154" fmla="*/ 0 h 3673002"/>
              <a:gd name="connsiteX1-155" fmla="*/ 9144001 w 9144001"/>
              <a:gd name="connsiteY1-156" fmla="*/ 0 h 3673002"/>
              <a:gd name="connsiteX2-157" fmla="*/ 9144001 w 9144001"/>
              <a:gd name="connsiteY2-158" fmla="*/ 3527167 h 3673002"/>
              <a:gd name="connsiteX3-159" fmla="*/ 0 w 9144001"/>
              <a:gd name="connsiteY3-160" fmla="*/ 3527167 h 3673002"/>
              <a:gd name="connsiteX4-161" fmla="*/ 0 w 9144001"/>
              <a:gd name="connsiteY4-162" fmla="*/ 0 h 3673002"/>
              <a:gd name="connsiteX0-163" fmla="*/ 0 w 9144001"/>
              <a:gd name="connsiteY0-164" fmla="*/ 0 h 3712703"/>
              <a:gd name="connsiteX1-165" fmla="*/ 9144001 w 9144001"/>
              <a:gd name="connsiteY1-166" fmla="*/ 0 h 3712703"/>
              <a:gd name="connsiteX2-167" fmla="*/ 9144001 w 9144001"/>
              <a:gd name="connsiteY2-168" fmla="*/ 3527167 h 3712703"/>
              <a:gd name="connsiteX3-169" fmla="*/ 0 w 9144001"/>
              <a:gd name="connsiteY3-170" fmla="*/ 3527167 h 3712703"/>
              <a:gd name="connsiteX4-171" fmla="*/ 0 w 9144001"/>
              <a:gd name="connsiteY4-172" fmla="*/ 0 h 3712703"/>
              <a:gd name="connsiteX0-173" fmla="*/ 0 w 9144001"/>
              <a:gd name="connsiteY0-174" fmla="*/ 0 h 3786815"/>
              <a:gd name="connsiteX1-175" fmla="*/ 9144001 w 9144001"/>
              <a:gd name="connsiteY1-176" fmla="*/ 0 h 3786815"/>
              <a:gd name="connsiteX2-177" fmla="*/ 9144001 w 9144001"/>
              <a:gd name="connsiteY2-178" fmla="*/ 3527167 h 3786815"/>
              <a:gd name="connsiteX3-179" fmla="*/ 0 w 9144001"/>
              <a:gd name="connsiteY3-180" fmla="*/ 3527167 h 3786815"/>
              <a:gd name="connsiteX4-181" fmla="*/ 0 w 9144001"/>
              <a:gd name="connsiteY4-182" fmla="*/ 0 h 3786815"/>
              <a:gd name="connsiteX0-183" fmla="*/ 0 w 9144001"/>
              <a:gd name="connsiteY0-184" fmla="*/ 0 h 3825092"/>
              <a:gd name="connsiteX1-185" fmla="*/ 9144001 w 9144001"/>
              <a:gd name="connsiteY1-186" fmla="*/ 0 h 3825092"/>
              <a:gd name="connsiteX2-187" fmla="*/ 9144001 w 9144001"/>
              <a:gd name="connsiteY2-188" fmla="*/ 3527167 h 3825092"/>
              <a:gd name="connsiteX3-189" fmla="*/ 0 w 9144001"/>
              <a:gd name="connsiteY3-190" fmla="*/ 3527167 h 3825092"/>
              <a:gd name="connsiteX4-191" fmla="*/ 0 w 9144001"/>
              <a:gd name="connsiteY4-192" fmla="*/ 0 h 3825092"/>
              <a:gd name="connsiteX0-193" fmla="*/ 0 w 9144001"/>
              <a:gd name="connsiteY0-194" fmla="*/ 0 h 3802421"/>
              <a:gd name="connsiteX1-195" fmla="*/ 9144001 w 9144001"/>
              <a:gd name="connsiteY1-196" fmla="*/ 0 h 3802421"/>
              <a:gd name="connsiteX2-197" fmla="*/ 9144001 w 9144001"/>
              <a:gd name="connsiteY2-198" fmla="*/ 3527167 h 3802421"/>
              <a:gd name="connsiteX3-199" fmla="*/ 0 w 9144001"/>
              <a:gd name="connsiteY3-200" fmla="*/ 3527167 h 3802421"/>
              <a:gd name="connsiteX4-201" fmla="*/ 0 w 9144001"/>
              <a:gd name="connsiteY4-202" fmla="*/ 0 h 3802421"/>
              <a:gd name="connsiteX0-203" fmla="*/ 0 w 9144001"/>
              <a:gd name="connsiteY0-204" fmla="*/ 0 h 3836315"/>
              <a:gd name="connsiteX1-205" fmla="*/ 9144001 w 9144001"/>
              <a:gd name="connsiteY1-206" fmla="*/ 0 h 3836315"/>
              <a:gd name="connsiteX2-207" fmla="*/ 9144001 w 9144001"/>
              <a:gd name="connsiteY2-208" fmla="*/ 3527167 h 3836315"/>
              <a:gd name="connsiteX3-209" fmla="*/ 0 w 9144001"/>
              <a:gd name="connsiteY3-210" fmla="*/ 3527167 h 3836315"/>
              <a:gd name="connsiteX4-211" fmla="*/ 0 w 9144001"/>
              <a:gd name="connsiteY4-212" fmla="*/ 0 h 3836315"/>
              <a:gd name="connsiteX0-213" fmla="*/ 0 w 9144001"/>
              <a:gd name="connsiteY0-214" fmla="*/ 0 h 3787696"/>
              <a:gd name="connsiteX1-215" fmla="*/ 9144001 w 9144001"/>
              <a:gd name="connsiteY1-216" fmla="*/ 0 h 3787696"/>
              <a:gd name="connsiteX2-217" fmla="*/ 9144001 w 9144001"/>
              <a:gd name="connsiteY2-218" fmla="*/ 3527167 h 3787696"/>
              <a:gd name="connsiteX3-219" fmla="*/ 0 w 9144001"/>
              <a:gd name="connsiteY3-220" fmla="*/ 3527167 h 3787696"/>
              <a:gd name="connsiteX4-221" fmla="*/ 0 w 9144001"/>
              <a:gd name="connsiteY4-222" fmla="*/ 0 h 3787696"/>
              <a:gd name="connsiteX0-223" fmla="*/ 0 w 9144001"/>
              <a:gd name="connsiteY0-224" fmla="*/ 0 h 3671878"/>
              <a:gd name="connsiteX1-225" fmla="*/ 9144001 w 9144001"/>
              <a:gd name="connsiteY1-226" fmla="*/ 0 h 3671878"/>
              <a:gd name="connsiteX2-227" fmla="*/ 9144001 w 9144001"/>
              <a:gd name="connsiteY2-228" fmla="*/ 3527167 h 3671878"/>
              <a:gd name="connsiteX3-229" fmla="*/ 0 w 9144001"/>
              <a:gd name="connsiteY3-230" fmla="*/ 3527167 h 3671878"/>
              <a:gd name="connsiteX4-231" fmla="*/ 0 w 9144001"/>
              <a:gd name="connsiteY4-232" fmla="*/ 0 h 3671878"/>
              <a:gd name="connsiteX0-233" fmla="*/ 0 w 9144001"/>
              <a:gd name="connsiteY0-234" fmla="*/ 0 h 3527167"/>
              <a:gd name="connsiteX1-235" fmla="*/ 9144001 w 9144001"/>
              <a:gd name="connsiteY1-236" fmla="*/ 0 h 3527167"/>
              <a:gd name="connsiteX2-237" fmla="*/ 9144001 w 9144001"/>
              <a:gd name="connsiteY2-238" fmla="*/ 3527167 h 3527167"/>
              <a:gd name="connsiteX3-239" fmla="*/ 0 w 9144001"/>
              <a:gd name="connsiteY3-240" fmla="*/ 3527167 h 3527167"/>
              <a:gd name="connsiteX4-241" fmla="*/ 0 w 9144001"/>
              <a:gd name="connsiteY4-242" fmla="*/ 0 h 3527167"/>
              <a:gd name="connsiteX0-243" fmla="*/ 0 w 9144001"/>
              <a:gd name="connsiteY0-244" fmla="*/ 0 h 3658806"/>
              <a:gd name="connsiteX1-245" fmla="*/ 9144001 w 9144001"/>
              <a:gd name="connsiteY1-246" fmla="*/ 0 h 3658806"/>
              <a:gd name="connsiteX2-247" fmla="*/ 9144001 w 9144001"/>
              <a:gd name="connsiteY2-248" fmla="*/ 3527167 h 3658806"/>
              <a:gd name="connsiteX3-249" fmla="*/ 0 w 9144001"/>
              <a:gd name="connsiteY3-250" fmla="*/ 3527167 h 3658806"/>
              <a:gd name="connsiteX4-251" fmla="*/ 0 w 9144001"/>
              <a:gd name="connsiteY4-252" fmla="*/ 0 h 3658806"/>
              <a:gd name="connsiteX0-253" fmla="*/ 0 w 9144001"/>
              <a:gd name="connsiteY0-254" fmla="*/ 0 h 3726188"/>
              <a:gd name="connsiteX1-255" fmla="*/ 9144001 w 9144001"/>
              <a:gd name="connsiteY1-256" fmla="*/ 0 h 3726188"/>
              <a:gd name="connsiteX2-257" fmla="*/ 9144001 w 9144001"/>
              <a:gd name="connsiteY2-258" fmla="*/ 3527167 h 3726188"/>
              <a:gd name="connsiteX3-259" fmla="*/ 0 w 9144001"/>
              <a:gd name="connsiteY3-260" fmla="*/ 3527167 h 3726188"/>
              <a:gd name="connsiteX4-261" fmla="*/ 0 w 9144001"/>
              <a:gd name="connsiteY4-262" fmla="*/ 0 h 3726188"/>
              <a:gd name="connsiteX0-263" fmla="*/ 0 w 9144001"/>
              <a:gd name="connsiteY0-264" fmla="*/ 0 h 3754295"/>
              <a:gd name="connsiteX1-265" fmla="*/ 9144001 w 9144001"/>
              <a:gd name="connsiteY1-266" fmla="*/ 0 h 3754295"/>
              <a:gd name="connsiteX2-267" fmla="*/ 9144001 w 9144001"/>
              <a:gd name="connsiteY2-268" fmla="*/ 3527167 h 3754295"/>
              <a:gd name="connsiteX3-269" fmla="*/ 0 w 9144001"/>
              <a:gd name="connsiteY3-270" fmla="*/ 3527167 h 3754295"/>
              <a:gd name="connsiteX4-271" fmla="*/ 0 w 9144001"/>
              <a:gd name="connsiteY4-272" fmla="*/ 0 h 3754295"/>
              <a:gd name="connsiteX0-273" fmla="*/ 0 w 9144001"/>
              <a:gd name="connsiteY0-274" fmla="*/ 0 h 3560521"/>
              <a:gd name="connsiteX1-275" fmla="*/ 9144001 w 9144001"/>
              <a:gd name="connsiteY1-276" fmla="*/ 0 h 3560521"/>
              <a:gd name="connsiteX2-277" fmla="*/ 9144001 w 9144001"/>
              <a:gd name="connsiteY2-278" fmla="*/ 3527167 h 3560521"/>
              <a:gd name="connsiteX3-279" fmla="*/ 0 w 9144001"/>
              <a:gd name="connsiteY3-280" fmla="*/ 3527167 h 3560521"/>
              <a:gd name="connsiteX4-281" fmla="*/ 0 w 9144001"/>
              <a:gd name="connsiteY4-282" fmla="*/ 0 h 3560521"/>
              <a:gd name="connsiteX0-283" fmla="*/ 0 w 9144001"/>
              <a:gd name="connsiteY0-284" fmla="*/ 0 h 3527167"/>
              <a:gd name="connsiteX1-285" fmla="*/ 9144001 w 9144001"/>
              <a:gd name="connsiteY1-286" fmla="*/ 0 h 3527167"/>
              <a:gd name="connsiteX2-287" fmla="*/ 9144001 w 9144001"/>
              <a:gd name="connsiteY2-288" fmla="*/ 3527167 h 3527167"/>
              <a:gd name="connsiteX3-289" fmla="*/ 0 w 9144001"/>
              <a:gd name="connsiteY3-290" fmla="*/ 3527167 h 3527167"/>
              <a:gd name="connsiteX4-291" fmla="*/ 0 w 9144001"/>
              <a:gd name="connsiteY4-292" fmla="*/ 0 h 3527167"/>
              <a:gd name="connsiteX0-293" fmla="*/ 0 w 9144001"/>
              <a:gd name="connsiteY0-294" fmla="*/ 0 h 3551835"/>
              <a:gd name="connsiteX1-295" fmla="*/ 9144001 w 9144001"/>
              <a:gd name="connsiteY1-296" fmla="*/ 0 h 3551835"/>
              <a:gd name="connsiteX2-297" fmla="*/ 9144001 w 9144001"/>
              <a:gd name="connsiteY2-298" fmla="*/ 3527167 h 3551835"/>
              <a:gd name="connsiteX3-299" fmla="*/ 0 w 9144001"/>
              <a:gd name="connsiteY3-300" fmla="*/ 3527167 h 3551835"/>
              <a:gd name="connsiteX4-301" fmla="*/ 0 w 9144001"/>
              <a:gd name="connsiteY4-302" fmla="*/ 0 h 3551835"/>
              <a:gd name="connsiteX0-303" fmla="*/ 0 w 9144001"/>
              <a:gd name="connsiteY0-304" fmla="*/ 0 h 3619923"/>
              <a:gd name="connsiteX1-305" fmla="*/ 9144001 w 9144001"/>
              <a:gd name="connsiteY1-306" fmla="*/ 0 h 3619923"/>
              <a:gd name="connsiteX2-307" fmla="*/ 9144001 w 9144001"/>
              <a:gd name="connsiteY2-308" fmla="*/ 3527167 h 3619923"/>
              <a:gd name="connsiteX3-309" fmla="*/ 0 w 9144001"/>
              <a:gd name="connsiteY3-310" fmla="*/ 3527167 h 3619923"/>
              <a:gd name="connsiteX4-311" fmla="*/ 0 w 9144001"/>
              <a:gd name="connsiteY4-312" fmla="*/ 0 h 3619923"/>
              <a:gd name="connsiteX0-313" fmla="*/ 0 w 9144001"/>
              <a:gd name="connsiteY0-314" fmla="*/ 0 h 3537783"/>
              <a:gd name="connsiteX1-315" fmla="*/ 9144001 w 9144001"/>
              <a:gd name="connsiteY1-316" fmla="*/ 0 h 3537783"/>
              <a:gd name="connsiteX2-317" fmla="*/ 9144001 w 9144001"/>
              <a:gd name="connsiteY2-318" fmla="*/ 3527167 h 3537783"/>
              <a:gd name="connsiteX3-319" fmla="*/ 0 w 9144001"/>
              <a:gd name="connsiteY3-320" fmla="*/ 3527167 h 3537783"/>
              <a:gd name="connsiteX4-321" fmla="*/ 0 w 9144001"/>
              <a:gd name="connsiteY4-322" fmla="*/ 0 h 3537783"/>
              <a:gd name="connsiteX0-323" fmla="*/ 0 w 9144001"/>
              <a:gd name="connsiteY0-324" fmla="*/ 0 h 3527167"/>
              <a:gd name="connsiteX1-325" fmla="*/ 9144001 w 9144001"/>
              <a:gd name="connsiteY1-326" fmla="*/ 0 h 3527167"/>
              <a:gd name="connsiteX2-327" fmla="*/ 9144001 w 9144001"/>
              <a:gd name="connsiteY2-328" fmla="*/ 3527167 h 3527167"/>
              <a:gd name="connsiteX3-329" fmla="*/ 0 w 9144001"/>
              <a:gd name="connsiteY3-330" fmla="*/ 3527167 h 3527167"/>
              <a:gd name="connsiteX4-331" fmla="*/ 0 w 9144001"/>
              <a:gd name="connsiteY4-332" fmla="*/ 0 h 3527167"/>
              <a:gd name="connsiteX0-333" fmla="*/ 0 w 9144001"/>
              <a:gd name="connsiteY0-334" fmla="*/ 0 h 3532327"/>
              <a:gd name="connsiteX1-335" fmla="*/ 9144001 w 9144001"/>
              <a:gd name="connsiteY1-336" fmla="*/ 0 h 3532327"/>
              <a:gd name="connsiteX2-337" fmla="*/ 9144001 w 9144001"/>
              <a:gd name="connsiteY2-338" fmla="*/ 3527167 h 3532327"/>
              <a:gd name="connsiteX3-339" fmla="*/ 0 w 9144001"/>
              <a:gd name="connsiteY3-340" fmla="*/ 3527167 h 3532327"/>
              <a:gd name="connsiteX4-341" fmla="*/ 0 w 9144001"/>
              <a:gd name="connsiteY4-342" fmla="*/ 0 h 3532327"/>
              <a:gd name="connsiteX0-343" fmla="*/ 0 w 9144001"/>
              <a:gd name="connsiteY0-344" fmla="*/ 0 h 3527167"/>
              <a:gd name="connsiteX1-345" fmla="*/ 9144001 w 9144001"/>
              <a:gd name="connsiteY1-346" fmla="*/ 0 h 3527167"/>
              <a:gd name="connsiteX2-347" fmla="*/ 9144001 w 9144001"/>
              <a:gd name="connsiteY2-348" fmla="*/ 3527167 h 3527167"/>
              <a:gd name="connsiteX3-349" fmla="*/ 0 w 9144001"/>
              <a:gd name="connsiteY3-350" fmla="*/ 3527167 h 3527167"/>
              <a:gd name="connsiteX4-351" fmla="*/ 0 w 9144001"/>
              <a:gd name="connsiteY4-352" fmla="*/ 0 h 3527167"/>
              <a:gd name="connsiteX0-353" fmla="*/ 0 w 9144001"/>
              <a:gd name="connsiteY0-354" fmla="*/ 0 h 3578230"/>
              <a:gd name="connsiteX1-355" fmla="*/ 9144001 w 9144001"/>
              <a:gd name="connsiteY1-356" fmla="*/ 0 h 3578230"/>
              <a:gd name="connsiteX2-357" fmla="*/ 9144001 w 9144001"/>
              <a:gd name="connsiteY2-358" fmla="*/ 3527167 h 3578230"/>
              <a:gd name="connsiteX3-359" fmla="*/ 0 w 9144001"/>
              <a:gd name="connsiteY3-360" fmla="*/ 3527167 h 3578230"/>
              <a:gd name="connsiteX4-361" fmla="*/ 0 w 9144001"/>
              <a:gd name="connsiteY4-362" fmla="*/ 0 h 3578230"/>
              <a:gd name="connsiteX0-363" fmla="*/ 0 w 9144001"/>
              <a:gd name="connsiteY0-364" fmla="*/ 0 h 3588299"/>
              <a:gd name="connsiteX1-365" fmla="*/ 9144001 w 9144001"/>
              <a:gd name="connsiteY1-366" fmla="*/ 0 h 3588299"/>
              <a:gd name="connsiteX2-367" fmla="*/ 9144001 w 9144001"/>
              <a:gd name="connsiteY2-368" fmla="*/ 3527167 h 3588299"/>
              <a:gd name="connsiteX3-369" fmla="*/ 0 w 9144001"/>
              <a:gd name="connsiteY3-370" fmla="*/ 3527167 h 3588299"/>
              <a:gd name="connsiteX4-371" fmla="*/ 0 w 9144001"/>
              <a:gd name="connsiteY4-372" fmla="*/ 0 h 3588299"/>
              <a:gd name="connsiteX0-373" fmla="*/ 0 w 9144001"/>
              <a:gd name="connsiteY0-374" fmla="*/ 0 h 3588299"/>
              <a:gd name="connsiteX1-375" fmla="*/ 9144001 w 9144001"/>
              <a:gd name="connsiteY1-376" fmla="*/ 0 h 3588299"/>
              <a:gd name="connsiteX2-377" fmla="*/ 9144001 w 9144001"/>
              <a:gd name="connsiteY2-378" fmla="*/ 3527167 h 3588299"/>
              <a:gd name="connsiteX3-379" fmla="*/ 0 w 9144001"/>
              <a:gd name="connsiteY3-380" fmla="*/ 3527167 h 3588299"/>
              <a:gd name="connsiteX4-381" fmla="*/ 0 w 9144001"/>
              <a:gd name="connsiteY4-382" fmla="*/ 0 h 3588299"/>
              <a:gd name="connsiteX0-383" fmla="*/ 0 w 9144001"/>
              <a:gd name="connsiteY0-384" fmla="*/ 0 h 3678865"/>
              <a:gd name="connsiteX1-385" fmla="*/ 9144001 w 9144001"/>
              <a:gd name="connsiteY1-386" fmla="*/ 0 h 3678865"/>
              <a:gd name="connsiteX2-387" fmla="*/ 9144001 w 9144001"/>
              <a:gd name="connsiteY2-388" fmla="*/ 3527167 h 3678865"/>
              <a:gd name="connsiteX3-389" fmla="*/ 0 w 9144001"/>
              <a:gd name="connsiteY3-390" fmla="*/ 3527167 h 3678865"/>
              <a:gd name="connsiteX4-391" fmla="*/ 0 w 9144001"/>
              <a:gd name="connsiteY4-392" fmla="*/ 0 h 3678865"/>
              <a:gd name="connsiteX0-393" fmla="*/ 0 w 9144001"/>
              <a:gd name="connsiteY0-394" fmla="*/ 0 h 3633134"/>
              <a:gd name="connsiteX1-395" fmla="*/ 9144001 w 9144001"/>
              <a:gd name="connsiteY1-396" fmla="*/ 0 h 3633134"/>
              <a:gd name="connsiteX2-397" fmla="*/ 9144001 w 9144001"/>
              <a:gd name="connsiteY2-398" fmla="*/ 3527167 h 3633134"/>
              <a:gd name="connsiteX3-399" fmla="*/ 0 w 9144001"/>
              <a:gd name="connsiteY3-400" fmla="*/ 3527167 h 3633134"/>
              <a:gd name="connsiteX4-401" fmla="*/ 0 w 9144001"/>
              <a:gd name="connsiteY4-402" fmla="*/ 0 h 3633134"/>
              <a:gd name="connsiteX0-403" fmla="*/ 0 w 9144001"/>
              <a:gd name="connsiteY0-404" fmla="*/ 0 h 3621442"/>
              <a:gd name="connsiteX1-405" fmla="*/ 9144001 w 9144001"/>
              <a:gd name="connsiteY1-406" fmla="*/ 0 h 3621442"/>
              <a:gd name="connsiteX2-407" fmla="*/ 9144001 w 9144001"/>
              <a:gd name="connsiteY2-408" fmla="*/ 3527167 h 3621442"/>
              <a:gd name="connsiteX3-409" fmla="*/ 0 w 9144001"/>
              <a:gd name="connsiteY3-410" fmla="*/ 3527167 h 3621442"/>
              <a:gd name="connsiteX4-411" fmla="*/ 0 w 9144001"/>
              <a:gd name="connsiteY4-412" fmla="*/ 0 h 3621442"/>
              <a:gd name="connsiteX0-413" fmla="*/ 0 w 9144001"/>
              <a:gd name="connsiteY0-414" fmla="*/ 0 h 3635362"/>
              <a:gd name="connsiteX1-415" fmla="*/ 9144001 w 9144001"/>
              <a:gd name="connsiteY1-416" fmla="*/ 0 h 3635362"/>
              <a:gd name="connsiteX2-417" fmla="*/ 9144001 w 9144001"/>
              <a:gd name="connsiteY2-418" fmla="*/ 3527167 h 3635362"/>
              <a:gd name="connsiteX3-419" fmla="*/ 0 w 9144001"/>
              <a:gd name="connsiteY3-420" fmla="*/ 3527167 h 3635362"/>
              <a:gd name="connsiteX4-421" fmla="*/ 0 w 9144001"/>
              <a:gd name="connsiteY4-422" fmla="*/ 0 h 3635362"/>
              <a:gd name="connsiteX0-423" fmla="*/ 0 w 9144001"/>
              <a:gd name="connsiteY0-424" fmla="*/ 0 h 3624429"/>
              <a:gd name="connsiteX1-425" fmla="*/ 9144001 w 9144001"/>
              <a:gd name="connsiteY1-426" fmla="*/ 0 h 3624429"/>
              <a:gd name="connsiteX2-427" fmla="*/ 9144001 w 9144001"/>
              <a:gd name="connsiteY2-428" fmla="*/ 3527167 h 3624429"/>
              <a:gd name="connsiteX3-429" fmla="*/ 0 w 9144001"/>
              <a:gd name="connsiteY3-430" fmla="*/ 3527167 h 3624429"/>
              <a:gd name="connsiteX4-431" fmla="*/ 0 w 9144001"/>
              <a:gd name="connsiteY4-432" fmla="*/ 0 h 3624429"/>
              <a:gd name="connsiteX0-433" fmla="*/ 0 w 9144001"/>
              <a:gd name="connsiteY0-434" fmla="*/ 0 h 3640931"/>
              <a:gd name="connsiteX1-435" fmla="*/ 9144001 w 9144001"/>
              <a:gd name="connsiteY1-436" fmla="*/ 0 h 3640931"/>
              <a:gd name="connsiteX2-437" fmla="*/ 9144001 w 9144001"/>
              <a:gd name="connsiteY2-438" fmla="*/ 3527167 h 3640931"/>
              <a:gd name="connsiteX3-439" fmla="*/ 0 w 9144001"/>
              <a:gd name="connsiteY3-440" fmla="*/ 3527167 h 3640931"/>
              <a:gd name="connsiteX4-441" fmla="*/ 0 w 9144001"/>
              <a:gd name="connsiteY4-442" fmla="*/ 0 h 3640931"/>
              <a:gd name="connsiteX0-443" fmla="*/ 0 w 9144001"/>
              <a:gd name="connsiteY0-444" fmla="*/ 0 h 3614455"/>
              <a:gd name="connsiteX1-445" fmla="*/ 9144001 w 9144001"/>
              <a:gd name="connsiteY1-446" fmla="*/ 0 h 3614455"/>
              <a:gd name="connsiteX2-447" fmla="*/ 9144001 w 9144001"/>
              <a:gd name="connsiteY2-448" fmla="*/ 3527167 h 3614455"/>
              <a:gd name="connsiteX3-449" fmla="*/ 0 w 9144001"/>
              <a:gd name="connsiteY3-450" fmla="*/ 3527167 h 3614455"/>
              <a:gd name="connsiteX4-451" fmla="*/ 0 w 9144001"/>
              <a:gd name="connsiteY4-452" fmla="*/ 0 h 3614455"/>
              <a:gd name="connsiteX0-453" fmla="*/ 0 w 9144001"/>
              <a:gd name="connsiteY0-454" fmla="*/ 0 h 3634610"/>
              <a:gd name="connsiteX1-455" fmla="*/ 9144001 w 9144001"/>
              <a:gd name="connsiteY1-456" fmla="*/ 0 h 3634610"/>
              <a:gd name="connsiteX2-457" fmla="*/ 9144001 w 9144001"/>
              <a:gd name="connsiteY2-458" fmla="*/ 3527167 h 3634610"/>
              <a:gd name="connsiteX3-459" fmla="*/ 0 w 9144001"/>
              <a:gd name="connsiteY3-460" fmla="*/ 3527167 h 3634610"/>
              <a:gd name="connsiteX4-461" fmla="*/ 0 w 9144001"/>
              <a:gd name="connsiteY4-462" fmla="*/ 0 h 3634610"/>
              <a:gd name="connsiteX0-463" fmla="*/ 0 w 9144001"/>
              <a:gd name="connsiteY0-464" fmla="*/ 0 h 3667472"/>
              <a:gd name="connsiteX1-465" fmla="*/ 9144001 w 9144001"/>
              <a:gd name="connsiteY1-466" fmla="*/ 0 h 3667472"/>
              <a:gd name="connsiteX2-467" fmla="*/ 9144001 w 9144001"/>
              <a:gd name="connsiteY2-468" fmla="*/ 3527167 h 3667472"/>
              <a:gd name="connsiteX3-469" fmla="*/ 0 w 9144001"/>
              <a:gd name="connsiteY3-470" fmla="*/ 3527167 h 3667472"/>
              <a:gd name="connsiteX4-471" fmla="*/ 0 w 9144001"/>
              <a:gd name="connsiteY4-472" fmla="*/ 0 h 3667472"/>
              <a:gd name="connsiteX0-473" fmla="*/ 0 w 9144001"/>
              <a:gd name="connsiteY0-474" fmla="*/ 0 h 3652881"/>
              <a:gd name="connsiteX1-475" fmla="*/ 9144001 w 9144001"/>
              <a:gd name="connsiteY1-476" fmla="*/ 0 h 3652881"/>
              <a:gd name="connsiteX2-477" fmla="*/ 9144001 w 9144001"/>
              <a:gd name="connsiteY2-478" fmla="*/ 3527167 h 3652881"/>
              <a:gd name="connsiteX3-479" fmla="*/ 0 w 9144001"/>
              <a:gd name="connsiteY3-480" fmla="*/ 3527167 h 3652881"/>
              <a:gd name="connsiteX4-481" fmla="*/ 0 w 9144001"/>
              <a:gd name="connsiteY4-482" fmla="*/ 0 h 3652881"/>
              <a:gd name="connsiteX0-483" fmla="*/ 0 w 9144001"/>
              <a:gd name="connsiteY0-484" fmla="*/ 0 h 3628267"/>
              <a:gd name="connsiteX1-485" fmla="*/ 9144001 w 9144001"/>
              <a:gd name="connsiteY1-486" fmla="*/ 0 h 3628267"/>
              <a:gd name="connsiteX2-487" fmla="*/ 9144001 w 9144001"/>
              <a:gd name="connsiteY2-488" fmla="*/ 3527167 h 3628267"/>
              <a:gd name="connsiteX3-489" fmla="*/ 0 w 9144001"/>
              <a:gd name="connsiteY3-490" fmla="*/ 3527167 h 3628267"/>
              <a:gd name="connsiteX4-491" fmla="*/ 0 w 9144001"/>
              <a:gd name="connsiteY4-492" fmla="*/ 0 h 3628267"/>
              <a:gd name="connsiteX0-493" fmla="*/ 0 w 9144001"/>
              <a:gd name="connsiteY0-494" fmla="*/ 0 h 3627607"/>
              <a:gd name="connsiteX1-495" fmla="*/ 9144001 w 9144001"/>
              <a:gd name="connsiteY1-496" fmla="*/ 0 h 3627607"/>
              <a:gd name="connsiteX2-497" fmla="*/ 9144001 w 9144001"/>
              <a:gd name="connsiteY2-498" fmla="*/ 3527167 h 3627607"/>
              <a:gd name="connsiteX3-499" fmla="*/ 0 w 9144001"/>
              <a:gd name="connsiteY3-500" fmla="*/ 3527167 h 3627607"/>
              <a:gd name="connsiteX4-501" fmla="*/ 0 w 9144001"/>
              <a:gd name="connsiteY4-502" fmla="*/ 0 h 3627607"/>
              <a:gd name="connsiteX0-503" fmla="*/ 0 w 9144001"/>
              <a:gd name="connsiteY0-504" fmla="*/ 0 h 3631698"/>
              <a:gd name="connsiteX1-505" fmla="*/ 9144001 w 9144001"/>
              <a:gd name="connsiteY1-506" fmla="*/ 0 h 3631698"/>
              <a:gd name="connsiteX2-507" fmla="*/ 9144001 w 9144001"/>
              <a:gd name="connsiteY2-508" fmla="*/ 3527167 h 3631698"/>
              <a:gd name="connsiteX3-509" fmla="*/ 0 w 9144001"/>
              <a:gd name="connsiteY3-510" fmla="*/ 3527167 h 3631698"/>
              <a:gd name="connsiteX4-511" fmla="*/ 0 w 9144001"/>
              <a:gd name="connsiteY4-512" fmla="*/ 0 h 3631698"/>
              <a:gd name="connsiteX0-513" fmla="*/ 0 w 9144001"/>
              <a:gd name="connsiteY0-514" fmla="*/ 0 h 3587335"/>
              <a:gd name="connsiteX1-515" fmla="*/ 9144001 w 9144001"/>
              <a:gd name="connsiteY1-516" fmla="*/ 0 h 3587335"/>
              <a:gd name="connsiteX2-517" fmla="*/ 9144001 w 9144001"/>
              <a:gd name="connsiteY2-518" fmla="*/ 3527167 h 3587335"/>
              <a:gd name="connsiteX3-519" fmla="*/ 0 w 9144001"/>
              <a:gd name="connsiteY3-520" fmla="*/ 3527167 h 3587335"/>
              <a:gd name="connsiteX4-521" fmla="*/ 0 w 9144001"/>
              <a:gd name="connsiteY4-522" fmla="*/ 0 h 3587335"/>
              <a:gd name="connsiteX0-523" fmla="*/ 0 w 9144001"/>
              <a:gd name="connsiteY0-524" fmla="*/ 0 h 3616205"/>
              <a:gd name="connsiteX1-525" fmla="*/ 9144001 w 9144001"/>
              <a:gd name="connsiteY1-526" fmla="*/ 0 h 3616205"/>
              <a:gd name="connsiteX2-527" fmla="*/ 9144001 w 9144001"/>
              <a:gd name="connsiteY2-528" fmla="*/ 3527167 h 3616205"/>
              <a:gd name="connsiteX3-529" fmla="*/ 0 w 9144001"/>
              <a:gd name="connsiteY3-530" fmla="*/ 3527167 h 3616205"/>
              <a:gd name="connsiteX4-531" fmla="*/ 0 w 9144001"/>
              <a:gd name="connsiteY4-532" fmla="*/ 0 h 3616205"/>
              <a:gd name="connsiteX0-533" fmla="*/ 0 w 9144001"/>
              <a:gd name="connsiteY0-534" fmla="*/ 0 h 3823231"/>
              <a:gd name="connsiteX1-535" fmla="*/ 9144001 w 9144001"/>
              <a:gd name="connsiteY1-536" fmla="*/ 0 h 3823231"/>
              <a:gd name="connsiteX2-537" fmla="*/ 9144001 w 9144001"/>
              <a:gd name="connsiteY2-538" fmla="*/ 3527167 h 3823231"/>
              <a:gd name="connsiteX3-539" fmla="*/ 0 w 9144001"/>
              <a:gd name="connsiteY3-540" fmla="*/ 3527167 h 3823231"/>
              <a:gd name="connsiteX4-541" fmla="*/ 0 w 9144001"/>
              <a:gd name="connsiteY4-542" fmla="*/ 0 h 3823231"/>
              <a:gd name="connsiteX0-543" fmla="*/ 0 w 9144001"/>
              <a:gd name="connsiteY0-544" fmla="*/ 0 h 4050744"/>
              <a:gd name="connsiteX1-545" fmla="*/ 9144001 w 9144001"/>
              <a:gd name="connsiteY1-546" fmla="*/ 0 h 4050744"/>
              <a:gd name="connsiteX2-547" fmla="*/ 9144001 w 9144001"/>
              <a:gd name="connsiteY2-548" fmla="*/ 3527167 h 4050744"/>
              <a:gd name="connsiteX3-549" fmla="*/ 0 w 9144001"/>
              <a:gd name="connsiteY3-550" fmla="*/ 3527167 h 4050744"/>
              <a:gd name="connsiteX4-551" fmla="*/ 0 w 9144001"/>
              <a:gd name="connsiteY4-552" fmla="*/ 0 h 4050744"/>
              <a:gd name="connsiteX0-553" fmla="*/ 0 w 9144001"/>
              <a:gd name="connsiteY0-554" fmla="*/ 0 h 3925518"/>
              <a:gd name="connsiteX1-555" fmla="*/ 9144001 w 9144001"/>
              <a:gd name="connsiteY1-556" fmla="*/ 0 h 3925518"/>
              <a:gd name="connsiteX2-557" fmla="*/ 9144001 w 9144001"/>
              <a:gd name="connsiteY2-558" fmla="*/ 3527167 h 3925518"/>
              <a:gd name="connsiteX3-559" fmla="*/ 0 w 9144001"/>
              <a:gd name="connsiteY3-560" fmla="*/ 3527167 h 3925518"/>
              <a:gd name="connsiteX4-561" fmla="*/ 0 w 9144001"/>
              <a:gd name="connsiteY4-562" fmla="*/ 0 h 3925518"/>
              <a:gd name="connsiteX0-563" fmla="*/ 0 w 9144001"/>
              <a:gd name="connsiteY0-564" fmla="*/ 0 h 3909621"/>
              <a:gd name="connsiteX1-565" fmla="*/ 9144001 w 9144001"/>
              <a:gd name="connsiteY1-566" fmla="*/ 0 h 3909621"/>
              <a:gd name="connsiteX2-567" fmla="*/ 9144001 w 9144001"/>
              <a:gd name="connsiteY2-568" fmla="*/ 3527167 h 3909621"/>
              <a:gd name="connsiteX3-569" fmla="*/ 0 w 9144001"/>
              <a:gd name="connsiteY3-570" fmla="*/ 3527167 h 3909621"/>
              <a:gd name="connsiteX4-571" fmla="*/ 0 w 9144001"/>
              <a:gd name="connsiteY4-572" fmla="*/ 0 h 3909621"/>
              <a:gd name="connsiteX0-573" fmla="*/ 0 w 9144001"/>
              <a:gd name="connsiteY0-574" fmla="*/ 0 h 3758832"/>
              <a:gd name="connsiteX1-575" fmla="*/ 9144001 w 9144001"/>
              <a:gd name="connsiteY1-576" fmla="*/ 0 h 3758832"/>
              <a:gd name="connsiteX2-577" fmla="*/ 9144001 w 9144001"/>
              <a:gd name="connsiteY2-578" fmla="*/ 3527167 h 3758832"/>
              <a:gd name="connsiteX3-579" fmla="*/ 0 w 9144001"/>
              <a:gd name="connsiteY3-580" fmla="*/ 3527167 h 3758832"/>
              <a:gd name="connsiteX4-581" fmla="*/ 0 w 9144001"/>
              <a:gd name="connsiteY4-582" fmla="*/ 0 h 3758832"/>
              <a:gd name="connsiteX0-583" fmla="*/ 0 w 9144001"/>
              <a:gd name="connsiteY0-584" fmla="*/ 0 h 3688613"/>
              <a:gd name="connsiteX1-585" fmla="*/ 9144001 w 9144001"/>
              <a:gd name="connsiteY1-586" fmla="*/ 0 h 3688613"/>
              <a:gd name="connsiteX2-587" fmla="*/ 9144001 w 9144001"/>
              <a:gd name="connsiteY2-588" fmla="*/ 3527167 h 3688613"/>
              <a:gd name="connsiteX3-589" fmla="*/ 0 w 9144001"/>
              <a:gd name="connsiteY3-590" fmla="*/ 3527167 h 3688613"/>
              <a:gd name="connsiteX4-591" fmla="*/ 0 w 9144001"/>
              <a:gd name="connsiteY4-592" fmla="*/ 0 h 3688613"/>
              <a:gd name="connsiteX0-593" fmla="*/ 0 w 9144001"/>
              <a:gd name="connsiteY0-594" fmla="*/ 0 h 3684386"/>
              <a:gd name="connsiteX1-595" fmla="*/ 9144001 w 9144001"/>
              <a:gd name="connsiteY1-596" fmla="*/ 0 h 3684386"/>
              <a:gd name="connsiteX2-597" fmla="*/ 9144001 w 9144001"/>
              <a:gd name="connsiteY2-598" fmla="*/ 3527167 h 3684386"/>
              <a:gd name="connsiteX3-599" fmla="*/ 0 w 9144001"/>
              <a:gd name="connsiteY3-600" fmla="*/ 3527167 h 3684386"/>
              <a:gd name="connsiteX4-601" fmla="*/ 0 w 9144001"/>
              <a:gd name="connsiteY4-602" fmla="*/ 0 h 3684386"/>
              <a:gd name="connsiteX0-603" fmla="*/ 0 w 9144001"/>
              <a:gd name="connsiteY0-604" fmla="*/ 0 h 3637942"/>
              <a:gd name="connsiteX1-605" fmla="*/ 9144001 w 9144001"/>
              <a:gd name="connsiteY1-606" fmla="*/ 0 h 3637942"/>
              <a:gd name="connsiteX2-607" fmla="*/ 9144001 w 9144001"/>
              <a:gd name="connsiteY2-608" fmla="*/ 3527167 h 3637942"/>
              <a:gd name="connsiteX3-609" fmla="*/ 0 w 9144001"/>
              <a:gd name="connsiteY3-610" fmla="*/ 3527167 h 3637942"/>
              <a:gd name="connsiteX4-611" fmla="*/ 0 w 9144001"/>
              <a:gd name="connsiteY4-612" fmla="*/ 0 h 3637942"/>
              <a:gd name="connsiteX0-613" fmla="*/ 0 w 9144001"/>
              <a:gd name="connsiteY0-614" fmla="*/ 0 h 3983461"/>
              <a:gd name="connsiteX1-615" fmla="*/ 9144001 w 9144001"/>
              <a:gd name="connsiteY1-616" fmla="*/ 0 h 3983461"/>
              <a:gd name="connsiteX2-617" fmla="*/ 9144001 w 9144001"/>
              <a:gd name="connsiteY2-618" fmla="*/ 3527167 h 3983461"/>
              <a:gd name="connsiteX3-619" fmla="*/ 0 w 9144001"/>
              <a:gd name="connsiteY3-620" fmla="*/ 3527167 h 3983461"/>
              <a:gd name="connsiteX4-621" fmla="*/ 0 w 9144001"/>
              <a:gd name="connsiteY4-622" fmla="*/ 0 h 3983461"/>
              <a:gd name="connsiteX0-623" fmla="*/ 0 w 9144001"/>
              <a:gd name="connsiteY0-624" fmla="*/ 0 h 3913867"/>
              <a:gd name="connsiteX1-625" fmla="*/ 9144001 w 9144001"/>
              <a:gd name="connsiteY1-626" fmla="*/ 0 h 3913867"/>
              <a:gd name="connsiteX2-627" fmla="*/ 9144001 w 9144001"/>
              <a:gd name="connsiteY2-628" fmla="*/ 3449872 h 3913867"/>
              <a:gd name="connsiteX3-629" fmla="*/ 0 w 9144001"/>
              <a:gd name="connsiteY3-630" fmla="*/ 3527167 h 3913867"/>
              <a:gd name="connsiteX4-631" fmla="*/ 0 w 9144001"/>
              <a:gd name="connsiteY4-632" fmla="*/ 0 h 3913867"/>
              <a:gd name="connsiteX0-633" fmla="*/ 0 w 9144001"/>
              <a:gd name="connsiteY0-634" fmla="*/ 0 h 3939267"/>
              <a:gd name="connsiteX1-635" fmla="*/ 9144001 w 9144001"/>
              <a:gd name="connsiteY1-636" fmla="*/ 0 h 3939267"/>
              <a:gd name="connsiteX2-637" fmla="*/ 9144001 w 9144001"/>
              <a:gd name="connsiteY2-638" fmla="*/ 3449872 h 3939267"/>
              <a:gd name="connsiteX3-639" fmla="*/ 0 w 9144001"/>
              <a:gd name="connsiteY3-640" fmla="*/ 3527167 h 3939267"/>
              <a:gd name="connsiteX4-641" fmla="*/ 0 w 9144001"/>
              <a:gd name="connsiteY4-642" fmla="*/ 0 h 3939267"/>
              <a:gd name="connsiteX0-643" fmla="*/ 0 w 9144001"/>
              <a:gd name="connsiteY0-644" fmla="*/ 0 h 3933527"/>
              <a:gd name="connsiteX1-645" fmla="*/ 9144001 w 9144001"/>
              <a:gd name="connsiteY1-646" fmla="*/ 0 h 3933527"/>
              <a:gd name="connsiteX2-647" fmla="*/ 9144001 w 9144001"/>
              <a:gd name="connsiteY2-648" fmla="*/ 3449872 h 3933527"/>
              <a:gd name="connsiteX3-649" fmla="*/ 12246 w 9144001"/>
              <a:gd name="connsiteY3-650" fmla="*/ 3475637 h 3933527"/>
              <a:gd name="connsiteX4-651" fmla="*/ 0 w 9144001"/>
              <a:gd name="connsiteY4-652" fmla="*/ 0 h 3933527"/>
              <a:gd name="connsiteX0-653" fmla="*/ 0 w 9144001"/>
              <a:gd name="connsiteY0-654" fmla="*/ 0 h 3927927"/>
              <a:gd name="connsiteX1-655" fmla="*/ 9144001 w 9144001"/>
              <a:gd name="connsiteY1-656" fmla="*/ 0 h 3927927"/>
              <a:gd name="connsiteX2-657" fmla="*/ 9144001 w 9144001"/>
              <a:gd name="connsiteY2-658" fmla="*/ 3449872 h 3927927"/>
              <a:gd name="connsiteX3-659" fmla="*/ 12246 w 9144001"/>
              <a:gd name="connsiteY3-660" fmla="*/ 3424108 h 3927927"/>
              <a:gd name="connsiteX4-661" fmla="*/ 0 w 9144001"/>
              <a:gd name="connsiteY4-662" fmla="*/ 0 h 3927927"/>
              <a:gd name="connsiteX0-663" fmla="*/ 0 w 9144001"/>
              <a:gd name="connsiteY0-664" fmla="*/ 0 h 3943693"/>
              <a:gd name="connsiteX1-665" fmla="*/ 9144001 w 9144001"/>
              <a:gd name="connsiteY1-666" fmla="*/ 0 h 3943693"/>
              <a:gd name="connsiteX2-667" fmla="*/ 9144001 w 9144001"/>
              <a:gd name="connsiteY2-668" fmla="*/ 3449872 h 3943693"/>
              <a:gd name="connsiteX3-669" fmla="*/ 12246 w 9144001"/>
              <a:gd name="connsiteY3-670" fmla="*/ 3424108 h 3943693"/>
              <a:gd name="connsiteX4-671" fmla="*/ 0 w 9144001"/>
              <a:gd name="connsiteY4-672" fmla="*/ 0 h 3943693"/>
              <a:gd name="connsiteX0-673" fmla="*/ 0 w 9144001"/>
              <a:gd name="connsiteY0-674" fmla="*/ 0 h 3964040"/>
              <a:gd name="connsiteX1-675" fmla="*/ 9144001 w 9144001"/>
              <a:gd name="connsiteY1-676" fmla="*/ 0 h 3964040"/>
              <a:gd name="connsiteX2-677" fmla="*/ 9144001 w 9144001"/>
              <a:gd name="connsiteY2-678" fmla="*/ 3449872 h 3964040"/>
              <a:gd name="connsiteX3-679" fmla="*/ 12246 w 9144001"/>
              <a:gd name="connsiteY3-680" fmla="*/ 3424108 h 3964040"/>
              <a:gd name="connsiteX4-681" fmla="*/ 0 w 9144001"/>
              <a:gd name="connsiteY4-682" fmla="*/ 0 h 3964040"/>
              <a:gd name="connsiteX0-683" fmla="*/ 0 w 9144001"/>
              <a:gd name="connsiteY0-684" fmla="*/ 0 h 3896019"/>
              <a:gd name="connsiteX1-685" fmla="*/ 9144001 w 9144001"/>
              <a:gd name="connsiteY1-686" fmla="*/ 0 h 3896019"/>
              <a:gd name="connsiteX2-687" fmla="*/ 9131754 w 9144001"/>
              <a:gd name="connsiteY2-688" fmla="*/ 3372651 h 3896019"/>
              <a:gd name="connsiteX3-689" fmla="*/ 12246 w 9144001"/>
              <a:gd name="connsiteY3-690" fmla="*/ 3424108 h 3896019"/>
              <a:gd name="connsiteX4-691" fmla="*/ 0 w 9144001"/>
              <a:gd name="connsiteY4-692" fmla="*/ 0 h 3896019"/>
              <a:gd name="connsiteX0-693" fmla="*/ 1 w 9144002"/>
              <a:gd name="connsiteY0-694" fmla="*/ 0 h 3883827"/>
              <a:gd name="connsiteX1-695" fmla="*/ 9144002 w 9144002"/>
              <a:gd name="connsiteY1-696" fmla="*/ 0 h 3883827"/>
              <a:gd name="connsiteX2-697" fmla="*/ 9131755 w 9144002"/>
              <a:gd name="connsiteY2-698" fmla="*/ 3372651 h 3883827"/>
              <a:gd name="connsiteX3-699" fmla="*/ 0 w 9144002"/>
              <a:gd name="connsiteY3-700" fmla="*/ 3321146 h 3883827"/>
              <a:gd name="connsiteX4-701" fmla="*/ 1 w 9144002"/>
              <a:gd name="connsiteY4-702" fmla="*/ 0 h 3883827"/>
              <a:gd name="connsiteX0-703" fmla="*/ 1 w 9144002"/>
              <a:gd name="connsiteY0-704" fmla="*/ 0 h 3955562"/>
              <a:gd name="connsiteX1-705" fmla="*/ 9144002 w 9144002"/>
              <a:gd name="connsiteY1-706" fmla="*/ 0 h 3955562"/>
              <a:gd name="connsiteX2-707" fmla="*/ 9131755 w 9144002"/>
              <a:gd name="connsiteY2-708" fmla="*/ 3372651 h 3955562"/>
              <a:gd name="connsiteX3-709" fmla="*/ 0 w 9144002"/>
              <a:gd name="connsiteY3-710" fmla="*/ 3321146 h 3955562"/>
              <a:gd name="connsiteX4-711" fmla="*/ 1 w 9144002"/>
              <a:gd name="connsiteY4-712" fmla="*/ 0 h 3955562"/>
              <a:gd name="connsiteX0-713" fmla="*/ 1 w 9144002"/>
              <a:gd name="connsiteY0-714" fmla="*/ 0 h 3961997"/>
              <a:gd name="connsiteX1-715" fmla="*/ 9144002 w 9144002"/>
              <a:gd name="connsiteY1-716" fmla="*/ 0 h 3961997"/>
              <a:gd name="connsiteX2-717" fmla="*/ 9131755 w 9144002"/>
              <a:gd name="connsiteY2-718" fmla="*/ 3372651 h 3961997"/>
              <a:gd name="connsiteX3-719" fmla="*/ 0 w 9144002"/>
              <a:gd name="connsiteY3-720" fmla="*/ 3372628 h 3961997"/>
              <a:gd name="connsiteX4-721" fmla="*/ 1 w 9144002"/>
              <a:gd name="connsiteY4-722" fmla="*/ 0 h 3961997"/>
              <a:gd name="connsiteX0-723" fmla="*/ 12248 w 9156249"/>
              <a:gd name="connsiteY0-724" fmla="*/ 0 h 3952398"/>
              <a:gd name="connsiteX1-725" fmla="*/ 9156249 w 9156249"/>
              <a:gd name="connsiteY1-726" fmla="*/ 0 h 3952398"/>
              <a:gd name="connsiteX2-727" fmla="*/ 9144002 w 9156249"/>
              <a:gd name="connsiteY2-728" fmla="*/ 3372651 h 3952398"/>
              <a:gd name="connsiteX3-729" fmla="*/ 0 w 9156249"/>
              <a:gd name="connsiteY3-730" fmla="*/ 3295406 h 3952398"/>
              <a:gd name="connsiteX4-731" fmla="*/ 12248 w 9156249"/>
              <a:gd name="connsiteY4-732" fmla="*/ 0 h 39523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56249" h="3952398">
                <a:moveTo>
                  <a:pt x="12248" y="0"/>
                </a:moveTo>
                <a:lnTo>
                  <a:pt x="9156249" y="0"/>
                </a:lnTo>
                <a:cubicBezTo>
                  <a:pt x="9152167" y="1124217"/>
                  <a:pt x="9148084" y="2248434"/>
                  <a:pt x="9144002" y="3372651"/>
                </a:cubicBezTo>
                <a:cubicBezTo>
                  <a:pt x="5799798" y="5319076"/>
                  <a:pt x="2659049" y="1597625"/>
                  <a:pt x="0" y="3295406"/>
                </a:cubicBezTo>
                <a:cubicBezTo>
                  <a:pt x="0" y="2188357"/>
                  <a:pt x="12248" y="1107049"/>
                  <a:pt x="12248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alpha val="91000"/>
                </a:schemeClr>
              </a:gs>
              <a:gs pos="62000">
                <a:schemeClr val="accent1">
                  <a:lumMod val="75000"/>
                  <a:alpha val="88000"/>
                </a:schemeClr>
              </a:gs>
            </a:gsLst>
            <a:lin ang="5400000" scaled="1"/>
          </a:gra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矩形 3"/>
          <p:cNvSpPr/>
          <p:nvPr userDrawn="1"/>
        </p:nvSpPr>
        <p:spPr>
          <a:xfrm>
            <a:off x="-203674" y="4223159"/>
            <a:ext cx="12090876" cy="839555"/>
          </a:xfrm>
          <a:custGeom>
            <a:avLst/>
            <a:gdLst>
              <a:gd name="connsiteX0" fmla="*/ 0 w 9144001"/>
              <a:gd name="connsiteY0" fmla="*/ 0 h 144016"/>
              <a:gd name="connsiteX1" fmla="*/ 9144001 w 9144001"/>
              <a:gd name="connsiteY1" fmla="*/ 0 h 144016"/>
              <a:gd name="connsiteX2" fmla="*/ 9144001 w 9144001"/>
              <a:gd name="connsiteY2" fmla="*/ 144016 h 144016"/>
              <a:gd name="connsiteX3" fmla="*/ 0 w 9144001"/>
              <a:gd name="connsiteY3" fmla="*/ 144016 h 144016"/>
              <a:gd name="connsiteX4" fmla="*/ 0 w 9144001"/>
              <a:gd name="connsiteY4" fmla="*/ 0 h 144016"/>
              <a:gd name="connsiteX0-1" fmla="*/ 0 w 9144001"/>
              <a:gd name="connsiteY0-2" fmla="*/ 144016 h 144016"/>
              <a:gd name="connsiteX1-3" fmla="*/ 9144001 w 9144001"/>
              <a:gd name="connsiteY1-4" fmla="*/ 0 h 144016"/>
              <a:gd name="connsiteX2-5" fmla="*/ 9144001 w 9144001"/>
              <a:gd name="connsiteY2-6" fmla="*/ 144016 h 144016"/>
              <a:gd name="connsiteX3-7" fmla="*/ 0 w 9144001"/>
              <a:gd name="connsiteY3-8" fmla="*/ 144016 h 144016"/>
              <a:gd name="connsiteX0-9" fmla="*/ 0 w 9144001"/>
              <a:gd name="connsiteY0-10" fmla="*/ 520245 h 520245"/>
              <a:gd name="connsiteX1-11" fmla="*/ 9144001 w 9144001"/>
              <a:gd name="connsiteY1-12" fmla="*/ 376229 h 520245"/>
              <a:gd name="connsiteX2-13" fmla="*/ 9144001 w 9144001"/>
              <a:gd name="connsiteY2-14" fmla="*/ 520245 h 520245"/>
              <a:gd name="connsiteX3-15" fmla="*/ 0 w 9144001"/>
              <a:gd name="connsiteY3-16" fmla="*/ 520245 h 520245"/>
              <a:gd name="connsiteX0-17" fmla="*/ 0 w 9144001"/>
              <a:gd name="connsiteY0-18" fmla="*/ 520245 h 520245"/>
              <a:gd name="connsiteX1-19" fmla="*/ 9144001 w 9144001"/>
              <a:gd name="connsiteY1-20" fmla="*/ 376229 h 520245"/>
              <a:gd name="connsiteX2-21" fmla="*/ 9144001 w 9144001"/>
              <a:gd name="connsiteY2-22" fmla="*/ 520245 h 520245"/>
              <a:gd name="connsiteX3-23" fmla="*/ 0 w 9144001"/>
              <a:gd name="connsiteY3-24" fmla="*/ 520245 h 520245"/>
              <a:gd name="connsiteX0-25" fmla="*/ 0 w 9144001"/>
              <a:gd name="connsiteY0-26" fmla="*/ 520245 h 520245"/>
              <a:gd name="connsiteX1-27" fmla="*/ 9144001 w 9144001"/>
              <a:gd name="connsiteY1-28" fmla="*/ 376229 h 520245"/>
              <a:gd name="connsiteX2-29" fmla="*/ 0 w 9144001"/>
              <a:gd name="connsiteY2-30" fmla="*/ 520245 h 520245"/>
              <a:gd name="connsiteX0-31" fmla="*/ 0 w 9144001"/>
              <a:gd name="connsiteY0-32" fmla="*/ 490501 h 490501"/>
              <a:gd name="connsiteX1-33" fmla="*/ 9144001 w 9144001"/>
              <a:gd name="connsiteY1-34" fmla="*/ 454769 h 490501"/>
              <a:gd name="connsiteX2-35" fmla="*/ 0 w 9144001"/>
              <a:gd name="connsiteY2-36" fmla="*/ 490501 h 490501"/>
              <a:gd name="connsiteX0-37" fmla="*/ 0 w 9144001"/>
              <a:gd name="connsiteY0-38" fmla="*/ 554822 h 554822"/>
              <a:gd name="connsiteX1-39" fmla="*/ 9144001 w 9144001"/>
              <a:gd name="connsiteY1-40" fmla="*/ 519090 h 554822"/>
              <a:gd name="connsiteX2-41" fmla="*/ 0 w 9144001"/>
              <a:gd name="connsiteY2-42" fmla="*/ 554822 h 554822"/>
              <a:gd name="connsiteX0-43" fmla="*/ 0 w 9144001"/>
              <a:gd name="connsiteY0-44" fmla="*/ 554822 h 691721"/>
              <a:gd name="connsiteX1-45" fmla="*/ 9144001 w 9144001"/>
              <a:gd name="connsiteY1-46" fmla="*/ 519090 h 691721"/>
              <a:gd name="connsiteX2-47" fmla="*/ 0 w 9144001"/>
              <a:gd name="connsiteY2-48" fmla="*/ 554822 h 691721"/>
              <a:gd name="connsiteX0-49" fmla="*/ 0 w 9144001"/>
              <a:gd name="connsiteY0-50" fmla="*/ 432371 h 569270"/>
              <a:gd name="connsiteX1-51" fmla="*/ 9144001 w 9144001"/>
              <a:gd name="connsiteY1-52" fmla="*/ 396639 h 569270"/>
              <a:gd name="connsiteX2-53" fmla="*/ 0 w 9144001"/>
              <a:gd name="connsiteY2-54" fmla="*/ 432371 h 569270"/>
              <a:gd name="connsiteX0-55" fmla="*/ 0 w 9168065"/>
              <a:gd name="connsiteY0-56" fmla="*/ 422652 h 595077"/>
              <a:gd name="connsiteX1-57" fmla="*/ 9168065 w 9168065"/>
              <a:gd name="connsiteY1-58" fmla="*/ 435047 h 595077"/>
              <a:gd name="connsiteX2-59" fmla="*/ 0 w 9168065"/>
              <a:gd name="connsiteY2-60" fmla="*/ 422652 h 595077"/>
              <a:gd name="connsiteX0-61" fmla="*/ 0 w 9168065"/>
              <a:gd name="connsiteY0-62" fmla="*/ 422652 h 507040"/>
              <a:gd name="connsiteX1-63" fmla="*/ 9168065 w 9168065"/>
              <a:gd name="connsiteY1-64" fmla="*/ 435047 h 507040"/>
              <a:gd name="connsiteX2-65" fmla="*/ 0 w 9168065"/>
              <a:gd name="connsiteY2-66" fmla="*/ 422652 h 507040"/>
              <a:gd name="connsiteX0-67" fmla="*/ 0 w 9168065"/>
              <a:gd name="connsiteY0-68" fmla="*/ 422652 h 588671"/>
              <a:gd name="connsiteX1-69" fmla="*/ 9168065 w 9168065"/>
              <a:gd name="connsiteY1-70" fmla="*/ 435047 h 588671"/>
              <a:gd name="connsiteX2-71" fmla="*/ 0 w 9168065"/>
              <a:gd name="connsiteY2-72" fmla="*/ 422652 h 588671"/>
              <a:gd name="connsiteX0-73" fmla="*/ 0 w 9168065"/>
              <a:gd name="connsiteY0-74" fmla="*/ 404485 h 570504"/>
              <a:gd name="connsiteX1-75" fmla="*/ 9168065 w 9168065"/>
              <a:gd name="connsiteY1-76" fmla="*/ 416880 h 570504"/>
              <a:gd name="connsiteX2-77" fmla="*/ 0 w 9168065"/>
              <a:gd name="connsiteY2-78" fmla="*/ 404485 h 570504"/>
              <a:gd name="connsiteX0-79" fmla="*/ 0 w 9168065"/>
              <a:gd name="connsiteY0-80" fmla="*/ 412391 h 578410"/>
              <a:gd name="connsiteX1-81" fmla="*/ 9168065 w 9168065"/>
              <a:gd name="connsiteY1-82" fmla="*/ 424786 h 578410"/>
              <a:gd name="connsiteX2-83" fmla="*/ 0 w 9168065"/>
              <a:gd name="connsiteY2-84" fmla="*/ 412391 h 578410"/>
              <a:gd name="connsiteX0-85" fmla="*/ 0 w 9168065"/>
              <a:gd name="connsiteY0-86" fmla="*/ 412391 h 574036"/>
              <a:gd name="connsiteX1-87" fmla="*/ 9168065 w 9168065"/>
              <a:gd name="connsiteY1-88" fmla="*/ 424786 h 574036"/>
              <a:gd name="connsiteX2-89" fmla="*/ 0 w 9168065"/>
              <a:gd name="connsiteY2-90" fmla="*/ 412391 h 574036"/>
              <a:gd name="connsiteX0-91" fmla="*/ 0 w 9168065"/>
              <a:gd name="connsiteY0-92" fmla="*/ 412391 h 574036"/>
              <a:gd name="connsiteX1-93" fmla="*/ 9168065 w 9168065"/>
              <a:gd name="connsiteY1-94" fmla="*/ 424786 h 574036"/>
              <a:gd name="connsiteX2-95" fmla="*/ 0 w 9168065"/>
              <a:gd name="connsiteY2-96" fmla="*/ 412391 h 574036"/>
              <a:gd name="connsiteX0-97" fmla="*/ 0 w 9168065"/>
              <a:gd name="connsiteY0-98" fmla="*/ 422854 h 584499"/>
              <a:gd name="connsiteX1-99" fmla="*/ 9168065 w 9168065"/>
              <a:gd name="connsiteY1-100" fmla="*/ 435249 h 584499"/>
              <a:gd name="connsiteX2-101" fmla="*/ 0 w 9168065"/>
              <a:gd name="connsiteY2-102" fmla="*/ 422854 h 584499"/>
              <a:gd name="connsiteX0-103" fmla="*/ 0 w 9168065"/>
              <a:gd name="connsiteY0-104" fmla="*/ 370639 h 532284"/>
              <a:gd name="connsiteX1-105" fmla="*/ 9168065 w 9168065"/>
              <a:gd name="connsiteY1-106" fmla="*/ 383034 h 532284"/>
              <a:gd name="connsiteX2-107" fmla="*/ 0 w 9168065"/>
              <a:gd name="connsiteY2-108" fmla="*/ 370639 h 532284"/>
              <a:gd name="connsiteX0-109" fmla="*/ 0 w 9168065"/>
              <a:gd name="connsiteY0-110" fmla="*/ 412391 h 574036"/>
              <a:gd name="connsiteX1-111" fmla="*/ 9168065 w 9168065"/>
              <a:gd name="connsiteY1-112" fmla="*/ 424786 h 574036"/>
              <a:gd name="connsiteX2-113" fmla="*/ 0 w 9168065"/>
              <a:gd name="connsiteY2-114" fmla="*/ 412391 h 574036"/>
              <a:gd name="connsiteX0-115" fmla="*/ 0 w 9168065"/>
              <a:gd name="connsiteY0-116" fmla="*/ 412391 h 574036"/>
              <a:gd name="connsiteX1-117" fmla="*/ 9168065 w 9168065"/>
              <a:gd name="connsiteY1-118" fmla="*/ 424786 h 574036"/>
              <a:gd name="connsiteX2-119" fmla="*/ 0 w 9168065"/>
              <a:gd name="connsiteY2-120" fmla="*/ 412391 h 574036"/>
              <a:gd name="connsiteX0-121" fmla="*/ 0 w 9168065"/>
              <a:gd name="connsiteY0-122" fmla="*/ 410390 h 572035"/>
              <a:gd name="connsiteX1-123" fmla="*/ 9168065 w 9168065"/>
              <a:gd name="connsiteY1-124" fmla="*/ 422785 h 572035"/>
              <a:gd name="connsiteX2-125" fmla="*/ 0 w 9168065"/>
              <a:gd name="connsiteY2-126" fmla="*/ 410390 h 572035"/>
              <a:gd name="connsiteX0-127" fmla="*/ 0 w 9168065"/>
              <a:gd name="connsiteY0-128" fmla="*/ 462729 h 624374"/>
              <a:gd name="connsiteX1-129" fmla="*/ 9168065 w 9168065"/>
              <a:gd name="connsiteY1-130" fmla="*/ 475124 h 624374"/>
              <a:gd name="connsiteX2-131" fmla="*/ 0 w 9168065"/>
              <a:gd name="connsiteY2-132" fmla="*/ 462729 h 624374"/>
              <a:gd name="connsiteX0-133" fmla="*/ 0 w 9168065"/>
              <a:gd name="connsiteY0-134" fmla="*/ 462729 h 611267"/>
              <a:gd name="connsiteX1-135" fmla="*/ 9168065 w 9168065"/>
              <a:gd name="connsiteY1-136" fmla="*/ 475124 h 611267"/>
              <a:gd name="connsiteX2-137" fmla="*/ 0 w 9168065"/>
              <a:gd name="connsiteY2-138" fmla="*/ 462729 h 611267"/>
              <a:gd name="connsiteX0-139" fmla="*/ 0 w 9168065"/>
              <a:gd name="connsiteY0-140" fmla="*/ 462729 h 640713"/>
              <a:gd name="connsiteX1-141" fmla="*/ 9168065 w 9168065"/>
              <a:gd name="connsiteY1-142" fmla="*/ 475124 h 640713"/>
              <a:gd name="connsiteX2-143" fmla="*/ 0 w 9168065"/>
              <a:gd name="connsiteY2-144" fmla="*/ 462729 h 640713"/>
              <a:gd name="connsiteX0-145" fmla="*/ 0 w 9168065"/>
              <a:gd name="connsiteY0-146" fmla="*/ 442966 h 620950"/>
              <a:gd name="connsiteX1-147" fmla="*/ 9168065 w 9168065"/>
              <a:gd name="connsiteY1-148" fmla="*/ 455361 h 620950"/>
              <a:gd name="connsiteX2-149" fmla="*/ 0 w 9168065"/>
              <a:gd name="connsiteY2-150" fmla="*/ 442966 h 6209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9168065" h="620950">
                <a:moveTo>
                  <a:pt x="0" y="442966"/>
                </a:moveTo>
                <a:cubicBezTo>
                  <a:pt x="2675022" y="-784133"/>
                  <a:pt x="6769770" y="984630"/>
                  <a:pt x="9168065" y="455361"/>
                </a:cubicBezTo>
                <a:cubicBezTo>
                  <a:pt x="6986341" y="1141040"/>
                  <a:pt x="2759243" y="-591630"/>
                  <a:pt x="0" y="442966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/>
              </a:gs>
              <a:gs pos="50828">
                <a:srgbClr val="0070C0"/>
              </a:gs>
              <a:gs pos="0">
                <a:schemeClr val="bg1"/>
              </a:gs>
              <a:gs pos="25000">
                <a:srgbClr val="CC0066"/>
              </a:gs>
              <a:gs pos="84000">
                <a:srgbClr val="CCCC00"/>
              </a:gs>
            </a:gsLst>
            <a:lin ang="0" scaled="1"/>
            <a:tileRect/>
          </a:gradFill>
          <a:ln>
            <a:noFill/>
          </a:ln>
          <a:effectLst/>
          <a:scene3d>
            <a:camera prst="orthographicFront"/>
            <a:lightRig rig="threePt" dir="t"/>
          </a:scene3d>
          <a:sp3d extrusionH="825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"/>
            <a:ext cx="704851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49" y="120654"/>
            <a:ext cx="1328739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15" y="500629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9905514-4AAB-490A-A602-64ECDCCB160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4F2ABCD2-269C-4FAF-9423-F069DD35835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515DDD5-6F4A-4B56-831B-846C23D1A6C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EEE44CFD-0507-4CB6-B2B4-B655975566E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8259D792-42DF-4746-B6AF-538A3E48BF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9FC27BA0-6BD2-49A8-9A25-18D23D5C34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D16B2D8A-74F8-42DA-A6AB-44B0B44922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748F4F2-F288-4C01-9270-89268877773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2F16357C-697F-456C-A2EA-8A00FF0451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52D0F62-1246-4111-99C1-6A13AEF11CF8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A38B0420-AA5E-470F-848A-949A59624C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E87FA5F-D7EB-4F8F-B0B8-4C905978046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08F8F63E-7BBB-4832-9A10-1964B70EA9A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94B371A-74D7-4BF9-8797-7771D683128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4A2E78FB-9C8E-4396-BFB5-04503A67779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993FEBC-04A5-4A5A-A8C1-6E2F480D7A5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4007B874-73C2-46C0-8EA7-DE97FEA66F3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F0982680-43BA-4F0E-A04C-F75C65633E9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7FC7E20-369F-4A00-B352-6FD5F1D7E1B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0403DF29-AB9A-4160-9242-DC0387A7C4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24F1041-0722-4D3B-BD36-44153D84EB8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F3F29EA1-C68A-4ADE-8E93-5A8255227F6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830"/>
            <a:ext cx="10363200" cy="14706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7121"/>
            <a:ext cx="8534400" cy="1752059"/>
          </a:xfrm>
        </p:spPr>
        <p:txBody>
          <a:bodyPr/>
          <a:lstStyle>
            <a:lvl1pPr marL="0" indent="0" algn="ctr">
              <a:buNone/>
              <a:defRPr/>
            </a:lvl1pPr>
            <a:lvl2pPr marL="609600" indent="0" algn="ctr">
              <a:buNone/>
              <a:defRPr/>
            </a:lvl2pPr>
            <a:lvl3pPr marL="1218565" indent="0" algn="ctr">
              <a:buNone/>
              <a:defRPr/>
            </a:lvl3pPr>
            <a:lvl4pPr marL="1828165" indent="0" algn="ctr">
              <a:buNone/>
              <a:defRPr/>
            </a:lvl4pPr>
            <a:lvl5pPr marL="2437765" indent="0" algn="ctr">
              <a:buNone/>
              <a:defRPr/>
            </a:lvl5pPr>
            <a:lvl6pPr marL="3046730" indent="0" algn="ctr">
              <a:buNone/>
              <a:defRPr/>
            </a:lvl6pPr>
            <a:lvl7pPr marL="3656330" indent="0" algn="ctr">
              <a:buNone/>
              <a:defRPr/>
            </a:lvl7pPr>
            <a:lvl8pPr marL="4265930" indent="0" algn="ctr">
              <a:buNone/>
              <a:defRPr/>
            </a:lvl8pPr>
            <a:lvl9pPr marL="487553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1E86550-B717-4D70-9173-FB0A95F224D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3392AC1-D139-4B91-8FF4-888D4F86896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7656"/>
            <a:ext cx="10363200" cy="1360596"/>
          </a:xfrm>
        </p:spPr>
        <p:txBody>
          <a:bodyPr anchor="t"/>
          <a:lstStyle>
            <a:lvl1pPr algn="l">
              <a:defRPr sz="533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7402"/>
            <a:ext cx="10363200" cy="1500254"/>
          </a:xfrm>
        </p:spPr>
        <p:txBody>
          <a:bodyPr anchor="b"/>
          <a:lstStyle>
            <a:lvl1pPr marL="0" indent="0">
              <a:buNone/>
              <a:defRPr sz="2665"/>
            </a:lvl1pPr>
            <a:lvl2pPr marL="609600" indent="0">
              <a:buNone/>
              <a:defRPr sz="2400"/>
            </a:lvl2pPr>
            <a:lvl3pPr marL="1218565" indent="0">
              <a:buNone/>
              <a:defRPr sz="2135"/>
            </a:lvl3pPr>
            <a:lvl4pPr marL="1828165" indent="0">
              <a:buNone/>
              <a:defRPr sz="1865"/>
            </a:lvl4pPr>
            <a:lvl5pPr marL="2437765" indent="0">
              <a:buNone/>
              <a:defRPr sz="1865"/>
            </a:lvl5pPr>
            <a:lvl6pPr marL="3046730" indent="0">
              <a:buNone/>
              <a:defRPr sz="1865"/>
            </a:lvl6pPr>
            <a:lvl7pPr marL="3656330" indent="0">
              <a:buNone/>
              <a:defRPr sz="1865"/>
            </a:lvl7pPr>
            <a:lvl8pPr marL="4265930" indent="0">
              <a:buNone/>
              <a:defRPr sz="1865"/>
            </a:lvl8pPr>
            <a:lvl9pPr marL="4875530" indent="0">
              <a:buNone/>
              <a:defRPr sz="18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1F9054D-7F97-4C1D-A742-D9EF06F9398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599707"/>
            <a:ext cx="5384800" cy="4526153"/>
          </a:xfrm>
        </p:spPr>
        <p:txBody>
          <a:bodyPr/>
          <a:lstStyle>
            <a:lvl1pPr>
              <a:defRPr sz="3730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599707"/>
            <a:ext cx="5384800" cy="4526153"/>
          </a:xfrm>
        </p:spPr>
        <p:txBody>
          <a:bodyPr/>
          <a:lstStyle>
            <a:lvl1pPr>
              <a:defRPr sz="3730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6003D2D-87A4-4019-BACD-4493A350E81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4113"/>
            <a:ext cx="5386917" cy="6411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8565" indent="0">
              <a:buNone/>
              <a:defRPr sz="2400" b="1"/>
            </a:lvl3pPr>
            <a:lvl4pPr marL="1828165" indent="0">
              <a:buNone/>
              <a:defRPr sz="2135" b="1"/>
            </a:lvl4pPr>
            <a:lvl5pPr marL="2437765" indent="0">
              <a:buNone/>
              <a:defRPr sz="2135" b="1"/>
            </a:lvl5pPr>
            <a:lvl6pPr marL="3046730" indent="0">
              <a:buNone/>
              <a:defRPr sz="2135" b="1"/>
            </a:lvl6pPr>
            <a:lvl7pPr marL="3656330" indent="0">
              <a:buNone/>
              <a:defRPr sz="2135" b="1"/>
            </a:lvl7pPr>
            <a:lvl8pPr marL="4265930" indent="0">
              <a:buNone/>
              <a:defRPr sz="2135" b="1"/>
            </a:lvl8pPr>
            <a:lvl9pPr marL="487553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5262"/>
            <a:ext cx="5386917" cy="395059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4113"/>
            <a:ext cx="5389033" cy="6411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8565" indent="0">
              <a:buNone/>
              <a:defRPr sz="2400" b="1"/>
            </a:lvl3pPr>
            <a:lvl4pPr marL="1828165" indent="0">
              <a:buNone/>
              <a:defRPr sz="2135" b="1"/>
            </a:lvl4pPr>
            <a:lvl5pPr marL="2437765" indent="0">
              <a:buNone/>
              <a:defRPr sz="2135" b="1"/>
            </a:lvl5pPr>
            <a:lvl6pPr marL="3046730" indent="0">
              <a:buNone/>
              <a:defRPr sz="2135" b="1"/>
            </a:lvl6pPr>
            <a:lvl7pPr marL="3656330" indent="0">
              <a:buNone/>
              <a:defRPr sz="2135" b="1"/>
            </a:lvl7pPr>
            <a:lvl8pPr marL="4265930" indent="0">
              <a:buNone/>
              <a:defRPr sz="2135" b="1"/>
            </a:lvl8pPr>
            <a:lvl9pPr marL="487553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5262"/>
            <a:ext cx="5389033" cy="395059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07A1314-F904-4615-A35A-F148DE366A5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CD4F965-A0AA-4174-B6C1-AA5117AA85D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A641EFB-D00D-4274-BAD9-838CCD59EE9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2971"/>
            <a:ext cx="4011084" cy="116169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2971"/>
            <a:ext cx="6815667" cy="5852893"/>
          </a:xfrm>
        </p:spPr>
        <p:txBody>
          <a:bodyPr/>
          <a:lstStyle>
            <a:lvl1pPr>
              <a:defRPr sz="4265"/>
            </a:lvl1pPr>
            <a:lvl2pPr>
              <a:defRPr sz="3730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4657"/>
            <a:ext cx="4011084" cy="4691202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8565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6730" indent="0">
              <a:buNone/>
              <a:defRPr sz="1200"/>
            </a:lvl6pPr>
            <a:lvl7pPr marL="3656330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C710729-92C2-49C6-BD79-5A6E758C77D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3D28DC2B-1695-4484-8272-1A4A0C356E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1235"/>
            <a:ext cx="7315200" cy="567092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3644"/>
            <a:ext cx="7315200" cy="411353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0"/>
            </a:lvl2pPr>
            <a:lvl3pPr marL="1218565" indent="0">
              <a:buNone/>
              <a:defRPr sz="3200"/>
            </a:lvl3pPr>
            <a:lvl4pPr marL="1828165" indent="0">
              <a:buNone/>
              <a:defRPr sz="2665"/>
            </a:lvl4pPr>
            <a:lvl5pPr marL="2437765" indent="0">
              <a:buNone/>
              <a:defRPr sz="2665"/>
            </a:lvl5pPr>
            <a:lvl6pPr marL="3046730" indent="0">
              <a:buNone/>
              <a:defRPr sz="2665"/>
            </a:lvl6pPr>
            <a:lvl7pPr marL="3656330" indent="0">
              <a:buNone/>
              <a:defRPr sz="2665"/>
            </a:lvl7pPr>
            <a:lvl8pPr marL="4265930" indent="0">
              <a:buNone/>
              <a:defRPr sz="2665"/>
            </a:lvl8pPr>
            <a:lvl9pPr marL="4875530" indent="0">
              <a:buNone/>
              <a:defRPr sz="2665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8331"/>
            <a:ext cx="7315200" cy="804085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8565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6730" indent="0">
              <a:buNone/>
              <a:defRPr sz="1200"/>
            </a:lvl6pPr>
            <a:lvl7pPr marL="3656330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DF44B10-90C0-4FC9-978F-6E3F826057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A432E74-6BDC-44AF-8459-DA585ABBEC8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5082"/>
            <a:ext cx="2743200" cy="585077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5082"/>
            <a:ext cx="8026400" cy="585077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CB4CA8A-9B6A-4994-A2DE-DECA6AD7563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015F4715-B5C1-4965-AF08-9FE68EEBF71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3A60652-4EBD-4E3B-8279-4EEED72D5D30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A68B34B7-286E-4772-BC26-F7DBDA471D3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4061801-3958-4E57-9007-93CC5CB0415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2DC08615-E902-42C0-8423-C049136D1B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7D77663-440A-489A-85C6-A4A5A7C5904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862631C7-71FD-4A89-BBA4-382F797CDF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99BAA77-3DA2-48C5-A7BF-1575B6FF3BD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FB69CECF-FC50-426D-A09D-521EC712803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552E18B-F257-4A72-8786-0C38641F1BC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023546C3-33A9-4557-A11E-8DC973029B2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4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865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3638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865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865">
                <a:solidFill>
                  <a:srgbClr val="000000"/>
                </a:solidFill>
                <a:latin typeface="Arial"/>
                <a:ea typeface="宋体"/>
              </a:defRPr>
            </a:lvl1pPr>
          </a:lstStyle>
          <a:p>
            <a:pPr>
              <a:defRPr/>
            </a:pPr>
            <a:fld id="{1B057B5D-4764-4612-B560-989ED683EC4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2"/>
          </a:solidFill>
          <a:latin typeface="Arial" charset="0"/>
          <a:ea typeface="宋体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2"/>
          </a:solidFill>
          <a:latin typeface="Arial" charset="0"/>
          <a:ea typeface="宋体" charset="-122"/>
        </a:defRPr>
      </a:lvl6pPr>
      <a:lvl7pPr marL="1218565" algn="ctr" rtl="0" fontAlgn="base">
        <a:spcBef>
          <a:spcPct val="0"/>
        </a:spcBef>
        <a:spcAft>
          <a:spcPct val="0"/>
        </a:spcAft>
        <a:defRPr sz="5865">
          <a:solidFill>
            <a:schemeClr val="tx2"/>
          </a:solidFill>
          <a:latin typeface="Arial" charset="0"/>
          <a:ea typeface="宋体" charset="-122"/>
        </a:defRPr>
      </a:lvl7pPr>
      <a:lvl8pPr marL="1828165" algn="ctr" rtl="0" fontAlgn="base">
        <a:spcBef>
          <a:spcPct val="0"/>
        </a:spcBef>
        <a:spcAft>
          <a:spcPct val="0"/>
        </a:spcAft>
        <a:defRPr sz="5865">
          <a:solidFill>
            <a:schemeClr val="tx2"/>
          </a:solidFill>
          <a:latin typeface="Arial" charset="0"/>
          <a:ea typeface="宋体" charset="-122"/>
        </a:defRPr>
      </a:lvl8pPr>
      <a:lvl9pPr marL="2437765" algn="ctr" rtl="0" fontAlgn="base">
        <a:spcBef>
          <a:spcPct val="0"/>
        </a:spcBef>
        <a:spcAft>
          <a:spcPct val="0"/>
        </a:spcAft>
        <a:defRPr sz="5865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455930" indent="-455930" algn="l" rtl="0" eaLnBrk="0" fontAlgn="base" hangingPunct="0">
        <a:spcBef>
          <a:spcPct val="20000"/>
        </a:spcBef>
        <a:spcAft>
          <a:spcPct val="0"/>
        </a:spcAft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rtl="0" eaLnBrk="0" fontAlgn="base" hangingPunct="0">
        <a:spcBef>
          <a:spcPct val="20000"/>
        </a:spcBef>
        <a:spcAft>
          <a:spcPct val="0"/>
        </a:spcAft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+mn-ea"/>
        </a:defRPr>
      </a:lvl3pPr>
      <a:lvl4pPr marL="2132330" indent="-30353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rtl="0" eaLnBrk="0" fontAlgn="base" hangingPunct="0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351530" indent="-304800" algn="l" rtl="0" fontAlgn="base">
        <a:spcBef>
          <a:spcPct val="20000"/>
        </a:spcBef>
        <a:spcAft>
          <a:spcPct val="0"/>
        </a:spcAft>
        <a:buChar char="»"/>
        <a:defRPr sz="2665">
          <a:solidFill>
            <a:schemeClr val="tx1"/>
          </a:solidFill>
          <a:latin typeface="+mn-lt"/>
          <a:ea typeface="+mn-ea"/>
        </a:defRPr>
      </a:lvl6pPr>
      <a:lvl7pPr marL="3961130" indent="-304800" algn="l" rtl="0" fontAlgn="base">
        <a:spcBef>
          <a:spcPct val="20000"/>
        </a:spcBef>
        <a:spcAft>
          <a:spcPct val="0"/>
        </a:spcAft>
        <a:buChar char="»"/>
        <a:defRPr sz="2665">
          <a:solidFill>
            <a:schemeClr val="tx1"/>
          </a:solidFill>
          <a:latin typeface="+mn-lt"/>
          <a:ea typeface="+mn-ea"/>
        </a:defRPr>
      </a:lvl7pPr>
      <a:lvl8pPr marL="4570730" indent="-304800" algn="l" rtl="0" fontAlgn="base">
        <a:spcBef>
          <a:spcPct val="20000"/>
        </a:spcBef>
        <a:spcAft>
          <a:spcPct val="0"/>
        </a:spcAft>
        <a:buChar char="»"/>
        <a:defRPr sz="2665">
          <a:solidFill>
            <a:schemeClr val="tx1"/>
          </a:solidFill>
          <a:latin typeface="+mn-lt"/>
          <a:ea typeface="+mn-ea"/>
        </a:defRPr>
      </a:lvl8pPr>
      <a:lvl9pPr marL="5179695" indent="-304800" algn="l" rtl="0" fontAlgn="base">
        <a:spcBef>
          <a:spcPct val="20000"/>
        </a:spcBef>
        <a:spcAft>
          <a:spcPct val="0"/>
        </a:spcAft>
        <a:buChar char="»"/>
        <a:defRPr sz="266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7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3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word/" TargetMode="External"/><Relationship Id="rId8" Type="http://schemas.openxmlformats.org/officeDocument/2006/relationships/hyperlink" Target="http://www.1ppt.com/powerpoint/" TargetMode="External"/><Relationship Id="rId7" Type="http://schemas.openxmlformats.org/officeDocument/2006/relationships/hyperlink" Target="http://www.1ppt.com/xiazai/" TargetMode="External"/><Relationship Id="rId6" Type="http://schemas.openxmlformats.org/officeDocument/2006/relationships/hyperlink" Target="http://www.1ppt.com/tubiao/" TargetMode="External"/><Relationship Id="rId5" Type="http://schemas.openxmlformats.org/officeDocument/2006/relationships/hyperlink" Target="http://www.1ppt.com/beijing/" TargetMode="External"/><Relationship Id="rId4" Type="http://schemas.openxmlformats.org/officeDocument/2006/relationships/hyperlink" Target="http://www.1ppt.com/sucai/" TargetMode="External"/><Relationship Id="rId3" Type="http://schemas.openxmlformats.org/officeDocument/2006/relationships/hyperlink" Target="http://www.1ppt.com/jieri/" TargetMode="External"/><Relationship Id="rId2" Type="http://schemas.openxmlformats.org/officeDocument/2006/relationships/hyperlink" Target="http://www.1ppt.com/hangye/" TargetMode="External"/><Relationship Id="rId18" Type="http://schemas.openxmlformats.org/officeDocument/2006/relationships/slideLayout" Target="../slideLayouts/slideLayout28.xml"/><Relationship Id="rId17" Type="http://schemas.openxmlformats.org/officeDocument/2006/relationships/image" Target="../media/image5.png"/><Relationship Id="rId16" Type="http://schemas.microsoft.com/office/2007/relationships/media" Target="file:///C:\Users\York\Desktop\&#32431;&#38899;&#20048;%20-%20&#24551;&#20260;&#36824;&#26159;&#24555;&#20048;.mp3" TargetMode="External"/><Relationship Id="rId15" Type="http://schemas.openxmlformats.org/officeDocument/2006/relationships/audio" Target="file:///C:\Users\York\Desktop\&#32431;&#38899;&#20048;%20-%20&#24551;&#20260;&#36824;&#26159;&#24555;&#20048;.mp3" TargetMode="External"/><Relationship Id="rId14" Type="http://schemas.openxmlformats.org/officeDocument/2006/relationships/image" Target="../media/image4.jpeg"/><Relationship Id="rId13" Type="http://schemas.openxmlformats.org/officeDocument/2006/relationships/hyperlink" Target="http://www.1ppt.com/fanwen/" TargetMode="External"/><Relationship Id="rId12" Type="http://schemas.openxmlformats.org/officeDocument/2006/relationships/hyperlink" Target="http://www.1ppt.com/kejian/" TargetMode="External"/><Relationship Id="rId11" Type="http://schemas.openxmlformats.org/officeDocument/2006/relationships/hyperlink" Target="http://www.1ppt.com/biaoge/" TargetMode="External"/><Relationship Id="rId10" Type="http://schemas.openxmlformats.org/officeDocument/2006/relationships/hyperlink" Target="http://www.1ppt.com/excel/" TargetMode="External"/><Relationship Id="rId1" Type="http://schemas.openxmlformats.org/officeDocument/2006/relationships/hyperlink" Target="http://www.1ppt.com/moban/" TargetMode="Externa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7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jpeg"/><Relationship Id="rId1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7.GIF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7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7.GIF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image" Target="../media/image4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9.png"/><Relationship Id="rId1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13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251520" y="1340768"/>
            <a:ext cx="158417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300" dirty="0">
                <a:solidFill>
                  <a:srgbClr val="EEECE1">
                    <a:lumMod val="25000"/>
                  </a:srgbClr>
                </a:solidFill>
              </a:rPr>
              <a:t>模板下载：</a:t>
            </a:r>
            <a:r>
              <a:rPr lang="en-US" altLang="zh-CN" sz="300" dirty="0">
                <a:solidFill>
                  <a:srgbClr val="EEECE1">
                    <a:lumMod val="25000"/>
                  </a:srgbClr>
                </a:solidFill>
                <a:hlinkClick r:id="rId1"/>
              </a:rPr>
              <a:t>www.1ppt.com/moban/</a:t>
            </a:r>
            <a:r>
              <a:rPr lang="en-US" altLang="zh-CN" sz="300" dirty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300" dirty="0">
                <a:solidFill>
                  <a:srgbClr val="EEECE1">
                    <a:lumMod val="25000"/>
                  </a:srgbClr>
                </a:solidFill>
              </a:rPr>
              <a:t>行业</a:t>
            </a:r>
            <a:r>
              <a:rPr lang="en-US" altLang="zh-CN" sz="3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300" dirty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300" dirty="0">
                <a:solidFill>
                  <a:srgbClr val="EEECE1">
                    <a:lumMod val="25000"/>
                  </a:srgbClr>
                </a:solidFill>
                <a:hlinkClick r:id="rId2"/>
              </a:rPr>
              <a:t>www.1ppt.com/hangye/</a:t>
            </a:r>
            <a:r>
              <a:rPr lang="en-US" altLang="zh-CN" sz="300" dirty="0">
                <a:solidFill>
                  <a:srgbClr val="EEECE1">
                    <a:lumMod val="25000"/>
                  </a:srgbClr>
                </a:solidFill>
              </a:rPr>
              <a:t> </a:t>
            </a:r>
            <a:endParaRPr lang="en-US" altLang="zh-CN" sz="300" dirty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zh-CN" altLang="en-US" sz="300" dirty="0">
                <a:solidFill>
                  <a:srgbClr val="EEECE1">
                    <a:lumMod val="25000"/>
                  </a:srgbClr>
                </a:solidFill>
              </a:rPr>
              <a:t>节日</a:t>
            </a:r>
            <a:r>
              <a:rPr lang="en-US" altLang="zh-CN" sz="3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300" dirty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300" dirty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www.1ppt.com/jieri/</a:t>
            </a:r>
            <a:r>
              <a:rPr lang="en-US" altLang="zh-CN" sz="300" dirty="0">
                <a:solidFill>
                  <a:srgbClr val="EEECE1">
                    <a:lumMod val="25000"/>
                  </a:srgbClr>
                </a:solidFill>
              </a:rPr>
              <a:t>           PPT</a:t>
            </a:r>
            <a:r>
              <a:rPr lang="zh-CN" altLang="en-US" sz="300" dirty="0">
                <a:solidFill>
                  <a:srgbClr val="EEECE1">
                    <a:lumMod val="25000"/>
                  </a:srgbClr>
                </a:solidFill>
              </a:rPr>
              <a:t>素材下载：</a:t>
            </a:r>
            <a:r>
              <a:rPr lang="en-US" altLang="zh-CN" sz="300" dirty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300" dirty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3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300" dirty="0">
                <a:solidFill>
                  <a:srgbClr val="EEECE1">
                    <a:lumMod val="25000"/>
                  </a:srgbClr>
                </a:solidFill>
              </a:rPr>
              <a:t>背景图片：</a:t>
            </a:r>
            <a:r>
              <a:rPr lang="en-US" altLang="zh-CN" sz="300" dirty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300" dirty="0">
                <a:solidFill>
                  <a:srgbClr val="EEECE1">
                    <a:lumMod val="25000"/>
                  </a:srgbClr>
                </a:solidFill>
              </a:rPr>
              <a:t>      PPT</a:t>
            </a:r>
            <a:r>
              <a:rPr lang="zh-CN" altLang="en-US" sz="300" dirty="0">
                <a:solidFill>
                  <a:srgbClr val="EEECE1">
                    <a:lumMod val="25000"/>
                  </a:srgbClr>
                </a:solidFill>
              </a:rPr>
              <a:t>图表下载：</a:t>
            </a:r>
            <a:r>
              <a:rPr lang="en-US" altLang="zh-CN" sz="300" dirty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300" dirty="0">
                <a:solidFill>
                  <a:srgbClr val="EEECE1">
                    <a:lumMod val="25000"/>
                  </a:srgbClr>
                </a:solidFill>
              </a:rPr>
              <a:t>      </a:t>
            </a:r>
            <a:endParaRPr lang="en-US" altLang="zh-CN" sz="300" dirty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zh-CN" altLang="en-US" sz="300" dirty="0">
                <a:solidFill>
                  <a:srgbClr val="EEECE1">
                    <a:lumMod val="25000"/>
                  </a:srgbClr>
                </a:solidFill>
              </a:rPr>
              <a:t>优秀</a:t>
            </a:r>
            <a:r>
              <a:rPr lang="en-US" altLang="zh-CN" sz="3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300" dirty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300" dirty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300" dirty="0">
                <a:solidFill>
                  <a:srgbClr val="EEECE1">
                    <a:lumMod val="25000"/>
                  </a:srgbClr>
                </a:solidFill>
              </a:rPr>
              <a:t>        PPT</a:t>
            </a:r>
            <a:r>
              <a:rPr lang="zh-CN" altLang="en-US" sz="300" dirty="0">
                <a:solidFill>
                  <a:srgbClr val="EEECE1">
                    <a:lumMod val="25000"/>
                  </a:srgbClr>
                </a:solidFill>
              </a:rPr>
              <a:t>教程</a:t>
            </a:r>
            <a:r>
              <a:rPr lang="zh-CN" altLang="en-US" sz="300" dirty="0" smtClean="0">
                <a:solidFill>
                  <a:srgbClr val="EEECE1">
                    <a:lumMod val="25000"/>
                  </a:srgbClr>
                </a:solidFill>
              </a:rPr>
              <a:t>： </a:t>
            </a:r>
            <a:r>
              <a:rPr lang="en-US" altLang="zh-CN" sz="300" dirty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300" dirty="0">
                <a:solidFill>
                  <a:srgbClr val="EEECE1">
                    <a:lumMod val="25000"/>
                  </a:srgbClr>
                </a:solidFill>
              </a:rPr>
              <a:t>      </a:t>
            </a:r>
            <a:endParaRPr lang="en-US" altLang="zh-CN" sz="300" dirty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300" dirty="0">
                <a:solidFill>
                  <a:srgbClr val="EEECE1">
                    <a:lumMod val="25000"/>
                  </a:srgbClr>
                </a:solidFill>
              </a:rPr>
              <a:t>Word</a:t>
            </a:r>
            <a:r>
              <a:rPr lang="zh-CN" altLang="en-US" sz="300" dirty="0">
                <a:solidFill>
                  <a:srgbClr val="EEECE1">
                    <a:lumMod val="25000"/>
                  </a:srgbClr>
                </a:solidFill>
              </a:rPr>
              <a:t>教程</a:t>
            </a:r>
            <a:r>
              <a:rPr lang="zh-CN" altLang="en-US" sz="300" dirty="0" smtClean="0">
                <a:solidFill>
                  <a:srgbClr val="EEECE1">
                    <a:lumMod val="25000"/>
                  </a:srgbClr>
                </a:solidFill>
              </a:rPr>
              <a:t>： </a:t>
            </a:r>
            <a:r>
              <a:rPr lang="en-US" altLang="zh-CN" sz="300" dirty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www.1ppt.com/word/</a:t>
            </a:r>
            <a:r>
              <a:rPr lang="en-US" altLang="zh-CN" sz="300" dirty="0">
                <a:solidFill>
                  <a:srgbClr val="EEECE1">
                    <a:lumMod val="25000"/>
                  </a:srgbClr>
                </a:solidFill>
              </a:rPr>
              <a:t>      </a:t>
            </a:r>
            <a:r>
              <a:rPr lang="en-US" altLang="zh-CN" sz="300" dirty="0" smtClean="0">
                <a:solidFill>
                  <a:srgbClr val="EEECE1">
                    <a:lumMod val="25000"/>
                  </a:srgbClr>
                </a:solidFill>
              </a:rPr>
              <a:t>        </a:t>
            </a:r>
            <a:r>
              <a:rPr lang="en-US" altLang="zh-CN" sz="300" dirty="0">
                <a:solidFill>
                  <a:srgbClr val="EEECE1">
                    <a:lumMod val="25000"/>
                  </a:srgbClr>
                </a:solidFill>
              </a:rPr>
              <a:t>Excel</a:t>
            </a:r>
            <a:r>
              <a:rPr lang="zh-CN" altLang="en-US" sz="300" dirty="0">
                <a:solidFill>
                  <a:srgbClr val="EEECE1">
                    <a:lumMod val="25000"/>
                  </a:srgbClr>
                </a:solidFill>
              </a:rPr>
              <a:t>教程</a:t>
            </a:r>
            <a:r>
              <a:rPr lang="zh-CN" altLang="en-US" sz="300" dirty="0" smtClean="0">
                <a:solidFill>
                  <a:srgbClr val="EEECE1">
                    <a:lumMod val="25000"/>
                  </a:srgbClr>
                </a:solidFill>
              </a:rPr>
              <a:t>：</a:t>
            </a:r>
            <a:r>
              <a:rPr lang="en-US" altLang="zh-CN" sz="3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www.1ppt.com/excel</a:t>
            </a:r>
            <a:r>
              <a:rPr lang="en-US" altLang="zh-CN" sz="300" dirty="0">
                <a:solidFill>
                  <a:srgbClr val="EEECE1">
                    <a:lumMod val="25000"/>
                  </a:srgbClr>
                </a:solidFill>
                <a:hlinkClick r:id="rId10"/>
              </a:rPr>
              <a:t>/</a:t>
            </a:r>
            <a:r>
              <a:rPr lang="en-US" altLang="zh-CN" sz="300" dirty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en-US" altLang="zh-CN" sz="300" dirty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zh-CN" altLang="en-US" sz="300" dirty="0">
                <a:solidFill>
                  <a:srgbClr val="EEECE1">
                    <a:lumMod val="25000"/>
                  </a:srgbClr>
                </a:solidFill>
              </a:rPr>
              <a:t>表格下载：</a:t>
            </a:r>
            <a:r>
              <a:rPr lang="en-US" altLang="zh-CN" sz="300" dirty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www.1ppt.com/biaoge/</a:t>
            </a:r>
            <a:r>
              <a:rPr lang="en-US" altLang="zh-CN" sz="300" dirty="0">
                <a:solidFill>
                  <a:srgbClr val="EEECE1">
                    <a:lumMod val="25000"/>
                  </a:srgbClr>
                </a:solidFill>
              </a:rPr>
              <a:t>             PPT</a:t>
            </a:r>
            <a:r>
              <a:rPr lang="zh-CN" altLang="en-US" sz="300" dirty="0">
                <a:solidFill>
                  <a:srgbClr val="EEECE1">
                    <a:lumMod val="25000"/>
                  </a:srgbClr>
                </a:solidFill>
              </a:rPr>
              <a:t>课件下载：</a:t>
            </a:r>
            <a:r>
              <a:rPr lang="en-US" altLang="zh-CN" sz="300" dirty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www.1ppt.com/kejian/</a:t>
            </a:r>
            <a:r>
              <a:rPr lang="en-US" altLang="zh-CN" sz="300" dirty="0">
                <a:solidFill>
                  <a:srgbClr val="EEECE1">
                    <a:lumMod val="25000"/>
                  </a:srgbClr>
                </a:solidFill>
              </a:rPr>
              <a:t> </a:t>
            </a:r>
            <a:endParaRPr lang="en-US" altLang="zh-CN" sz="300" dirty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zh-CN" altLang="en-US" sz="300" dirty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300" dirty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www.1ppt.com/fanwen/</a:t>
            </a:r>
            <a:r>
              <a:rPr lang="en-US" altLang="zh-CN" sz="300" dirty="0">
                <a:solidFill>
                  <a:srgbClr val="EEECE1">
                    <a:lumMod val="25000"/>
                  </a:srgbClr>
                </a:solidFill>
              </a:rPr>
              <a:t>           </a:t>
            </a:r>
            <a:endParaRPr lang="zh-CN" altLang="en-US" sz="300" dirty="0">
              <a:solidFill>
                <a:srgbClr val="EEECE1">
                  <a:lumMod val="25000"/>
                </a:srgbClr>
              </a:solidFill>
            </a:endParaRPr>
          </a:p>
        </p:txBody>
      </p:sp>
      <p:pic>
        <p:nvPicPr>
          <p:cNvPr id="50178" name="图片 2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1" b="4240"/>
          <a:stretch>
            <a:fillRect/>
          </a:stretch>
        </p:blipFill>
        <p:spPr bwMode="auto">
          <a:xfrm>
            <a:off x="0" y="-6350"/>
            <a:ext cx="12192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TextBox 8"/>
          <p:cNvSpPr txBox="1">
            <a:spLocks noChangeArrowheads="1"/>
          </p:cNvSpPr>
          <p:nvPr/>
        </p:nvSpPr>
        <p:spPr bwMode="auto">
          <a:xfrm>
            <a:off x="3" y="2320570"/>
            <a:ext cx="12191999" cy="94361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txBody>
          <a:bodyPr lIns="121872" tIns="60935" rIns="121872" bIns="60935">
            <a:spAutoFit/>
          </a:bodyPr>
          <a:lstStyle>
            <a:lvl1pPr>
              <a:spcBef>
                <a:spcPct val="20000"/>
              </a:spcBef>
              <a:buChar char="•"/>
              <a:defRPr sz="4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7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5400" b="1" dirty="0" smtClean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华康俪金黑W8" panose="020B0809000000000000" pitchFamily="49" charset="-122"/>
                <a:ea typeface="华康俪金黑W8" panose="020B0809000000000000" pitchFamily="49" charset="-122"/>
              </a:rPr>
              <a:t>TSPi</a:t>
            </a:r>
            <a:r>
              <a:rPr lang="zh-CN" altLang="en-US" sz="5400" b="1" dirty="0" smtClean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华康俪金黑W8" panose="020B0809000000000000" pitchFamily="49" charset="-122"/>
                <a:ea typeface="华康俪金黑W8" panose="020B0809000000000000" pitchFamily="49" charset="-122"/>
              </a:rPr>
              <a:t>汇报</a:t>
            </a:r>
            <a:endParaRPr lang="zh-CN" altLang="en-US" sz="6000" b="1" dirty="0" smtClean="0">
              <a:solidFill>
                <a:srgbClr val="000000"/>
              </a:solidFill>
              <a:effectLst>
                <a:glow rad="127000">
                  <a:schemeClr val="bg1"/>
                </a:glow>
              </a:effectLst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pic>
        <p:nvPicPr>
          <p:cNvPr id="21" name="纯音乐 - 忧伤还是快乐.mp3">
            <a:hlinkClick r:id="" action="ppaction://media"/>
          </p:cNvPr>
          <p:cNvPicPr>
            <a:picLocks noRot="1" noChangeAspect="1"/>
          </p:cNvPicPr>
          <p:nvPr>
            <a:audioFile r:link="rId15"/>
            <p:extLst>
              <p:ext uri="{DAA4B4D4-6D71-4841-9C94-3DE7FCFB9230}">
                <p14:media xmlns:p14="http://schemas.microsoft.com/office/powerpoint/2010/main" r:link="rId16"/>
              </p:ext>
            </p:ext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7242175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8672195" y="5116830"/>
            <a:ext cx="321437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 smtClean="0">
                <a:solidFill>
                  <a:schemeClr val="bg1"/>
                </a:solidFill>
                <a:effectLst>
                  <a:glow rad="127000">
                    <a:srgbClr val="338DCD"/>
                  </a:glow>
                </a:effectLst>
                <a:latin typeface="华康俪金黑W8" panose="020B0809000000000000" pitchFamily="49" charset="-122"/>
                <a:ea typeface="华康俪金黑W8" panose="020B0809000000000000" pitchFamily="49" charset="-122"/>
                <a:sym typeface="+mn-ea"/>
              </a:rPr>
              <a:t>Team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glow rad="127000">
                    <a:srgbClr val="338DCD"/>
                  </a:glow>
                </a:effectLst>
                <a:latin typeface="华康俪金黑W8" panose="020B0809000000000000" pitchFamily="49" charset="-122"/>
                <a:ea typeface="华康俪金黑W8" panose="020B0809000000000000" pitchFamily="49" charset="-122"/>
                <a:sym typeface="+mn-ea"/>
              </a:rPr>
              <a:t>：  第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glow rad="127000">
                    <a:srgbClr val="338DCD"/>
                  </a:glow>
                </a:effectLst>
                <a:latin typeface="华康俪金黑W8" panose="020B0809000000000000" pitchFamily="49" charset="-122"/>
                <a:ea typeface="华康俪金黑W8" panose="020B0809000000000000" pitchFamily="49" charset="-122"/>
                <a:sym typeface="+mn-ea"/>
              </a:rPr>
              <a:t>8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glow rad="127000">
                    <a:srgbClr val="338DCD"/>
                  </a:glow>
                </a:effectLst>
                <a:latin typeface="华康俪金黑W8" panose="020B0809000000000000" pitchFamily="49" charset="-122"/>
                <a:ea typeface="华康俪金黑W8" panose="020B0809000000000000" pitchFamily="49" charset="-122"/>
                <a:sym typeface="+mn-ea"/>
              </a:rPr>
              <a:t>组</a:t>
            </a:r>
            <a:endParaRPr lang="zh-CN" altLang="en-US" sz="2800" b="1" dirty="0" smtClean="0">
              <a:solidFill>
                <a:schemeClr val="bg1"/>
              </a:solidFill>
              <a:effectLst>
                <a:glow rad="127000">
                  <a:srgbClr val="338DCD"/>
                </a:glow>
              </a:effectLst>
              <a:latin typeface="华康俪金黑W8" panose="020B0809000000000000" pitchFamily="49" charset="-122"/>
              <a:ea typeface="华康俪金黑W8" panose="020B0809000000000000" pitchFamily="49" charset="-122"/>
              <a:sym typeface="+mn-ea"/>
            </a:endParaRPr>
          </a:p>
          <a:p>
            <a:r>
              <a:rPr lang="en-US" altLang="zh-CN" sz="2800" b="1" dirty="0" smtClean="0">
                <a:solidFill>
                  <a:schemeClr val="bg1"/>
                </a:solidFill>
                <a:effectLst>
                  <a:glow rad="127000">
                    <a:srgbClr val="338DCD"/>
                  </a:glow>
                </a:effectLst>
                <a:latin typeface="华康俪金黑W8" panose="020B0809000000000000" pitchFamily="49" charset="-122"/>
                <a:ea typeface="华康俪金黑W8" panose="020B0809000000000000" pitchFamily="49" charset="-122"/>
                <a:sym typeface="+mn-ea"/>
              </a:rPr>
              <a:t>Leader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glow rad="127000">
                    <a:srgbClr val="338DCD"/>
                  </a:glow>
                </a:effectLst>
                <a:latin typeface="华康俪金黑W8" panose="020B0809000000000000" pitchFamily="49" charset="-122"/>
                <a:ea typeface="华康俪金黑W8" panose="020B0809000000000000" pitchFamily="49" charset="-122"/>
                <a:sym typeface="+mn-ea"/>
              </a:rPr>
              <a:t>：薛忆非</a:t>
            </a:r>
            <a:endParaRPr lang="zh-CN" altLang="en-US" sz="2800" b="1" dirty="0" smtClean="0">
              <a:solidFill>
                <a:schemeClr val="bg1"/>
              </a:solidFill>
              <a:effectLst>
                <a:glow rad="127000">
                  <a:srgbClr val="338DCD"/>
                </a:glow>
              </a:effectLst>
              <a:latin typeface="华康俪金黑W8" panose="020B0809000000000000" pitchFamily="49" charset="-122"/>
              <a:ea typeface="华康俪金黑W8" panose="020B0809000000000000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">
                <p:cTn id="10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矩形 6"/>
          <p:cNvSpPr>
            <a:spLocks noChangeArrowheads="1"/>
          </p:cNvSpPr>
          <p:nvPr/>
        </p:nvSpPr>
        <p:spPr bwMode="auto">
          <a:xfrm>
            <a:off x="3" y="0"/>
            <a:ext cx="2416175" cy="68580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定义需求阶段</a:t>
            </a:r>
            <a:endParaRPr lang="zh-CN" altLang="en-US" sz="3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4515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1412876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组合 19"/>
          <p:cNvGrpSpPr/>
          <p:nvPr/>
        </p:nvGrpSpPr>
        <p:grpSpPr bwMode="auto">
          <a:xfrm>
            <a:off x="3281365" y="4454529"/>
            <a:ext cx="2714625" cy="1876425"/>
            <a:chOff x="3281363" y="4454525"/>
            <a:chExt cx="2714192" cy="1876031"/>
          </a:xfrm>
        </p:grpSpPr>
        <p:sp>
          <p:nvSpPr>
            <p:cNvPr id="6" name="矩形标注 5"/>
            <p:cNvSpPr/>
            <p:nvPr/>
          </p:nvSpPr>
          <p:spPr bwMode="auto">
            <a:xfrm>
              <a:off x="3281363" y="4454525"/>
              <a:ext cx="2593561" cy="1709379"/>
            </a:xfrm>
            <a:prstGeom prst="wedgeRectCallout">
              <a:avLst>
                <a:gd name="adj1" fmla="val -38581"/>
                <a:gd name="adj2" fmla="val 72641"/>
              </a:avLst>
            </a:prstGeom>
            <a:solidFill>
              <a:srgbClr val="FF9933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45311" tIns="145311" rIns="145311" bIns="145311" spcCol="1270" anchor="ctr"/>
            <a:lstStyle/>
            <a:p>
              <a:pPr algn="ctr" defTabSz="1111250">
                <a:lnSpc>
                  <a:spcPct val="120000"/>
                </a:lnSpc>
                <a:spcAft>
                  <a:spcPct val="35000"/>
                </a:spcAft>
                <a:defRPr/>
              </a:pPr>
              <a:r>
                <a:rPr lang="en-US" altLang="zh-CN" sz="2400" dirty="0">
                  <a:latin typeface="微软雅黑" pitchFamily="34" charset="-122"/>
                  <a:ea typeface="微软雅黑" pitchFamily="34" charset="-122"/>
                </a:rPr>
                <a:t>3.UML</a:t>
              </a: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用例图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64533" name="图片 8"/>
            <p:cNvPicPr>
              <a:picLocks noChangeAspect="1"/>
            </p:cNvPicPr>
            <p:nvPr/>
          </p:nvPicPr>
          <p:blipFill>
            <a:blip r:embed="rId2">
              <a:biLevel thresh="50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8809" y="5353810"/>
              <a:ext cx="976746" cy="976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" name="组合 20"/>
          <p:cNvGrpSpPr/>
          <p:nvPr/>
        </p:nvGrpSpPr>
        <p:grpSpPr bwMode="auto">
          <a:xfrm>
            <a:off x="5984878" y="4454529"/>
            <a:ext cx="2613025" cy="1819275"/>
            <a:chOff x="5984875" y="4454525"/>
            <a:chExt cx="2613772" cy="1819274"/>
          </a:xfrm>
        </p:grpSpPr>
        <p:sp>
          <p:nvSpPr>
            <p:cNvPr id="7" name="矩形标注 6"/>
            <p:cNvSpPr/>
            <p:nvPr/>
          </p:nvSpPr>
          <p:spPr bwMode="auto">
            <a:xfrm>
              <a:off x="5984875" y="4454525"/>
              <a:ext cx="2594717" cy="1709737"/>
            </a:xfrm>
            <a:prstGeom prst="wedgeRectCallout">
              <a:avLst>
                <a:gd name="adj1" fmla="val -7404"/>
                <a:gd name="adj2" fmla="val 77735"/>
              </a:avLst>
            </a:prstGeom>
            <a:solidFill>
              <a:srgbClr val="FF9933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45311" tIns="145311" rIns="145311" bIns="145311" spcCol="1270" anchor="ctr"/>
            <a:lstStyle/>
            <a:p>
              <a:pPr algn="just" defTabSz="1111250">
                <a:lnSpc>
                  <a:spcPct val="120000"/>
                </a:lnSpc>
                <a:spcAft>
                  <a:spcPct val="35000"/>
                </a:spcAft>
                <a:defRPr/>
              </a:pPr>
              <a:r>
                <a:rPr lang="en-US" altLang="zh-CN" sz="2400" dirty="0">
                  <a:latin typeface="微软雅黑" pitchFamily="34" charset="-122"/>
                  <a:ea typeface="微软雅黑" pitchFamily="34" charset="-122"/>
                </a:rPr>
                <a:t>4.</a:t>
              </a: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非功能需求</a:t>
              </a: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en-US" sz="2400" dirty="0"/>
            </a:p>
          </p:txBody>
        </p:sp>
        <p:pic>
          <p:nvPicPr>
            <p:cNvPr id="64531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2790" y="5457942"/>
              <a:ext cx="815857" cy="815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组合 18"/>
          <p:cNvGrpSpPr/>
          <p:nvPr/>
        </p:nvGrpSpPr>
        <p:grpSpPr bwMode="auto">
          <a:xfrm>
            <a:off x="3281366" y="2532066"/>
            <a:ext cx="5464175" cy="1709737"/>
            <a:chOff x="3281363" y="2532063"/>
            <a:chExt cx="5464615" cy="1709737"/>
          </a:xfrm>
        </p:grpSpPr>
        <p:sp>
          <p:nvSpPr>
            <p:cNvPr id="5" name="矩形标注 4"/>
            <p:cNvSpPr/>
            <p:nvPr/>
          </p:nvSpPr>
          <p:spPr bwMode="auto">
            <a:xfrm>
              <a:off x="3281363" y="2532063"/>
              <a:ext cx="5297914" cy="1709737"/>
            </a:xfrm>
            <a:prstGeom prst="wedgeRectCallout">
              <a:avLst>
                <a:gd name="adj1" fmla="val -56588"/>
                <a:gd name="adj2" fmla="val 35122"/>
              </a:avLst>
            </a:prstGeom>
            <a:solidFill>
              <a:srgbClr val="00B05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45311" tIns="145311" rIns="145311" bIns="145311" spcCol="1270" anchor="ctr"/>
            <a:lstStyle/>
            <a:p>
              <a:pPr algn="ctr" defTabSz="1111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500" dirty="0"/>
            </a:p>
          </p:txBody>
        </p:sp>
        <p:sp>
          <p:nvSpPr>
            <p:cNvPr id="64528" name="矩形 12"/>
            <p:cNvSpPr>
              <a:spLocks noChangeArrowheads="1"/>
            </p:cNvSpPr>
            <p:nvPr/>
          </p:nvSpPr>
          <p:spPr bwMode="auto">
            <a:xfrm>
              <a:off x="3422977" y="2929562"/>
              <a:ext cx="4379241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111250"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111125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111125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111125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111125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111125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111125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111125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111125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0"/>
                </a:spcBef>
                <a:spcAft>
                  <a:spcPct val="35000"/>
                </a:spcAft>
                <a:buFontTx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2.</a:t>
              </a:r>
              <a:r>
                <a:rPr lang="zh-CN" altLang="en-US" sz="2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功能需求分析</a:t>
              </a:r>
              <a:endPara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64529" name="图片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128" y="2840743"/>
              <a:ext cx="1316850" cy="131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组合 1"/>
          <p:cNvGrpSpPr/>
          <p:nvPr/>
        </p:nvGrpSpPr>
        <p:grpSpPr bwMode="auto">
          <a:xfrm>
            <a:off x="8797927" y="2601913"/>
            <a:ext cx="2879725" cy="3860165"/>
            <a:chOff x="8797925" y="2601913"/>
            <a:chExt cx="2879725" cy="3860165"/>
          </a:xfrm>
        </p:grpSpPr>
        <p:sp>
          <p:nvSpPr>
            <p:cNvPr id="8" name="矩形标注 7"/>
            <p:cNvSpPr/>
            <p:nvPr/>
          </p:nvSpPr>
          <p:spPr bwMode="auto">
            <a:xfrm>
              <a:off x="8797925" y="2601913"/>
              <a:ext cx="2593975" cy="3544887"/>
            </a:xfrm>
            <a:prstGeom prst="wedgeRectCallout">
              <a:avLst>
                <a:gd name="adj1" fmla="val -9083"/>
                <a:gd name="adj2" fmla="val 62500"/>
              </a:avLst>
            </a:prstGeom>
            <a:solidFill>
              <a:srgbClr val="00B05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71239" tIns="171239" rIns="171239" bIns="171239" spcCol="1270" anchor="ctr"/>
            <a:lstStyle/>
            <a:p>
              <a:pPr algn="just" defTabSz="1111250">
                <a:lnSpc>
                  <a:spcPct val="120000"/>
                </a:lnSpc>
                <a:spcAft>
                  <a:spcPct val="35000"/>
                </a:spcAft>
                <a:defRPr/>
              </a:pP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输出软件需求说明书，</a:t>
              </a:r>
              <a:r>
                <a:rPr lang="en-US" altLang="zh-CN" sz="2400" dirty="0">
                  <a:latin typeface="微软雅黑" pitchFamily="34" charset="-122"/>
                  <a:ea typeface="微软雅黑" pitchFamily="34" charset="-122"/>
                </a:rPr>
                <a:t>SRS</a:t>
              </a: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草稿做完之后，由开发经理领导开发系统测试计划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64526" name="图片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9400" y="5223828"/>
              <a:ext cx="123825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组合 22"/>
          <p:cNvGrpSpPr/>
          <p:nvPr/>
        </p:nvGrpSpPr>
        <p:grpSpPr bwMode="auto">
          <a:xfrm>
            <a:off x="3273425" y="566742"/>
            <a:ext cx="8126413" cy="1709737"/>
            <a:chOff x="3273425" y="566738"/>
            <a:chExt cx="8126413" cy="1709737"/>
          </a:xfrm>
        </p:grpSpPr>
        <p:grpSp>
          <p:nvGrpSpPr>
            <p:cNvPr id="64521" name="组合 17"/>
            <p:cNvGrpSpPr/>
            <p:nvPr/>
          </p:nvGrpSpPr>
          <p:grpSpPr bwMode="auto">
            <a:xfrm>
              <a:off x="3273425" y="566738"/>
              <a:ext cx="8126413" cy="1709737"/>
              <a:chOff x="3273425" y="566738"/>
              <a:chExt cx="8126413" cy="1709737"/>
            </a:xfrm>
          </p:grpSpPr>
          <p:sp>
            <p:nvSpPr>
              <p:cNvPr id="4" name="矩形标注 3"/>
              <p:cNvSpPr/>
              <p:nvPr/>
            </p:nvSpPr>
            <p:spPr bwMode="auto">
              <a:xfrm>
                <a:off x="3273425" y="566738"/>
                <a:ext cx="8126413" cy="1709737"/>
              </a:xfrm>
              <a:prstGeom prst="wedgeRectCallout">
                <a:avLst>
                  <a:gd name="adj1" fmla="val -54991"/>
                  <a:gd name="adj2" fmla="val 34485"/>
                </a:avLst>
              </a:prstGeom>
              <a:solidFill>
                <a:srgbClr val="C00000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175791" tIns="175791" rIns="175791" bIns="175791" spcCol="1270" anchor="ctr"/>
              <a:lstStyle/>
              <a:p>
                <a:pPr algn="ctr" defTabSz="14668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2800" dirty="0"/>
              </a:p>
            </p:txBody>
          </p:sp>
          <p:sp>
            <p:nvSpPr>
              <p:cNvPr id="64524" name="矩形 11"/>
              <p:cNvSpPr>
                <a:spLocks noChangeArrowheads="1"/>
              </p:cNvSpPr>
              <p:nvPr/>
            </p:nvSpPr>
            <p:spPr bwMode="auto">
              <a:xfrm>
                <a:off x="3876676" y="1125538"/>
                <a:ext cx="6096000" cy="530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1466850">
                  <a:lnSpc>
                    <a:spcPct val="90000"/>
                  </a:lnSpc>
                  <a:spcBef>
                    <a:spcPts val="1000"/>
                  </a:spcBef>
                  <a:buFont typeface="Arial" pitchFamily="34" charset="0"/>
                  <a:buChar char="•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defTabSz="1466850">
                  <a:lnSpc>
                    <a:spcPct val="90000"/>
                  </a:lnSpc>
                  <a:spcBef>
                    <a:spcPts val="5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defTabSz="1466850">
                  <a:lnSpc>
                    <a:spcPct val="90000"/>
                  </a:lnSpc>
                  <a:spcBef>
                    <a:spcPts val="500"/>
                  </a:spcBef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defTabSz="1466850">
                  <a:lnSpc>
                    <a:spcPct val="90000"/>
                  </a:lnSpc>
                  <a:spcBef>
                    <a:spcPts val="500"/>
                  </a:spcBef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defTabSz="1466850">
                  <a:lnSpc>
                    <a:spcPct val="90000"/>
                  </a:lnSpc>
                  <a:spcBef>
                    <a:spcPts val="500"/>
                  </a:spcBef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defTabSz="146685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defTabSz="146685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defTabSz="146685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defTabSz="146685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just">
                  <a:lnSpc>
                    <a:spcPct val="120000"/>
                  </a:lnSpc>
                  <a:spcBef>
                    <a:spcPct val="0"/>
                  </a:spcBef>
                  <a:spcAft>
                    <a:spcPct val="35000"/>
                  </a:spcAft>
                  <a:buFontTx/>
                  <a:buNone/>
                </a:pPr>
                <a:r>
                  <a:rPr lang="en-US" altLang="zh-CN" sz="240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1.</a:t>
                </a:r>
                <a:r>
                  <a:rPr lang="zh-CN" altLang="en-US" sz="240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角色分析</a:t>
                </a: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pic>
          <p:nvPicPr>
            <p:cNvPr id="64522" name="图片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8468" y="708664"/>
              <a:ext cx="1485184" cy="1485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50000"/>
              <a:alpha val="81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dirty="0"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dirty="0"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设计阶段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091" y="4805733"/>
            <a:ext cx="465823" cy="465822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65540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51" y="1776413"/>
            <a:ext cx="1689100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9852" y="1352553"/>
            <a:ext cx="4729163" cy="1216025"/>
          </a:xfrm>
        </p:spPr>
        <p:txBody>
          <a:bodyPr rtlCol="0">
            <a:noAutofit/>
          </a:bodyPr>
          <a:lstStyle/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"/>
              <a:defRPr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2200" b="1" dirty="0" smtClean="0">
                <a:solidFill>
                  <a:srgbClr val="977E30"/>
                </a:solidFill>
                <a:latin typeface="微软雅黑" pitchFamily="34" charset="-122"/>
                <a:ea typeface="微软雅黑" pitchFamily="34" charset="-122"/>
              </a:rPr>
              <a:t>开发策略、开发计划、完整的并且已检查过的</a:t>
            </a:r>
            <a:r>
              <a:rPr lang="en-US" altLang="zh-CN" sz="2200" b="1" dirty="0" smtClean="0">
                <a:solidFill>
                  <a:srgbClr val="977E30"/>
                </a:solidFill>
                <a:latin typeface="微软雅黑" pitchFamily="34" charset="-122"/>
                <a:ea typeface="微软雅黑" pitchFamily="34" charset="-122"/>
              </a:rPr>
              <a:t>SRS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24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" y="0"/>
            <a:ext cx="2416175" cy="6858000"/>
          </a:xfrm>
          <a:prstGeom prst="rect">
            <a:avLst/>
          </a:prstGeom>
          <a:solidFill>
            <a:schemeClr val="accent4">
              <a:lumMod val="50000"/>
              <a:alpha val="81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设计阶段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6564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1412876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直接连接符 20"/>
          <p:cNvCxnSpPr/>
          <p:nvPr/>
        </p:nvCxnSpPr>
        <p:spPr>
          <a:xfrm>
            <a:off x="7731125" y="1323979"/>
            <a:ext cx="0" cy="39036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5606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54"/>
          <a:stretch>
            <a:fillRect/>
          </a:stretch>
        </p:blipFill>
        <p:spPr bwMode="auto">
          <a:xfrm>
            <a:off x="7907339" y="1292225"/>
            <a:ext cx="41783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直接连接符 26"/>
          <p:cNvCxnSpPr>
            <a:cxnSpLocks noChangeShapeType="1"/>
          </p:cNvCxnSpPr>
          <p:nvPr/>
        </p:nvCxnSpPr>
        <p:spPr bwMode="auto">
          <a:xfrm flipH="1">
            <a:off x="2720978" y="2716213"/>
            <a:ext cx="4619625" cy="0"/>
          </a:xfrm>
          <a:prstGeom prst="line">
            <a:avLst/>
          </a:prstGeom>
          <a:noFill/>
          <a:ln w="9525">
            <a:solidFill>
              <a:srgbClr val="DC9F0B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连接符 30"/>
          <p:cNvCxnSpPr>
            <a:cxnSpLocks noChangeShapeType="1"/>
          </p:cNvCxnSpPr>
          <p:nvPr/>
        </p:nvCxnSpPr>
        <p:spPr bwMode="auto">
          <a:xfrm flipH="1">
            <a:off x="2720977" y="3800475"/>
            <a:ext cx="4618039" cy="0"/>
          </a:xfrm>
          <a:prstGeom prst="line">
            <a:avLst/>
          </a:prstGeom>
          <a:noFill/>
          <a:ln w="9525">
            <a:solidFill>
              <a:srgbClr val="DC9F0B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矩形 32"/>
          <p:cNvSpPr/>
          <p:nvPr/>
        </p:nvSpPr>
        <p:spPr>
          <a:xfrm>
            <a:off x="2609851" y="3929064"/>
            <a:ext cx="4730751" cy="9861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 algn="just" eaLnBrk="1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C000">
                  <a:lumMod val="50000"/>
                </a:srgbClr>
              </a:buClr>
              <a:buFont typeface="Wingdings" pitchFamily="2" charset="2"/>
              <a:buChar char="q"/>
              <a:defRPr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zh-CN" altLang="en-US" sz="2200" b="1" dirty="0">
                <a:solidFill>
                  <a:srgbClr val="977E30"/>
                </a:solidFill>
                <a:latin typeface="微软雅黑" pitchFamily="34" charset="-122"/>
                <a:ea typeface="微软雅黑" pitchFamily="34" charset="-122"/>
              </a:rPr>
              <a:t>集成测试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200" b="1" dirty="0">
                <a:solidFill>
                  <a:srgbClr val="977E30"/>
                </a:solidFill>
                <a:latin typeface="微软雅黑" pitchFamily="34" charset="-122"/>
                <a:ea typeface="微软雅黑" pitchFamily="34" charset="-122"/>
              </a:rPr>
              <a:t>检查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b="1" dirty="0">
                <a:solidFill>
                  <a:srgbClr val="977E3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更新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eaLnBrk="1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C000">
                  <a:lumMod val="50000"/>
                </a:srgbClr>
              </a:buClr>
              <a:buFont typeface="Wingdings" pitchFamily="2" charset="2"/>
              <a:buChar char="q"/>
              <a:defRPr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zh-CN" altLang="en-US" sz="2000" b="1" dirty="0">
                <a:solidFill>
                  <a:srgbClr val="977E3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概要设计文档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和</a:t>
            </a:r>
            <a:r>
              <a:rPr lang="zh-CN" altLang="en-US" sz="2000" b="1" dirty="0">
                <a:solidFill>
                  <a:srgbClr val="977E3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集成测试计划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609851" y="2827342"/>
            <a:ext cx="4730751" cy="8953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 algn="just" eaLnBrk="1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C000">
                  <a:lumMod val="50000"/>
                </a:srgbClr>
              </a:buClr>
              <a:buFont typeface="Wingdings" pitchFamily="2" charset="2"/>
              <a:buChar char="q"/>
              <a:defRPr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zh-CN" altLang="en-US" sz="2200" b="1" dirty="0">
                <a:solidFill>
                  <a:srgbClr val="977E30"/>
                </a:solidFill>
                <a:latin typeface="微软雅黑" pitchFamily="34" charset="-122"/>
                <a:ea typeface="微软雅黑" pitchFamily="34" charset="-122"/>
              </a:rPr>
              <a:t>标准、任务分配、规格说明书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zh-CN" altLang="en-US" sz="2200" b="1" dirty="0">
                <a:solidFill>
                  <a:srgbClr val="977E30"/>
                </a:solidFill>
                <a:latin typeface="微软雅黑" pitchFamily="34" charset="-122"/>
                <a:ea typeface="微软雅黑" pitchFamily="34" charset="-122"/>
              </a:rPr>
              <a:t>集成测试计划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2794002" y="6078538"/>
            <a:ext cx="1546225" cy="0"/>
          </a:xfrm>
          <a:prstGeom prst="line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5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71" b="33099"/>
          <a:stretch>
            <a:fillRect/>
          </a:stretch>
        </p:blipFill>
        <p:spPr bwMode="auto">
          <a:xfrm>
            <a:off x="7921627" y="2840039"/>
            <a:ext cx="41783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55"/>
          <a:stretch>
            <a:fillRect/>
          </a:stretch>
        </p:blipFill>
        <p:spPr bwMode="auto">
          <a:xfrm>
            <a:off x="7907339" y="4030663"/>
            <a:ext cx="41783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6.</a:t>
            </a:r>
            <a:r>
              <a:rPr lang="zh-CN" altLang="en-US" sz="3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产品实现阶段</a:t>
            </a:r>
            <a:endParaRPr lang="zh-CN" altLang="en-US" sz="3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091" y="4805733"/>
            <a:ext cx="465823" cy="465822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67588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51" y="1776413"/>
            <a:ext cx="1689100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" name="组合 21"/>
          <p:cNvGrpSpPr/>
          <p:nvPr/>
        </p:nvGrpSpPr>
        <p:grpSpPr bwMode="auto">
          <a:xfrm>
            <a:off x="3622040" y="3531235"/>
            <a:ext cx="2772410" cy="2271395"/>
            <a:chOff x="5213865" y="3748087"/>
            <a:chExt cx="4021138" cy="3109913"/>
          </a:xfrm>
        </p:grpSpPr>
        <p:sp>
          <p:nvSpPr>
            <p:cNvPr id="68656" name="Freeform 20"/>
            <p:cNvSpPr/>
            <p:nvPr/>
          </p:nvSpPr>
          <p:spPr bwMode="auto">
            <a:xfrm>
              <a:off x="5228153" y="4584700"/>
              <a:ext cx="525462" cy="1271587"/>
            </a:xfrm>
            <a:custGeom>
              <a:avLst/>
              <a:gdLst>
                <a:gd name="T0" fmla="*/ 2147483646 w 331"/>
                <a:gd name="T1" fmla="*/ 2147483646 h 801"/>
                <a:gd name="T2" fmla="*/ 2147483646 w 331"/>
                <a:gd name="T3" fmla="*/ 2147483646 h 801"/>
                <a:gd name="T4" fmla="*/ 0 w 331"/>
                <a:gd name="T5" fmla="*/ 0 h 8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1" h="801">
                  <a:moveTo>
                    <a:pt x="331" y="801"/>
                  </a:moveTo>
                  <a:lnTo>
                    <a:pt x="322" y="801"/>
                  </a:lnTo>
                  <a:lnTo>
                    <a:pt x="0" y="0"/>
                  </a:lnTo>
                </a:path>
              </a:pathLst>
            </a:custGeom>
            <a:noFill/>
            <a:ln w="33338" cap="flat">
              <a:solidFill>
                <a:srgbClr val="7030A0">
                  <a:alpha val="70195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7" name="Freeform 3"/>
            <p:cNvSpPr/>
            <p:nvPr/>
          </p:nvSpPr>
          <p:spPr bwMode="auto">
            <a:xfrm>
              <a:off x="6064765" y="4376737"/>
              <a:ext cx="2424113" cy="1490663"/>
            </a:xfrm>
            <a:custGeom>
              <a:avLst/>
              <a:gdLst>
                <a:gd name="T0" fmla="*/ 2147483646 w 1527"/>
                <a:gd name="T1" fmla="*/ 2147483646 h 939"/>
                <a:gd name="T2" fmla="*/ 2147483646 w 1527"/>
                <a:gd name="T3" fmla="*/ 2147483646 h 939"/>
                <a:gd name="T4" fmla="*/ 2147483646 w 1527"/>
                <a:gd name="T5" fmla="*/ 0 h 939"/>
                <a:gd name="T6" fmla="*/ 0 w 1527"/>
                <a:gd name="T7" fmla="*/ 2147483646 h 939"/>
                <a:gd name="T8" fmla="*/ 2147483646 w 1527"/>
                <a:gd name="T9" fmla="*/ 2147483646 h 9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7" h="939">
                  <a:moveTo>
                    <a:pt x="444" y="939"/>
                  </a:moveTo>
                  <a:lnTo>
                    <a:pt x="1527" y="658"/>
                  </a:lnTo>
                  <a:lnTo>
                    <a:pt x="900" y="0"/>
                  </a:lnTo>
                  <a:lnTo>
                    <a:pt x="0" y="184"/>
                  </a:lnTo>
                  <a:lnTo>
                    <a:pt x="444" y="939"/>
                  </a:lnTo>
                  <a:close/>
                </a:path>
              </a:pathLst>
            </a:custGeom>
            <a:noFill/>
            <a:ln w="33338" cap="flat">
              <a:solidFill>
                <a:srgbClr val="7030A0">
                  <a:alpha val="70195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8" name="Freeform 4"/>
            <p:cNvSpPr/>
            <p:nvPr/>
          </p:nvSpPr>
          <p:spPr bwMode="auto">
            <a:xfrm>
              <a:off x="6769615" y="5867400"/>
              <a:ext cx="1639888" cy="973137"/>
            </a:xfrm>
            <a:custGeom>
              <a:avLst/>
              <a:gdLst>
                <a:gd name="T0" fmla="*/ 0 w 1033"/>
                <a:gd name="T1" fmla="*/ 0 h 613"/>
                <a:gd name="T2" fmla="*/ 2147483646 w 1033"/>
                <a:gd name="T3" fmla="*/ 2147483646 h 613"/>
                <a:gd name="T4" fmla="*/ 2147483646 w 1033"/>
                <a:gd name="T5" fmla="*/ 2147483646 h 613"/>
                <a:gd name="T6" fmla="*/ 2147483646 w 1033"/>
                <a:gd name="T7" fmla="*/ 2147483646 h 6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3" h="613">
                  <a:moveTo>
                    <a:pt x="0" y="0"/>
                  </a:moveTo>
                  <a:lnTo>
                    <a:pt x="4" y="613"/>
                  </a:lnTo>
                  <a:lnTo>
                    <a:pt x="1017" y="298"/>
                  </a:lnTo>
                  <a:lnTo>
                    <a:pt x="1033" y="131"/>
                  </a:lnTo>
                </a:path>
              </a:pathLst>
            </a:custGeom>
            <a:noFill/>
            <a:ln w="33338" cap="flat">
              <a:solidFill>
                <a:srgbClr val="7030A0">
                  <a:alpha val="70195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9" name="Line 5"/>
            <p:cNvSpPr>
              <a:spLocks noChangeShapeType="1"/>
            </p:cNvSpPr>
            <p:nvPr/>
          </p:nvSpPr>
          <p:spPr bwMode="auto">
            <a:xfrm>
              <a:off x="6280665" y="5864225"/>
              <a:ext cx="488950" cy="993775"/>
            </a:xfrm>
            <a:prstGeom prst="line">
              <a:avLst/>
            </a:prstGeom>
            <a:noFill/>
            <a:ln w="33338">
              <a:solidFill>
                <a:srgbClr val="7030A0">
                  <a:alpha val="70195"/>
                </a:srgb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0" name="Freeform 6"/>
            <p:cNvSpPr/>
            <p:nvPr/>
          </p:nvSpPr>
          <p:spPr bwMode="auto">
            <a:xfrm>
              <a:off x="6517203" y="4376737"/>
              <a:ext cx="976312" cy="1052513"/>
            </a:xfrm>
            <a:custGeom>
              <a:avLst/>
              <a:gdLst>
                <a:gd name="T0" fmla="*/ 2147483646 w 615"/>
                <a:gd name="T1" fmla="*/ 0 h 663"/>
                <a:gd name="T2" fmla="*/ 2147483646 w 615"/>
                <a:gd name="T3" fmla="*/ 2147483646 h 663"/>
                <a:gd name="T4" fmla="*/ 0 w 615"/>
                <a:gd name="T5" fmla="*/ 2147483646 h 66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5" h="663">
                  <a:moveTo>
                    <a:pt x="615" y="0"/>
                  </a:moveTo>
                  <a:lnTo>
                    <a:pt x="593" y="514"/>
                  </a:lnTo>
                  <a:lnTo>
                    <a:pt x="0" y="663"/>
                  </a:lnTo>
                </a:path>
              </a:pathLst>
            </a:custGeom>
            <a:noFill/>
            <a:ln w="33338" cap="flat">
              <a:solidFill>
                <a:srgbClr val="7030A0">
                  <a:alpha val="70195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1" name="Line 7"/>
            <p:cNvSpPr>
              <a:spLocks noChangeShapeType="1"/>
            </p:cNvSpPr>
            <p:nvPr/>
          </p:nvSpPr>
          <p:spPr bwMode="auto">
            <a:xfrm flipH="1" flipV="1">
              <a:off x="7458590" y="5192712"/>
              <a:ext cx="319088" cy="398463"/>
            </a:xfrm>
            <a:prstGeom prst="line">
              <a:avLst/>
            </a:prstGeom>
            <a:noFill/>
            <a:ln w="33338">
              <a:solidFill>
                <a:srgbClr val="7030A0">
                  <a:alpha val="70195"/>
                </a:srgb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2" name="Freeform 9"/>
            <p:cNvSpPr/>
            <p:nvPr/>
          </p:nvSpPr>
          <p:spPr bwMode="auto">
            <a:xfrm>
              <a:off x="5753615" y="5856287"/>
              <a:ext cx="1030288" cy="28575"/>
            </a:xfrm>
            <a:custGeom>
              <a:avLst/>
              <a:gdLst>
                <a:gd name="T0" fmla="*/ 2147483646 w 649"/>
                <a:gd name="T1" fmla="*/ 2147483646 h 18"/>
                <a:gd name="T2" fmla="*/ 2147483646 w 649"/>
                <a:gd name="T3" fmla="*/ 2147483646 h 18"/>
                <a:gd name="T4" fmla="*/ 0 w 649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49" h="18">
                  <a:moveTo>
                    <a:pt x="649" y="18"/>
                  </a:moveTo>
                  <a:lnTo>
                    <a:pt x="640" y="7"/>
                  </a:lnTo>
                  <a:lnTo>
                    <a:pt x="0" y="0"/>
                  </a:lnTo>
                </a:path>
              </a:pathLst>
            </a:custGeom>
            <a:noFill/>
            <a:ln w="33338" cap="flat">
              <a:solidFill>
                <a:srgbClr val="7030A0">
                  <a:alpha val="70195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3" name="Freeform 10"/>
            <p:cNvSpPr/>
            <p:nvPr/>
          </p:nvSpPr>
          <p:spPr bwMode="auto">
            <a:xfrm>
              <a:off x="6783903" y="5884862"/>
              <a:ext cx="473075" cy="528638"/>
            </a:xfrm>
            <a:custGeom>
              <a:avLst/>
              <a:gdLst>
                <a:gd name="T0" fmla="*/ 2147483646 w 298"/>
                <a:gd name="T1" fmla="*/ 2147483646 h 333"/>
                <a:gd name="T2" fmla="*/ 2147483646 w 298"/>
                <a:gd name="T3" fmla="*/ 2147483646 h 333"/>
                <a:gd name="T4" fmla="*/ 0 w 298"/>
                <a:gd name="T5" fmla="*/ 0 h 3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8" h="333">
                  <a:moveTo>
                    <a:pt x="298" y="328"/>
                  </a:moveTo>
                  <a:lnTo>
                    <a:pt x="282" y="333"/>
                  </a:lnTo>
                  <a:lnTo>
                    <a:pt x="0" y="0"/>
                  </a:lnTo>
                </a:path>
              </a:pathLst>
            </a:custGeom>
            <a:noFill/>
            <a:ln w="33338" cap="flat">
              <a:solidFill>
                <a:srgbClr val="7030A0">
                  <a:alpha val="70195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4" name="Freeform 11"/>
            <p:cNvSpPr/>
            <p:nvPr/>
          </p:nvSpPr>
          <p:spPr bwMode="auto">
            <a:xfrm>
              <a:off x="7256978" y="5805487"/>
              <a:ext cx="1971675" cy="600075"/>
            </a:xfrm>
            <a:custGeom>
              <a:avLst/>
              <a:gdLst>
                <a:gd name="T0" fmla="*/ 2147483646 w 1242"/>
                <a:gd name="T1" fmla="*/ 0 h 378"/>
                <a:gd name="T2" fmla="*/ 2147483646 w 1242"/>
                <a:gd name="T3" fmla="*/ 2147483646 h 378"/>
                <a:gd name="T4" fmla="*/ 0 w 1242"/>
                <a:gd name="T5" fmla="*/ 2147483646 h 3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42" h="378">
                  <a:moveTo>
                    <a:pt x="1221" y="0"/>
                  </a:moveTo>
                  <a:lnTo>
                    <a:pt x="1242" y="12"/>
                  </a:lnTo>
                  <a:lnTo>
                    <a:pt x="0" y="378"/>
                  </a:lnTo>
                </a:path>
              </a:pathLst>
            </a:custGeom>
            <a:noFill/>
            <a:ln w="33338" cap="flat">
              <a:solidFill>
                <a:srgbClr val="7030A0">
                  <a:alpha val="70195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5" name="Freeform 12"/>
            <p:cNvSpPr/>
            <p:nvPr/>
          </p:nvSpPr>
          <p:spPr bwMode="auto">
            <a:xfrm>
              <a:off x="8488878" y="5407025"/>
              <a:ext cx="706437" cy="398462"/>
            </a:xfrm>
            <a:custGeom>
              <a:avLst/>
              <a:gdLst>
                <a:gd name="T0" fmla="*/ 2147483646 w 445"/>
                <a:gd name="T1" fmla="*/ 0 h 251"/>
                <a:gd name="T2" fmla="*/ 0 w 445"/>
                <a:gd name="T3" fmla="*/ 2147483646 h 251"/>
                <a:gd name="T4" fmla="*/ 2147483646 w 445"/>
                <a:gd name="T5" fmla="*/ 2147483646 h 2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45" h="251">
                  <a:moveTo>
                    <a:pt x="21" y="0"/>
                  </a:moveTo>
                  <a:lnTo>
                    <a:pt x="0" y="9"/>
                  </a:lnTo>
                  <a:lnTo>
                    <a:pt x="445" y="251"/>
                  </a:lnTo>
                </a:path>
              </a:pathLst>
            </a:custGeom>
            <a:noFill/>
            <a:ln w="33338" cap="flat">
              <a:solidFill>
                <a:srgbClr val="7030A0">
                  <a:alpha val="70195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6" name="Freeform 13"/>
            <p:cNvSpPr/>
            <p:nvPr/>
          </p:nvSpPr>
          <p:spPr bwMode="auto">
            <a:xfrm>
              <a:off x="8522215" y="5062537"/>
              <a:ext cx="712788" cy="344488"/>
            </a:xfrm>
            <a:custGeom>
              <a:avLst/>
              <a:gdLst>
                <a:gd name="T0" fmla="*/ 2147483646 w 449"/>
                <a:gd name="T1" fmla="*/ 0 h 217"/>
                <a:gd name="T2" fmla="*/ 2147483646 w 449"/>
                <a:gd name="T3" fmla="*/ 2147483646 h 217"/>
                <a:gd name="T4" fmla="*/ 0 w 449"/>
                <a:gd name="T5" fmla="*/ 2147483646 h 2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49" h="217">
                  <a:moveTo>
                    <a:pt x="431" y="0"/>
                  </a:moveTo>
                  <a:lnTo>
                    <a:pt x="449" y="14"/>
                  </a:lnTo>
                  <a:lnTo>
                    <a:pt x="0" y="217"/>
                  </a:lnTo>
                </a:path>
              </a:pathLst>
            </a:custGeom>
            <a:noFill/>
            <a:ln w="33338" cap="flat">
              <a:solidFill>
                <a:srgbClr val="7030A0">
                  <a:alpha val="70195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7" name="Freeform 14"/>
            <p:cNvSpPr/>
            <p:nvPr/>
          </p:nvSpPr>
          <p:spPr bwMode="auto">
            <a:xfrm>
              <a:off x="8093590" y="4114800"/>
              <a:ext cx="1112838" cy="947737"/>
            </a:xfrm>
            <a:custGeom>
              <a:avLst/>
              <a:gdLst>
                <a:gd name="T0" fmla="*/ 0 w 701"/>
                <a:gd name="T1" fmla="*/ 2147483646 h 597"/>
                <a:gd name="T2" fmla="*/ 2147483646 w 701"/>
                <a:gd name="T3" fmla="*/ 0 h 597"/>
                <a:gd name="T4" fmla="*/ 2147483646 w 701"/>
                <a:gd name="T5" fmla="*/ 2147483646 h 5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1" h="597">
                  <a:moveTo>
                    <a:pt x="0" y="7"/>
                  </a:moveTo>
                  <a:lnTo>
                    <a:pt x="18" y="0"/>
                  </a:lnTo>
                  <a:lnTo>
                    <a:pt x="701" y="597"/>
                  </a:lnTo>
                </a:path>
              </a:pathLst>
            </a:custGeom>
            <a:noFill/>
            <a:ln w="33338" cap="flat">
              <a:solidFill>
                <a:srgbClr val="7030A0">
                  <a:alpha val="70195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8" name="Freeform 15"/>
            <p:cNvSpPr/>
            <p:nvPr/>
          </p:nvSpPr>
          <p:spPr bwMode="auto">
            <a:xfrm>
              <a:off x="7476053" y="4125912"/>
              <a:ext cx="617537" cy="250825"/>
            </a:xfrm>
            <a:custGeom>
              <a:avLst/>
              <a:gdLst>
                <a:gd name="T0" fmla="*/ 0 w 389"/>
                <a:gd name="T1" fmla="*/ 2147483646 h 158"/>
                <a:gd name="T2" fmla="*/ 2147483646 w 389"/>
                <a:gd name="T3" fmla="*/ 2147483646 h 158"/>
                <a:gd name="T4" fmla="*/ 2147483646 w 389"/>
                <a:gd name="T5" fmla="*/ 0 h 1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9" h="158">
                  <a:moveTo>
                    <a:pt x="0" y="138"/>
                  </a:moveTo>
                  <a:lnTo>
                    <a:pt x="11" y="158"/>
                  </a:lnTo>
                  <a:lnTo>
                    <a:pt x="389" y="0"/>
                  </a:lnTo>
                </a:path>
              </a:pathLst>
            </a:custGeom>
            <a:noFill/>
            <a:ln w="33338" cap="flat">
              <a:solidFill>
                <a:srgbClr val="7030A0">
                  <a:alpha val="70195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9" name="Freeform 16"/>
            <p:cNvSpPr/>
            <p:nvPr/>
          </p:nvSpPr>
          <p:spPr bwMode="auto">
            <a:xfrm>
              <a:off x="7120453" y="3748087"/>
              <a:ext cx="355600" cy="596900"/>
            </a:xfrm>
            <a:custGeom>
              <a:avLst/>
              <a:gdLst>
                <a:gd name="T0" fmla="*/ 0 w 224"/>
                <a:gd name="T1" fmla="*/ 2147483646 h 376"/>
                <a:gd name="T2" fmla="*/ 2147483646 w 224"/>
                <a:gd name="T3" fmla="*/ 0 h 376"/>
                <a:gd name="T4" fmla="*/ 2147483646 w 224"/>
                <a:gd name="T5" fmla="*/ 2147483646 h 3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4" h="376">
                  <a:moveTo>
                    <a:pt x="0" y="3"/>
                  </a:moveTo>
                  <a:lnTo>
                    <a:pt x="18" y="0"/>
                  </a:lnTo>
                  <a:lnTo>
                    <a:pt x="224" y="376"/>
                  </a:lnTo>
                </a:path>
              </a:pathLst>
            </a:custGeom>
            <a:noFill/>
            <a:ln w="33338" cap="flat">
              <a:solidFill>
                <a:srgbClr val="7030A0">
                  <a:alpha val="70195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0" name="Freeform 17"/>
            <p:cNvSpPr/>
            <p:nvPr/>
          </p:nvSpPr>
          <p:spPr bwMode="auto">
            <a:xfrm>
              <a:off x="5782190" y="3752850"/>
              <a:ext cx="1338263" cy="258762"/>
            </a:xfrm>
            <a:custGeom>
              <a:avLst/>
              <a:gdLst>
                <a:gd name="T0" fmla="*/ 2147483646 w 843"/>
                <a:gd name="T1" fmla="*/ 2147483646 h 163"/>
                <a:gd name="T2" fmla="*/ 0 w 843"/>
                <a:gd name="T3" fmla="*/ 2147483646 h 163"/>
                <a:gd name="T4" fmla="*/ 2147483646 w 843"/>
                <a:gd name="T5" fmla="*/ 0 h 16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43" h="163">
                  <a:moveTo>
                    <a:pt x="5" y="163"/>
                  </a:moveTo>
                  <a:lnTo>
                    <a:pt x="0" y="149"/>
                  </a:lnTo>
                  <a:lnTo>
                    <a:pt x="843" y="0"/>
                  </a:lnTo>
                </a:path>
              </a:pathLst>
            </a:custGeom>
            <a:noFill/>
            <a:ln w="33338" cap="flat">
              <a:solidFill>
                <a:srgbClr val="7030A0">
                  <a:alpha val="70195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1" name="Line 18"/>
            <p:cNvSpPr>
              <a:spLocks noChangeShapeType="1"/>
            </p:cNvSpPr>
            <p:nvPr/>
          </p:nvSpPr>
          <p:spPr bwMode="auto">
            <a:xfrm flipH="1" flipV="1">
              <a:off x="5790128" y="4011612"/>
              <a:ext cx="260350" cy="631825"/>
            </a:xfrm>
            <a:prstGeom prst="line">
              <a:avLst/>
            </a:prstGeom>
            <a:noFill/>
            <a:ln w="33338">
              <a:solidFill>
                <a:srgbClr val="7030A0">
                  <a:alpha val="70195"/>
                </a:srgb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2" name="Freeform 19"/>
            <p:cNvSpPr/>
            <p:nvPr/>
          </p:nvSpPr>
          <p:spPr bwMode="auto">
            <a:xfrm>
              <a:off x="5213865" y="4552950"/>
              <a:ext cx="850900" cy="125412"/>
            </a:xfrm>
            <a:custGeom>
              <a:avLst/>
              <a:gdLst>
                <a:gd name="T0" fmla="*/ 2147483646 w 536"/>
                <a:gd name="T1" fmla="*/ 2147483646 h 79"/>
                <a:gd name="T2" fmla="*/ 0 w 536"/>
                <a:gd name="T3" fmla="*/ 0 h 79"/>
                <a:gd name="T4" fmla="*/ 2147483646 w 536"/>
                <a:gd name="T5" fmla="*/ 2147483646 h 79"/>
                <a:gd name="T6" fmla="*/ 2147483646 w 536"/>
                <a:gd name="T7" fmla="*/ 2147483646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6" h="79">
                  <a:moveTo>
                    <a:pt x="9" y="20"/>
                  </a:moveTo>
                  <a:lnTo>
                    <a:pt x="0" y="0"/>
                  </a:lnTo>
                  <a:lnTo>
                    <a:pt x="536" y="79"/>
                  </a:lnTo>
                  <a:lnTo>
                    <a:pt x="527" y="57"/>
                  </a:lnTo>
                </a:path>
              </a:pathLst>
            </a:custGeom>
            <a:noFill/>
            <a:ln w="33338" cap="flat">
              <a:solidFill>
                <a:srgbClr val="7030A0">
                  <a:alpha val="70195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3" y="0"/>
            <a:ext cx="2430463" cy="6858000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6.</a:t>
            </a:r>
            <a:r>
              <a:rPr lang="zh-CN" altLang="en-US" sz="3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产品实现阶段</a:t>
            </a:r>
            <a:endParaRPr lang="zh-CN" altLang="en-US" sz="3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pic>
        <p:nvPicPr>
          <p:cNvPr id="68612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1412876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组合 31"/>
          <p:cNvGrpSpPr/>
          <p:nvPr/>
        </p:nvGrpSpPr>
        <p:grpSpPr bwMode="auto">
          <a:xfrm>
            <a:off x="8442002" y="3189607"/>
            <a:ext cx="1402080" cy="1051559"/>
            <a:chOff x="7010400" y="1699856"/>
            <a:chExt cx="1402082" cy="1052887"/>
          </a:xfrm>
        </p:grpSpPr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3119" y="1699856"/>
              <a:ext cx="700014" cy="700014"/>
            </a:xfrm>
            <a:prstGeom prst="rect">
              <a:avLst/>
            </a:prstGeom>
          </p:spPr>
        </p:pic>
        <p:sp>
          <p:nvSpPr>
            <p:cNvPr id="2" name="矩形 1"/>
            <p:cNvSpPr/>
            <p:nvPr/>
          </p:nvSpPr>
          <p:spPr>
            <a:xfrm>
              <a:off x="7010400" y="2399873"/>
              <a:ext cx="1402082" cy="352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zh-CN" sz="1600" kern="1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组件质量检查</a:t>
              </a:r>
              <a:endParaRPr lang="zh-CN" altLang="en-US" sz="16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9577710" y="1959614"/>
            <a:ext cx="1198880" cy="1336992"/>
            <a:chOff x="5602288" y="538429"/>
            <a:chExt cx="1198879" cy="1338331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0447" y="538429"/>
              <a:ext cx="1122047" cy="1122047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5602288" y="1458512"/>
              <a:ext cx="1198879" cy="4182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代码复查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8352473" y="4125598"/>
            <a:ext cx="1412875" cy="1623061"/>
            <a:chOff x="4381280" y="-168812"/>
            <a:chExt cx="1413802" cy="162360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280" y="-168812"/>
              <a:ext cx="1413802" cy="1413802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4702165" y="971396"/>
              <a:ext cx="793000" cy="4833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kern="1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编码</a:t>
              </a:r>
              <a:endParaRPr lang="zh-CN" altLang="en-US" sz="24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 bwMode="auto">
          <a:xfrm>
            <a:off x="5006343" y="1490029"/>
            <a:ext cx="1783080" cy="1308736"/>
            <a:chOff x="7593013" y="3193049"/>
            <a:chExt cx="1783080" cy="1308143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4813" y="3193049"/>
              <a:ext cx="1105119" cy="1105119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7593013" y="4116556"/>
              <a:ext cx="1783080" cy="3846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zh-CN" kern="1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部件的外部说明</a:t>
              </a:r>
              <a:endParaRPr lang="zh-CN" altLang="en-US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9494206" y="3683952"/>
            <a:ext cx="1402080" cy="1577022"/>
            <a:chOff x="8777288" y="-450974"/>
            <a:chExt cx="1402079" cy="1577147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4468" y="-450974"/>
              <a:ext cx="1330203" cy="1330203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8777288" y="642900"/>
              <a:ext cx="1402079" cy="4832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zh-CN" sz="2400" kern="1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单元测试</a:t>
              </a:r>
              <a:endParaRPr lang="zh-CN" altLang="en-US" sz="24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5450838" y="2797175"/>
            <a:ext cx="2316480" cy="2040255"/>
            <a:chOff x="8396288" y="3323134"/>
            <a:chExt cx="2317925" cy="2040818"/>
          </a:xfrm>
        </p:grpSpPr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8962" y="3323134"/>
              <a:ext cx="1413802" cy="1413802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8396288" y="4514723"/>
              <a:ext cx="2317925" cy="8492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zh-CN" sz="2400" kern="1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在每一个周期都</a:t>
              </a:r>
              <a:endParaRPr lang="zh-CN" altLang="zh-CN" sz="24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>
                <a:defRPr/>
              </a:pPr>
              <a:r>
                <a:rPr lang="zh-CN" altLang="en-US" sz="2400" kern="1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开发了哪些功能</a:t>
              </a:r>
              <a:endParaRPr lang="zh-CN" altLang="en-US" sz="24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 bwMode="auto">
          <a:xfrm>
            <a:off x="2605407" y="3531240"/>
            <a:ext cx="1325880" cy="1491297"/>
            <a:chOff x="6615113" y="2083126"/>
            <a:chExt cx="1325880" cy="1490497"/>
          </a:xfrm>
        </p:grpSpPr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2979" y="2083126"/>
              <a:ext cx="911028" cy="911028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6615113" y="2914847"/>
              <a:ext cx="1325880" cy="658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zh-CN" kern="1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把相关功能</a:t>
              </a:r>
              <a:endParaRPr lang="zh-CN" altLang="zh-CN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>
                <a:defRPr/>
              </a:pPr>
              <a:r>
                <a:rPr lang="zh-CN" altLang="en-US" kern="1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分配到部件</a:t>
              </a:r>
              <a:endParaRPr lang="zh-CN" altLang="en-US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 bwMode="auto">
          <a:xfrm>
            <a:off x="2982593" y="1259208"/>
            <a:ext cx="2011680" cy="1676718"/>
            <a:chOff x="5472113" y="2399497"/>
            <a:chExt cx="2012297" cy="1676245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1114" y="2399497"/>
              <a:ext cx="1413802" cy="1413802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5472113" y="3592643"/>
              <a:ext cx="2012297" cy="483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zh-CN" sz="2400" kern="1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软件总体架构</a:t>
              </a:r>
              <a:endParaRPr lang="en-US" altLang="zh-CN" sz="24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936490" y="4904740"/>
            <a:ext cx="1661795" cy="417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SDS</a:t>
            </a:r>
            <a:r>
              <a:rPr lang="zh-CN" altLang="en-US" sz="20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文档</a:t>
            </a:r>
            <a:endParaRPr lang="zh-CN" altLang="en-US" sz="2000" kern="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68625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41" y="5445125"/>
            <a:ext cx="11398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组合 27"/>
          <p:cNvGrpSpPr/>
          <p:nvPr/>
        </p:nvGrpSpPr>
        <p:grpSpPr bwMode="auto">
          <a:xfrm>
            <a:off x="11334115" y="3821751"/>
            <a:ext cx="1412875" cy="1746249"/>
            <a:chOff x="4341933" y="1695579"/>
            <a:chExt cx="1413802" cy="1746763"/>
          </a:xfrm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1933" y="1695579"/>
              <a:ext cx="1413802" cy="1413802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4352735" y="2958965"/>
              <a:ext cx="1403000" cy="4833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zh-CN" sz="2400" kern="1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代码检查</a:t>
              </a:r>
              <a:endParaRPr lang="zh-CN" altLang="en-US" sz="24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 bwMode="auto">
          <a:xfrm>
            <a:off x="10832120" y="2985773"/>
            <a:ext cx="1105117" cy="1320483"/>
            <a:chOff x="5323816" y="1800348"/>
            <a:chExt cx="1105119" cy="1320359"/>
          </a:xfrm>
        </p:grpSpPr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3816" y="1800348"/>
              <a:ext cx="1105119" cy="1105119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5484495" y="2702916"/>
              <a:ext cx="690881" cy="4177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zh-CN" sz="2000" kern="1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编译</a:t>
              </a:r>
              <a:endParaRPr lang="zh-CN" altLang="en-US" sz="20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12" name="组合 21"/>
          <p:cNvGrpSpPr/>
          <p:nvPr/>
        </p:nvGrpSpPr>
        <p:grpSpPr bwMode="auto">
          <a:xfrm>
            <a:off x="8766175" y="4250690"/>
            <a:ext cx="2772410" cy="2271395"/>
            <a:chOff x="5213865" y="3748087"/>
            <a:chExt cx="4021138" cy="3109913"/>
          </a:xfrm>
        </p:grpSpPr>
        <p:sp>
          <p:nvSpPr>
            <p:cNvPr id="33" name="Freeform 20"/>
            <p:cNvSpPr/>
            <p:nvPr/>
          </p:nvSpPr>
          <p:spPr bwMode="auto">
            <a:xfrm>
              <a:off x="5228153" y="4584700"/>
              <a:ext cx="525462" cy="1271587"/>
            </a:xfrm>
            <a:custGeom>
              <a:avLst/>
              <a:gdLst>
                <a:gd name="T0" fmla="*/ 2147483646 w 331"/>
                <a:gd name="T1" fmla="*/ 2147483646 h 801"/>
                <a:gd name="T2" fmla="*/ 2147483646 w 331"/>
                <a:gd name="T3" fmla="*/ 2147483646 h 801"/>
                <a:gd name="T4" fmla="*/ 0 w 331"/>
                <a:gd name="T5" fmla="*/ 0 h 8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1" h="801">
                  <a:moveTo>
                    <a:pt x="331" y="801"/>
                  </a:moveTo>
                  <a:lnTo>
                    <a:pt x="322" y="801"/>
                  </a:lnTo>
                  <a:lnTo>
                    <a:pt x="0" y="0"/>
                  </a:lnTo>
                </a:path>
              </a:pathLst>
            </a:custGeom>
            <a:noFill/>
            <a:ln w="33338" cap="flat">
              <a:solidFill>
                <a:srgbClr val="7030A0">
                  <a:alpha val="70195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34" name="Freeform 3"/>
            <p:cNvSpPr/>
            <p:nvPr/>
          </p:nvSpPr>
          <p:spPr bwMode="auto">
            <a:xfrm>
              <a:off x="6064765" y="4376737"/>
              <a:ext cx="2424113" cy="1490663"/>
            </a:xfrm>
            <a:custGeom>
              <a:avLst/>
              <a:gdLst>
                <a:gd name="T0" fmla="*/ 2147483646 w 1527"/>
                <a:gd name="T1" fmla="*/ 2147483646 h 939"/>
                <a:gd name="T2" fmla="*/ 2147483646 w 1527"/>
                <a:gd name="T3" fmla="*/ 2147483646 h 939"/>
                <a:gd name="T4" fmla="*/ 2147483646 w 1527"/>
                <a:gd name="T5" fmla="*/ 0 h 939"/>
                <a:gd name="T6" fmla="*/ 0 w 1527"/>
                <a:gd name="T7" fmla="*/ 2147483646 h 939"/>
                <a:gd name="T8" fmla="*/ 2147483646 w 1527"/>
                <a:gd name="T9" fmla="*/ 2147483646 h 9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7" h="939">
                  <a:moveTo>
                    <a:pt x="444" y="939"/>
                  </a:moveTo>
                  <a:lnTo>
                    <a:pt x="1527" y="658"/>
                  </a:lnTo>
                  <a:lnTo>
                    <a:pt x="900" y="0"/>
                  </a:lnTo>
                  <a:lnTo>
                    <a:pt x="0" y="184"/>
                  </a:lnTo>
                  <a:lnTo>
                    <a:pt x="444" y="939"/>
                  </a:lnTo>
                  <a:close/>
                </a:path>
              </a:pathLst>
            </a:custGeom>
            <a:noFill/>
            <a:ln w="33338" cap="flat">
              <a:solidFill>
                <a:srgbClr val="7030A0">
                  <a:alpha val="70195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35" name="Freeform 4"/>
            <p:cNvSpPr/>
            <p:nvPr/>
          </p:nvSpPr>
          <p:spPr bwMode="auto">
            <a:xfrm>
              <a:off x="6769615" y="5867400"/>
              <a:ext cx="1639888" cy="973137"/>
            </a:xfrm>
            <a:custGeom>
              <a:avLst/>
              <a:gdLst>
                <a:gd name="T0" fmla="*/ 0 w 1033"/>
                <a:gd name="T1" fmla="*/ 0 h 613"/>
                <a:gd name="T2" fmla="*/ 2147483646 w 1033"/>
                <a:gd name="T3" fmla="*/ 2147483646 h 613"/>
                <a:gd name="T4" fmla="*/ 2147483646 w 1033"/>
                <a:gd name="T5" fmla="*/ 2147483646 h 613"/>
                <a:gd name="T6" fmla="*/ 2147483646 w 1033"/>
                <a:gd name="T7" fmla="*/ 2147483646 h 6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3" h="613">
                  <a:moveTo>
                    <a:pt x="0" y="0"/>
                  </a:moveTo>
                  <a:lnTo>
                    <a:pt x="4" y="613"/>
                  </a:lnTo>
                  <a:lnTo>
                    <a:pt x="1017" y="298"/>
                  </a:lnTo>
                  <a:lnTo>
                    <a:pt x="1033" y="131"/>
                  </a:lnTo>
                </a:path>
              </a:pathLst>
            </a:custGeom>
            <a:noFill/>
            <a:ln w="33338" cap="flat">
              <a:solidFill>
                <a:srgbClr val="7030A0">
                  <a:alpha val="70195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36" name="Line 5"/>
            <p:cNvSpPr>
              <a:spLocks noChangeShapeType="1"/>
            </p:cNvSpPr>
            <p:nvPr/>
          </p:nvSpPr>
          <p:spPr bwMode="auto">
            <a:xfrm>
              <a:off x="6280665" y="5864225"/>
              <a:ext cx="488950" cy="993775"/>
            </a:xfrm>
            <a:prstGeom prst="line">
              <a:avLst/>
            </a:prstGeom>
            <a:noFill/>
            <a:ln w="33338">
              <a:solidFill>
                <a:srgbClr val="7030A0">
                  <a:alpha val="70195"/>
                </a:srgb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37" name="Freeform 6"/>
            <p:cNvSpPr/>
            <p:nvPr/>
          </p:nvSpPr>
          <p:spPr bwMode="auto">
            <a:xfrm>
              <a:off x="6517203" y="4376737"/>
              <a:ext cx="976312" cy="1052513"/>
            </a:xfrm>
            <a:custGeom>
              <a:avLst/>
              <a:gdLst>
                <a:gd name="T0" fmla="*/ 2147483646 w 615"/>
                <a:gd name="T1" fmla="*/ 0 h 663"/>
                <a:gd name="T2" fmla="*/ 2147483646 w 615"/>
                <a:gd name="T3" fmla="*/ 2147483646 h 663"/>
                <a:gd name="T4" fmla="*/ 0 w 615"/>
                <a:gd name="T5" fmla="*/ 2147483646 h 66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5" h="663">
                  <a:moveTo>
                    <a:pt x="615" y="0"/>
                  </a:moveTo>
                  <a:lnTo>
                    <a:pt x="593" y="514"/>
                  </a:lnTo>
                  <a:lnTo>
                    <a:pt x="0" y="663"/>
                  </a:lnTo>
                </a:path>
              </a:pathLst>
            </a:custGeom>
            <a:noFill/>
            <a:ln w="33338" cap="flat">
              <a:solidFill>
                <a:srgbClr val="7030A0">
                  <a:alpha val="70195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38" name="Line 7"/>
            <p:cNvSpPr>
              <a:spLocks noChangeShapeType="1"/>
            </p:cNvSpPr>
            <p:nvPr/>
          </p:nvSpPr>
          <p:spPr bwMode="auto">
            <a:xfrm flipH="1" flipV="1">
              <a:off x="7458590" y="5192712"/>
              <a:ext cx="319088" cy="398463"/>
            </a:xfrm>
            <a:prstGeom prst="line">
              <a:avLst/>
            </a:prstGeom>
            <a:noFill/>
            <a:ln w="33338">
              <a:solidFill>
                <a:srgbClr val="7030A0">
                  <a:alpha val="70195"/>
                </a:srgb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39" name="Freeform 9"/>
            <p:cNvSpPr/>
            <p:nvPr/>
          </p:nvSpPr>
          <p:spPr bwMode="auto">
            <a:xfrm>
              <a:off x="5753615" y="5856287"/>
              <a:ext cx="1030288" cy="28575"/>
            </a:xfrm>
            <a:custGeom>
              <a:avLst/>
              <a:gdLst>
                <a:gd name="T0" fmla="*/ 2147483646 w 649"/>
                <a:gd name="T1" fmla="*/ 2147483646 h 18"/>
                <a:gd name="T2" fmla="*/ 2147483646 w 649"/>
                <a:gd name="T3" fmla="*/ 2147483646 h 18"/>
                <a:gd name="T4" fmla="*/ 0 w 649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49" h="18">
                  <a:moveTo>
                    <a:pt x="649" y="18"/>
                  </a:moveTo>
                  <a:lnTo>
                    <a:pt x="640" y="7"/>
                  </a:lnTo>
                  <a:lnTo>
                    <a:pt x="0" y="0"/>
                  </a:lnTo>
                </a:path>
              </a:pathLst>
            </a:custGeom>
            <a:noFill/>
            <a:ln w="33338" cap="flat">
              <a:solidFill>
                <a:srgbClr val="7030A0">
                  <a:alpha val="70195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" name="Freeform 10"/>
            <p:cNvSpPr/>
            <p:nvPr/>
          </p:nvSpPr>
          <p:spPr bwMode="auto">
            <a:xfrm>
              <a:off x="6783903" y="5884862"/>
              <a:ext cx="473075" cy="528638"/>
            </a:xfrm>
            <a:custGeom>
              <a:avLst/>
              <a:gdLst>
                <a:gd name="T0" fmla="*/ 2147483646 w 298"/>
                <a:gd name="T1" fmla="*/ 2147483646 h 333"/>
                <a:gd name="T2" fmla="*/ 2147483646 w 298"/>
                <a:gd name="T3" fmla="*/ 2147483646 h 333"/>
                <a:gd name="T4" fmla="*/ 0 w 298"/>
                <a:gd name="T5" fmla="*/ 0 h 3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8" h="333">
                  <a:moveTo>
                    <a:pt x="298" y="328"/>
                  </a:moveTo>
                  <a:lnTo>
                    <a:pt x="282" y="333"/>
                  </a:lnTo>
                  <a:lnTo>
                    <a:pt x="0" y="0"/>
                  </a:lnTo>
                </a:path>
              </a:pathLst>
            </a:custGeom>
            <a:noFill/>
            <a:ln w="33338" cap="flat">
              <a:solidFill>
                <a:srgbClr val="7030A0">
                  <a:alpha val="70195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1" name="Freeform 11"/>
            <p:cNvSpPr/>
            <p:nvPr/>
          </p:nvSpPr>
          <p:spPr bwMode="auto">
            <a:xfrm>
              <a:off x="7256978" y="5805487"/>
              <a:ext cx="1971675" cy="600075"/>
            </a:xfrm>
            <a:custGeom>
              <a:avLst/>
              <a:gdLst>
                <a:gd name="T0" fmla="*/ 2147483646 w 1242"/>
                <a:gd name="T1" fmla="*/ 0 h 378"/>
                <a:gd name="T2" fmla="*/ 2147483646 w 1242"/>
                <a:gd name="T3" fmla="*/ 2147483646 h 378"/>
                <a:gd name="T4" fmla="*/ 0 w 1242"/>
                <a:gd name="T5" fmla="*/ 2147483646 h 3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42" h="378">
                  <a:moveTo>
                    <a:pt x="1221" y="0"/>
                  </a:moveTo>
                  <a:lnTo>
                    <a:pt x="1242" y="12"/>
                  </a:lnTo>
                  <a:lnTo>
                    <a:pt x="0" y="378"/>
                  </a:lnTo>
                </a:path>
              </a:pathLst>
            </a:custGeom>
            <a:noFill/>
            <a:ln w="33338" cap="flat">
              <a:solidFill>
                <a:srgbClr val="7030A0">
                  <a:alpha val="70195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2" name="Freeform 12"/>
            <p:cNvSpPr/>
            <p:nvPr/>
          </p:nvSpPr>
          <p:spPr bwMode="auto">
            <a:xfrm>
              <a:off x="8488878" y="5407025"/>
              <a:ext cx="706437" cy="398462"/>
            </a:xfrm>
            <a:custGeom>
              <a:avLst/>
              <a:gdLst>
                <a:gd name="T0" fmla="*/ 2147483646 w 445"/>
                <a:gd name="T1" fmla="*/ 0 h 251"/>
                <a:gd name="T2" fmla="*/ 0 w 445"/>
                <a:gd name="T3" fmla="*/ 2147483646 h 251"/>
                <a:gd name="T4" fmla="*/ 2147483646 w 445"/>
                <a:gd name="T5" fmla="*/ 2147483646 h 2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45" h="251">
                  <a:moveTo>
                    <a:pt x="21" y="0"/>
                  </a:moveTo>
                  <a:lnTo>
                    <a:pt x="0" y="9"/>
                  </a:lnTo>
                  <a:lnTo>
                    <a:pt x="445" y="251"/>
                  </a:lnTo>
                </a:path>
              </a:pathLst>
            </a:custGeom>
            <a:noFill/>
            <a:ln w="33338" cap="flat">
              <a:solidFill>
                <a:srgbClr val="7030A0">
                  <a:alpha val="70195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3" name="Freeform 13"/>
            <p:cNvSpPr/>
            <p:nvPr/>
          </p:nvSpPr>
          <p:spPr bwMode="auto">
            <a:xfrm>
              <a:off x="8522215" y="5062537"/>
              <a:ext cx="712788" cy="344488"/>
            </a:xfrm>
            <a:custGeom>
              <a:avLst/>
              <a:gdLst>
                <a:gd name="T0" fmla="*/ 2147483646 w 449"/>
                <a:gd name="T1" fmla="*/ 0 h 217"/>
                <a:gd name="T2" fmla="*/ 2147483646 w 449"/>
                <a:gd name="T3" fmla="*/ 2147483646 h 217"/>
                <a:gd name="T4" fmla="*/ 0 w 449"/>
                <a:gd name="T5" fmla="*/ 2147483646 h 2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49" h="217">
                  <a:moveTo>
                    <a:pt x="431" y="0"/>
                  </a:moveTo>
                  <a:lnTo>
                    <a:pt x="449" y="14"/>
                  </a:lnTo>
                  <a:lnTo>
                    <a:pt x="0" y="217"/>
                  </a:lnTo>
                </a:path>
              </a:pathLst>
            </a:custGeom>
            <a:noFill/>
            <a:ln w="33338" cap="flat">
              <a:solidFill>
                <a:srgbClr val="7030A0">
                  <a:alpha val="70195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50" name="Freeform 14"/>
            <p:cNvSpPr/>
            <p:nvPr/>
          </p:nvSpPr>
          <p:spPr bwMode="auto">
            <a:xfrm>
              <a:off x="8093590" y="4114800"/>
              <a:ext cx="1112838" cy="947737"/>
            </a:xfrm>
            <a:custGeom>
              <a:avLst/>
              <a:gdLst>
                <a:gd name="T0" fmla="*/ 0 w 701"/>
                <a:gd name="T1" fmla="*/ 2147483646 h 597"/>
                <a:gd name="T2" fmla="*/ 2147483646 w 701"/>
                <a:gd name="T3" fmla="*/ 0 h 597"/>
                <a:gd name="T4" fmla="*/ 2147483646 w 701"/>
                <a:gd name="T5" fmla="*/ 2147483646 h 5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1" h="597">
                  <a:moveTo>
                    <a:pt x="0" y="7"/>
                  </a:moveTo>
                  <a:lnTo>
                    <a:pt x="18" y="0"/>
                  </a:lnTo>
                  <a:lnTo>
                    <a:pt x="701" y="597"/>
                  </a:lnTo>
                </a:path>
              </a:pathLst>
            </a:custGeom>
            <a:noFill/>
            <a:ln w="33338" cap="flat">
              <a:solidFill>
                <a:srgbClr val="7030A0">
                  <a:alpha val="70195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58" name="Freeform 15"/>
            <p:cNvSpPr/>
            <p:nvPr/>
          </p:nvSpPr>
          <p:spPr bwMode="auto">
            <a:xfrm>
              <a:off x="7476053" y="4125912"/>
              <a:ext cx="617537" cy="250825"/>
            </a:xfrm>
            <a:custGeom>
              <a:avLst/>
              <a:gdLst>
                <a:gd name="T0" fmla="*/ 0 w 389"/>
                <a:gd name="T1" fmla="*/ 2147483646 h 158"/>
                <a:gd name="T2" fmla="*/ 2147483646 w 389"/>
                <a:gd name="T3" fmla="*/ 2147483646 h 158"/>
                <a:gd name="T4" fmla="*/ 2147483646 w 389"/>
                <a:gd name="T5" fmla="*/ 0 h 1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9" h="158">
                  <a:moveTo>
                    <a:pt x="0" y="138"/>
                  </a:moveTo>
                  <a:lnTo>
                    <a:pt x="11" y="158"/>
                  </a:lnTo>
                  <a:lnTo>
                    <a:pt x="389" y="0"/>
                  </a:lnTo>
                </a:path>
              </a:pathLst>
            </a:custGeom>
            <a:noFill/>
            <a:ln w="33338" cap="flat">
              <a:solidFill>
                <a:srgbClr val="7030A0">
                  <a:alpha val="70195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59" name="Freeform 16"/>
            <p:cNvSpPr/>
            <p:nvPr/>
          </p:nvSpPr>
          <p:spPr bwMode="auto">
            <a:xfrm>
              <a:off x="7120453" y="3748087"/>
              <a:ext cx="355600" cy="596900"/>
            </a:xfrm>
            <a:custGeom>
              <a:avLst/>
              <a:gdLst>
                <a:gd name="T0" fmla="*/ 0 w 224"/>
                <a:gd name="T1" fmla="*/ 2147483646 h 376"/>
                <a:gd name="T2" fmla="*/ 2147483646 w 224"/>
                <a:gd name="T3" fmla="*/ 0 h 376"/>
                <a:gd name="T4" fmla="*/ 2147483646 w 224"/>
                <a:gd name="T5" fmla="*/ 2147483646 h 3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4" h="376">
                  <a:moveTo>
                    <a:pt x="0" y="3"/>
                  </a:moveTo>
                  <a:lnTo>
                    <a:pt x="18" y="0"/>
                  </a:lnTo>
                  <a:lnTo>
                    <a:pt x="224" y="376"/>
                  </a:lnTo>
                </a:path>
              </a:pathLst>
            </a:custGeom>
            <a:noFill/>
            <a:ln w="33338" cap="flat">
              <a:solidFill>
                <a:srgbClr val="7030A0">
                  <a:alpha val="70195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60" name="Freeform 17"/>
            <p:cNvSpPr/>
            <p:nvPr/>
          </p:nvSpPr>
          <p:spPr bwMode="auto">
            <a:xfrm>
              <a:off x="5782190" y="3752850"/>
              <a:ext cx="1338263" cy="258762"/>
            </a:xfrm>
            <a:custGeom>
              <a:avLst/>
              <a:gdLst>
                <a:gd name="T0" fmla="*/ 2147483646 w 843"/>
                <a:gd name="T1" fmla="*/ 2147483646 h 163"/>
                <a:gd name="T2" fmla="*/ 0 w 843"/>
                <a:gd name="T3" fmla="*/ 2147483646 h 163"/>
                <a:gd name="T4" fmla="*/ 2147483646 w 843"/>
                <a:gd name="T5" fmla="*/ 0 h 16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43" h="163">
                  <a:moveTo>
                    <a:pt x="5" y="163"/>
                  </a:moveTo>
                  <a:lnTo>
                    <a:pt x="0" y="149"/>
                  </a:lnTo>
                  <a:lnTo>
                    <a:pt x="843" y="0"/>
                  </a:lnTo>
                </a:path>
              </a:pathLst>
            </a:custGeom>
            <a:noFill/>
            <a:ln w="33338" cap="flat">
              <a:solidFill>
                <a:srgbClr val="7030A0">
                  <a:alpha val="70195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61" name="Line 18"/>
            <p:cNvSpPr>
              <a:spLocks noChangeShapeType="1"/>
            </p:cNvSpPr>
            <p:nvPr/>
          </p:nvSpPr>
          <p:spPr bwMode="auto">
            <a:xfrm flipH="1" flipV="1">
              <a:off x="5790128" y="4011612"/>
              <a:ext cx="260350" cy="631825"/>
            </a:xfrm>
            <a:prstGeom prst="line">
              <a:avLst/>
            </a:prstGeom>
            <a:noFill/>
            <a:ln w="33338">
              <a:solidFill>
                <a:srgbClr val="7030A0">
                  <a:alpha val="70195"/>
                </a:srgb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62" name="Freeform 19"/>
            <p:cNvSpPr/>
            <p:nvPr/>
          </p:nvSpPr>
          <p:spPr bwMode="auto">
            <a:xfrm>
              <a:off x="5213865" y="4552950"/>
              <a:ext cx="850900" cy="125412"/>
            </a:xfrm>
            <a:custGeom>
              <a:avLst/>
              <a:gdLst>
                <a:gd name="T0" fmla="*/ 2147483646 w 536"/>
                <a:gd name="T1" fmla="*/ 2147483646 h 79"/>
                <a:gd name="T2" fmla="*/ 0 w 536"/>
                <a:gd name="T3" fmla="*/ 0 h 79"/>
                <a:gd name="T4" fmla="*/ 2147483646 w 536"/>
                <a:gd name="T5" fmla="*/ 2147483646 h 79"/>
                <a:gd name="T6" fmla="*/ 2147483646 w 536"/>
                <a:gd name="T7" fmla="*/ 2147483646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6" h="79">
                  <a:moveTo>
                    <a:pt x="9" y="20"/>
                  </a:moveTo>
                  <a:lnTo>
                    <a:pt x="0" y="0"/>
                  </a:lnTo>
                  <a:lnTo>
                    <a:pt x="536" y="79"/>
                  </a:lnTo>
                  <a:lnTo>
                    <a:pt x="527" y="57"/>
                  </a:lnTo>
                </a:path>
              </a:pathLst>
            </a:custGeom>
            <a:noFill/>
            <a:ln w="33338" cap="flat">
              <a:solidFill>
                <a:srgbClr val="7030A0">
                  <a:alpha val="70195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</p:grpSp>
      <p:sp>
        <p:nvSpPr>
          <p:cNvPr id="63" name="矩形 62"/>
          <p:cNvSpPr/>
          <p:nvPr/>
        </p:nvSpPr>
        <p:spPr>
          <a:xfrm>
            <a:off x="10111105" y="5657215"/>
            <a:ext cx="1661795" cy="4178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zh-CN" altLang="en-US" sz="20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实现</a:t>
            </a:r>
            <a:endParaRPr lang="zh-CN" altLang="en-US" sz="2000" kern="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35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111E-6 L -0.09375 1.11111E-6 " pathEditMode="relative" rAng="0" ptsTypes="AA">
                                      <p:cBhvr>
                                        <p:cTn id="7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81481E-6 L -0.09375 -4.81481E-6 " pathEditMode="relative" rAng="0" ptsTypes="AA">
                                      <p:cBhvr>
                                        <p:cTn id="78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-0.09375 4.07407E-6 " pathEditMode="relative" rAng="0" ptsTypes="AA">
                                      <p:cBhvr>
                                        <p:cTn id="80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44444E-6 L -0.13959 4.44444E-6 " pathEditMode="relative" rAng="0" ptsTypes="AA">
                                      <p:cBhvr>
                                        <p:cTn id="82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79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0.09727 3.33333E-6 " pathEditMode="relative" rAng="0" ptsTypes="AA">
                                      <p:cBhvr>
                                        <p:cTn id="84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11111E-6 L 0.09778 1.11111E-6 " pathEditMode="relative" rAng="0" ptsTypes="AA">
                                      <p:cBhvr>
                                        <p:cTn id="86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3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 L 0.11628 0 " pathEditMode="relative" rAng="0" ptsTypes="AA">
                                      <p:cBhvr>
                                        <p:cTn id="88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7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0.09727 3.7037E-6 " pathEditMode="relative" rAng="0" ptsTypes="AA">
                                      <p:cBhvr>
                                        <p:cTn id="90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0.09726 -3.7037E-6 " pathEditMode="relative" rAng="0" ptsTypes="AA">
                                      <p:cBhvr>
                                        <p:cTn id="92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6 L -0.11458 -3.7037E-6 " pathEditMode="relative" rAng="0" ptsTypes="AA">
                                      <p:cBhvr>
                                        <p:cTn id="94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0.17656 0.65115 " pathEditMode="relative" rAng="0" ptsTypes="AA">
                                      <p:cBhvr>
                                        <p:cTn id="9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28" y="32546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1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111E-6 L -0.28411 0.66597 " pathEditMode="relative" rAng="0" ptsTypes="AA">
                                      <p:cBhvr>
                                        <p:cTn id="105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06" y="33287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1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81481E-6 L -0.10729 0.13125 " pathEditMode="relative" rAng="0" ptsTypes="AA">
                                      <p:cBhvr>
                                        <p:cTn id="112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65" y="655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1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-0.23125 0.06689 " pathEditMode="relative" rAng="0" ptsTypes="AA">
                                      <p:cBhvr>
                                        <p:cTn id="1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63" y="3333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1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44444E-6 L 0.10469 0.56851 " pathEditMode="relative" rAng="0" ptsTypes="AA">
                                      <p:cBhvr>
                                        <p:cTn id="12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4" y="28426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1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11111E-6 L 0.25156 0.42662 " pathEditMode="relative" rAng="0" ptsTypes="AA">
                                      <p:cBhvr>
                                        <p:cTn id="133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78" y="21319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5" dur="1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7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 L 0.17279 0.41782 " pathEditMode="relative" rAng="0" ptsTypes="AA">
                                      <p:cBhvr>
                                        <p:cTn id="140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33" y="20880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2" dur="1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-0.00612 0.40902 " pathEditMode="relative" rAng="0" ptsTypes="AA">
                                      <p:cBhvr>
                                        <p:cTn id="147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20440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9" dur="1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1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0.01432 0.27037 " pathEditMode="relative" rAng="0" ptsTypes="AA">
                                      <p:cBhvr>
                                        <p:cTn id="154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" y="13519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1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6 L 0.09974 0.18912 " pathEditMode="relative" rAng="0" ptsTypes="AA">
                                      <p:cBhvr>
                                        <p:cTn id="161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7" y="9444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3" dur="1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5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dirty="0"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dirty="0"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7.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集成和系统测试阶段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091" y="4805733"/>
            <a:ext cx="465823" cy="465822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69636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51" y="1776413"/>
            <a:ext cx="1689100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4602" y="0"/>
            <a:ext cx="2430463" cy="6858000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7.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集成和系统测试阶段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0660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1412876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456625" y="939800"/>
            <a:ext cx="828675" cy="8270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i="1" dirty="0">
                <a:solidFill>
                  <a:prstClr val="white"/>
                </a:solidFill>
                <a:latin typeface="Broadway" pitchFamily="82" charset="0"/>
              </a:rPr>
              <a:t>1</a:t>
            </a:r>
            <a:endParaRPr lang="zh-CN" altLang="en-US" sz="4800" i="1" dirty="0">
              <a:solidFill>
                <a:prstClr val="white"/>
              </a:solidFill>
              <a:latin typeface="Broadway" pitchFamily="82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56625" y="2303467"/>
            <a:ext cx="828675" cy="8270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i="1" dirty="0">
                <a:solidFill>
                  <a:prstClr val="white"/>
                </a:solidFill>
                <a:latin typeface="Broadway" pitchFamily="82" charset="0"/>
              </a:rPr>
              <a:t>2</a:t>
            </a:r>
            <a:endParaRPr lang="zh-CN" altLang="en-US" sz="4800" i="1" dirty="0">
              <a:solidFill>
                <a:prstClr val="white"/>
              </a:solidFill>
              <a:latin typeface="Broadway" pitchFamily="8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56625" y="3667128"/>
            <a:ext cx="828675" cy="8286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i="1" dirty="0">
                <a:solidFill>
                  <a:prstClr val="white"/>
                </a:solidFill>
                <a:latin typeface="Broadway" pitchFamily="82" charset="0"/>
              </a:rPr>
              <a:t>3</a:t>
            </a:r>
            <a:endParaRPr lang="en-US" altLang="zh-CN" sz="4800" i="1" dirty="0">
              <a:solidFill>
                <a:prstClr val="white"/>
              </a:solidFill>
              <a:latin typeface="Broadway" pitchFamily="82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56625" y="4967608"/>
            <a:ext cx="828675" cy="8286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i="1" dirty="0">
                <a:solidFill>
                  <a:prstClr val="white"/>
                </a:solidFill>
                <a:latin typeface="Broadway" pitchFamily="82" charset="0"/>
              </a:rPr>
              <a:t>4</a:t>
            </a:r>
            <a:endParaRPr lang="en-US" altLang="zh-CN" sz="4800" i="1" dirty="0">
              <a:solidFill>
                <a:prstClr val="white"/>
              </a:solidFill>
              <a:latin typeface="Broadway" pitchFamily="82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559303" y="2492694"/>
            <a:ext cx="7637463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defRPr/>
            </a:pPr>
            <a:r>
              <a:rPr lang="zh-CN" altLang="en-US" sz="195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集成测试策略：</a:t>
            </a:r>
            <a:r>
              <a:rPr lang="en-US" altLang="zh-CN" sz="195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big-bang</a:t>
            </a:r>
            <a:endParaRPr lang="en-US" altLang="zh-CN" sz="195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4559303" y="1249364"/>
            <a:ext cx="7637463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defRPr/>
            </a:pPr>
            <a:r>
              <a:rPr lang="zh-CN" altLang="en-US" sz="195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建立系统</a:t>
            </a:r>
            <a:endParaRPr lang="zh-CN" altLang="en-US" sz="195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559303" y="3857309"/>
            <a:ext cx="7637463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defRPr/>
            </a:pPr>
            <a:r>
              <a:rPr lang="zh-CN" altLang="en-US" sz="195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系统测试策略：功能第一的测试策略</a:t>
            </a:r>
            <a:endParaRPr lang="en-US" altLang="zh-CN" sz="195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4559303" y="5104449"/>
            <a:ext cx="7637463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defRPr/>
            </a:pPr>
            <a:r>
              <a:rPr lang="zh-CN" altLang="en-US" sz="195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回归测试</a:t>
            </a:r>
            <a:endParaRPr lang="zh-CN" altLang="en-US" sz="195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6" grpId="0" bldLvl="0" animBg="1"/>
      <p:bldP spid="9" grpId="0" bldLvl="0" animBg="1"/>
      <p:bldP spid="10" grpId="0"/>
      <p:bldP spid="18" grpId="0"/>
      <p:bldP spid="29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dirty="0"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dirty="0"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8.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后置处理阶段</a:t>
            </a:r>
            <a:endParaRPr lang="zh-CN" altLang="en-US" sz="3200" dirty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091" y="4805733"/>
            <a:ext cx="465823" cy="465822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73732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51" y="1776413"/>
            <a:ext cx="1689100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87"/>
          <a:stretch>
            <a:fillRect/>
          </a:stretch>
        </p:blipFill>
        <p:spPr bwMode="auto">
          <a:xfrm>
            <a:off x="2384427" y="5681667"/>
            <a:ext cx="9807575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" y="0"/>
            <a:ext cx="2430463" cy="6858000"/>
          </a:xfrm>
          <a:prstGeom prst="rect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8.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后置处理阶段</a:t>
            </a:r>
            <a:endParaRPr lang="zh-CN" altLang="en-US" sz="3200" dirty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pic>
        <p:nvPicPr>
          <p:cNvPr id="74756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1435103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097" y="2784695"/>
            <a:ext cx="1440000" cy="144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552" y="2797574"/>
            <a:ext cx="1440000" cy="1440000"/>
          </a:xfrm>
          <a:prstGeom prst="rect">
            <a:avLst/>
          </a:prstGeom>
        </p:spPr>
      </p:pic>
      <p:sp>
        <p:nvSpPr>
          <p:cNvPr id="6" name="虚尾箭头 5"/>
          <p:cNvSpPr/>
          <p:nvPr/>
        </p:nvSpPr>
        <p:spPr>
          <a:xfrm>
            <a:off x="6230941" y="3170238"/>
            <a:ext cx="1081087" cy="539750"/>
          </a:xfrm>
          <a:prstGeom prst="stripedRightArrow">
            <a:avLst/>
          </a:prstGeom>
          <a:ln w="28575">
            <a:solidFill>
              <a:srgbClr val="008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800351" y="2517775"/>
            <a:ext cx="5183188" cy="0"/>
          </a:xfrm>
          <a:prstGeom prst="line">
            <a:avLst/>
          </a:prstGeom>
          <a:ln>
            <a:prstDash val="dash"/>
            <a:headEnd type="oval" w="med" len="med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4" idx="0"/>
          </p:cNvCxnSpPr>
          <p:nvPr/>
        </p:nvCxnSpPr>
        <p:spPr>
          <a:xfrm flipH="1" flipV="1">
            <a:off x="4783141" y="2506663"/>
            <a:ext cx="3175" cy="290512"/>
          </a:xfrm>
          <a:prstGeom prst="line">
            <a:avLst/>
          </a:prstGeom>
          <a:ln>
            <a:prstDash val="dash"/>
            <a:headEnd type="oval" w="med" len="med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6235701" y="4530725"/>
            <a:ext cx="5313363" cy="0"/>
          </a:xfrm>
          <a:prstGeom prst="line">
            <a:avLst/>
          </a:prstGeom>
          <a:ln>
            <a:prstDash val="dash"/>
            <a:headEnd type="oval" w="med" len="med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 flipV="1">
            <a:off x="8686802" y="4227513"/>
            <a:ext cx="1588" cy="292100"/>
          </a:xfrm>
          <a:prstGeom prst="line">
            <a:avLst/>
          </a:prstGeom>
          <a:ln>
            <a:prstDash val="dash"/>
            <a:headEnd type="oval" w="med" len="med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811466" y="1266826"/>
            <a:ext cx="4960937" cy="4572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Cycle1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7607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45" y="2219657"/>
            <a:ext cx="561891" cy="561891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2" y="1925642"/>
            <a:ext cx="2011363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C:\Users\ian\Desktop\ZERO\zero_equation_02081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68"/>
          <a:stretch>
            <a:fillRect/>
          </a:stretch>
        </p:blipFill>
        <p:spPr bwMode="auto">
          <a:xfrm>
            <a:off x="15242" y="0"/>
            <a:ext cx="236601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101661" y="3017840"/>
            <a:ext cx="2797175" cy="1563687"/>
          </a:xfrm>
          <a:prstGeom prst="rect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r>
              <a:rPr lang="zh-CN" altLang="en-US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策略</a:t>
            </a:r>
            <a:endParaRPr lang="zh-CN" altLang="en-US" sz="2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01661" y="4654550"/>
            <a:ext cx="2797175" cy="1511300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r>
              <a:rPr lang="zh-CN" altLang="en-US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  <a:endParaRPr lang="zh-CN" altLang="en-US" sz="2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981700" y="1397000"/>
            <a:ext cx="2797175" cy="151511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4.</a:t>
            </a:r>
            <a:r>
              <a: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定义</a:t>
            </a:r>
            <a:r>
              <a: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需求</a:t>
            </a:r>
            <a:endParaRPr lang="zh-CN" altLang="en-US" sz="24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81700" y="3018155"/>
            <a:ext cx="2793365" cy="1563370"/>
          </a:xfrm>
          <a:prstGeom prst="rect">
            <a:avLst/>
          </a:prstGeom>
          <a:solidFill>
            <a:schemeClr val="accent4">
              <a:lumMod val="50000"/>
              <a:alpha val="81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8834757" y="1414463"/>
            <a:ext cx="1581151" cy="3168650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zh-CN" altLang="en-US" sz="24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819516" y="4660900"/>
            <a:ext cx="1593851" cy="1511300"/>
          </a:xfrm>
          <a:prstGeom prst="rect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8.</a:t>
            </a:r>
            <a:r>
              <a:rPr lang="zh-CN" altLang="en-US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后置处理</a:t>
            </a:r>
            <a:endParaRPr lang="zh-CN" altLang="en-US" sz="2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01975" y="1396683"/>
            <a:ext cx="2792413" cy="1530350"/>
          </a:xfrm>
          <a:prstGeom prst="rect">
            <a:avLst/>
          </a:prstGeom>
          <a:solidFill>
            <a:srgbClr val="FF6600">
              <a:alpha val="8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1.</a:t>
            </a:r>
            <a:r>
              <a:rPr lang="zh-CN" altLang="en-US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启动</a:t>
            </a:r>
            <a:endParaRPr lang="zh-CN" altLang="en-US" sz="2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grpSp>
        <p:nvGrpSpPr>
          <p:cNvPr id="42" name="组合 41"/>
          <p:cNvGrpSpPr/>
          <p:nvPr/>
        </p:nvGrpSpPr>
        <p:grpSpPr bwMode="auto">
          <a:xfrm>
            <a:off x="1580835" y="1397004"/>
            <a:ext cx="1439863" cy="4752975"/>
            <a:chOff x="911092" y="1187000"/>
            <a:chExt cx="2016258" cy="5374138"/>
          </a:xfrm>
        </p:grpSpPr>
        <p:sp>
          <p:nvSpPr>
            <p:cNvPr id="52245" name="矩形 3"/>
            <p:cNvSpPr>
              <a:spLocks noChangeArrowheads="1"/>
            </p:cNvSpPr>
            <p:nvPr/>
          </p:nvSpPr>
          <p:spPr bwMode="auto">
            <a:xfrm>
              <a:off x="911092" y="1187000"/>
              <a:ext cx="2016258" cy="53741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模块表</a:t>
              </a:r>
              <a:endParaRPr lang="zh-CN" altLang="en-US" sz="3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1183342" y="2639410"/>
              <a:ext cx="1338423" cy="1079653"/>
              <a:chOff x="-5379" y="1399142"/>
              <a:chExt cx="1338423" cy="1079653"/>
            </a:xfrm>
            <a:solidFill>
              <a:schemeClr val="bg1"/>
            </a:solidFill>
          </p:grpSpPr>
          <p:sp>
            <p:nvSpPr>
              <p:cNvPr id="45" name="矩形 44"/>
              <p:cNvSpPr/>
              <p:nvPr/>
            </p:nvSpPr>
            <p:spPr>
              <a:xfrm>
                <a:off x="555980" y="1872867"/>
                <a:ext cx="777064" cy="6059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-5379" y="1399142"/>
                <a:ext cx="974864" cy="7601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4" name="矩形 23"/>
          <p:cNvSpPr/>
          <p:nvPr/>
        </p:nvSpPr>
        <p:spPr>
          <a:xfrm>
            <a:off x="5965825" y="4660900"/>
            <a:ext cx="2808605" cy="1511300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7.</a:t>
            </a:r>
            <a:r>
              <a:rPr lang="zh-CN" altLang="en-US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集成和系统</a:t>
            </a:r>
            <a:r>
              <a:rPr lang="zh-CN" altLang="en-US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2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35103" y="-15871"/>
            <a:ext cx="9028113" cy="682625"/>
          </a:xfrm>
          <a:prstGeom prst="rect">
            <a:avLst/>
          </a:prstGeom>
          <a:solidFill>
            <a:schemeClr val="accent2">
              <a:alpha val="3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prstClr val="white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3288665" y="-15874"/>
            <a:ext cx="414020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 UI" pitchFamily="34" charset="-122"/>
                <a:ea typeface="Microsoft YaHei UI" pitchFamily="34" charset="-122"/>
              </a:rPr>
              <a:t>TSPi</a:t>
            </a:r>
            <a:r>
              <a:rPr lang="zh-CN" altLang="en-US" sz="2000">
                <a:solidFill>
                  <a:srgbClr val="FFFFFF"/>
                </a:solidFill>
                <a:latin typeface="Microsoft YaHei UI" pitchFamily="34" charset="-122"/>
                <a:ea typeface="Microsoft YaHei UI" pitchFamily="34" charset="-122"/>
              </a:rPr>
              <a:t>循环开发的</a:t>
            </a:r>
            <a:r>
              <a:rPr lang="en-US" altLang="zh-CN" sz="2000">
                <a:solidFill>
                  <a:srgbClr val="FFFFFF"/>
                </a:solidFill>
                <a:latin typeface="Microsoft YaHei UI" pitchFamily="34" charset="-122"/>
                <a:ea typeface="Microsoft YaHei UI" pitchFamily="34" charset="-122"/>
              </a:rPr>
              <a:t>8</a:t>
            </a:r>
            <a:r>
              <a:rPr lang="zh-CN" altLang="en-US" sz="2000">
                <a:solidFill>
                  <a:srgbClr val="FFFFFF"/>
                </a:solidFill>
                <a:latin typeface="Microsoft YaHei UI" pitchFamily="34" charset="-122"/>
                <a:ea typeface="Microsoft YaHei UI" pitchFamily="34" charset="-122"/>
              </a:rPr>
              <a:t>个阶段</a:t>
            </a:r>
            <a:endParaRPr lang="zh-CN" altLang="en-US" sz="2000">
              <a:solidFill>
                <a:srgbClr val="FFFFFF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-0.92773 0 " pathEditMode="relative" rAng="0" ptsTypes="AA">
                                      <p:cBhvr>
                                        <p:cTn id="6" dur="3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39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4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4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5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0"/>
                            </p:stCondLst>
                            <p:childTnLst>
                              <p:par>
                                <p:cTn id="4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11" grpId="0" bldLvl="0" animBg="1"/>
      <p:bldP spid="16" grpId="0" bldLvl="0" animBg="1"/>
      <p:bldP spid="20" grpId="0" bldLvl="0" animBg="1"/>
      <p:bldP spid="24" grpId="0" bldLvl="0" animBg="1"/>
      <p:bldP spid="2" grpId="0"/>
      <p:bldP spid="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6600">
              <a:alpha val="8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1.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启动阶段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091" y="4805733"/>
            <a:ext cx="465823" cy="465822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53252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51" y="1757363"/>
            <a:ext cx="1689100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" y="0"/>
            <a:ext cx="2416175" cy="6858000"/>
          </a:xfrm>
          <a:prstGeom prst="rect">
            <a:avLst/>
          </a:prstGeom>
          <a:solidFill>
            <a:srgbClr val="FF6600">
              <a:alpha val="8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1.</a:t>
            </a:r>
            <a:r>
              <a:rPr lang="zh-CN" altLang="en-US" sz="3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启动阶段</a:t>
            </a:r>
            <a:endParaRPr lang="zh-CN" altLang="en-US" sz="32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pic>
        <p:nvPicPr>
          <p:cNvPr id="54276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41" y="1412875"/>
            <a:ext cx="13684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471865" y="939800"/>
            <a:ext cx="828675" cy="827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i="1" dirty="0">
                <a:solidFill>
                  <a:prstClr val="white"/>
                </a:solidFill>
                <a:latin typeface="Broadway" pitchFamily="82" charset="0"/>
              </a:rPr>
              <a:t>1</a:t>
            </a:r>
            <a:endParaRPr lang="zh-CN" altLang="en-US" sz="4800" i="1" dirty="0">
              <a:solidFill>
                <a:prstClr val="white"/>
              </a:solidFill>
              <a:latin typeface="Broadway" pitchFamily="82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71865" y="2303467"/>
            <a:ext cx="828675" cy="827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i="1" dirty="0">
                <a:solidFill>
                  <a:prstClr val="white"/>
                </a:solidFill>
                <a:latin typeface="Broadway" pitchFamily="82" charset="0"/>
              </a:rPr>
              <a:t>2</a:t>
            </a:r>
            <a:endParaRPr lang="zh-CN" altLang="en-US" sz="4800" i="1" dirty="0">
              <a:solidFill>
                <a:prstClr val="white"/>
              </a:solidFill>
              <a:latin typeface="Broadway" pitchFamily="82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71865" y="3667128"/>
            <a:ext cx="828675" cy="828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i="1" dirty="0">
                <a:solidFill>
                  <a:prstClr val="white"/>
                </a:solidFill>
                <a:latin typeface="Broadway" pitchFamily="82" charset="0"/>
              </a:rPr>
              <a:t>3</a:t>
            </a:r>
            <a:endParaRPr lang="en-US" altLang="zh-CN" sz="4800" i="1" dirty="0">
              <a:solidFill>
                <a:prstClr val="white"/>
              </a:solidFill>
              <a:latin typeface="Broadway" pitchFamily="82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432303" y="1122364"/>
            <a:ext cx="7637463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defRPr/>
            </a:pPr>
            <a:r>
              <a:rPr lang="zh-CN" altLang="en-US" sz="195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产品目标</a:t>
            </a:r>
            <a:r>
              <a:rPr lang="en-US" altLang="zh-CN" sz="195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95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设计并实现基于</a:t>
            </a:r>
            <a:r>
              <a:rPr lang="en-US" altLang="zh-CN" sz="195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195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的电子家谱树</a:t>
            </a:r>
            <a:endParaRPr lang="zh-CN" altLang="en-US" sz="195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432303" y="1958659"/>
            <a:ext cx="7637463" cy="151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defRPr/>
            </a:pPr>
            <a:r>
              <a:rPr lang="zh-CN" altLang="en-US" sz="195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角色分工</a:t>
            </a:r>
            <a:r>
              <a:rPr lang="en-US" altLang="zh-CN" sz="195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en-US" altLang="zh-CN" sz="195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95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Team Leader:	      </a:t>
            </a:r>
            <a:r>
              <a:rPr lang="zh-CN" altLang="zh-CN" sz="195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薛忆非</a:t>
            </a:r>
            <a:r>
              <a:rPr lang="en-US" altLang="zh-CN" sz="195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zh-CN" sz="195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95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Development Manager:</a:t>
            </a:r>
            <a:r>
              <a:rPr lang="zh-CN" altLang="en-US" sz="195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万子涵</a:t>
            </a:r>
            <a:endParaRPr lang="zh-CN" altLang="en-US" sz="195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95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Planning Manager:</a:t>
            </a:r>
            <a:r>
              <a:rPr lang="zh-CN" altLang="en-US" sz="195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尚鑫琪</a:t>
            </a:r>
            <a:r>
              <a:rPr lang="en-US" altLang="zh-CN" sz="195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	 Quality Manager:          </a:t>
            </a:r>
            <a:r>
              <a:rPr lang="zh-CN" altLang="en-US" sz="195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文峰</a:t>
            </a:r>
            <a:endParaRPr lang="zh-CN" altLang="en-US" sz="195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95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Process Manager:  </a:t>
            </a:r>
            <a:r>
              <a:rPr lang="zh-CN" altLang="en-US" sz="195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郭晓震</a:t>
            </a:r>
            <a:r>
              <a:rPr lang="en-US" altLang="zh-CN" sz="195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	 Support Manager:         </a:t>
            </a:r>
            <a:r>
              <a:rPr lang="zh-CN" altLang="en-US" sz="195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张徽阳</a:t>
            </a:r>
            <a:endParaRPr lang="zh-CN" altLang="en-US" sz="195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432303" y="3857309"/>
            <a:ext cx="7637463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defRPr/>
            </a:pPr>
            <a:r>
              <a:rPr lang="zh-CN" altLang="en-US" sz="195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195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Team Leader</a:t>
            </a:r>
            <a:r>
              <a:rPr lang="zh-CN" altLang="en-US" sz="195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领导并完成了第一次团队会议，明确了项目分工</a:t>
            </a:r>
            <a:endParaRPr lang="zh-CN" altLang="en-US" sz="195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56625" y="939800"/>
            <a:ext cx="828675" cy="827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i="1" dirty="0">
                <a:solidFill>
                  <a:prstClr val="white"/>
                </a:solidFill>
                <a:latin typeface="Broadway" pitchFamily="82" charset="0"/>
              </a:rPr>
              <a:t>1</a:t>
            </a:r>
            <a:endParaRPr lang="zh-CN" altLang="en-US" sz="4800" i="1" dirty="0">
              <a:solidFill>
                <a:prstClr val="white"/>
              </a:solidFill>
              <a:latin typeface="Broadway" pitchFamily="8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56625" y="2303467"/>
            <a:ext cx="828675" cy="827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i="1" dirty="0">
                <a:solidFill>
                  <a:prstClr val="white"/>
                </a:solidFill>
                <a:latin typeface="Broadway" pitchFamily="82" charset="0"/>
              </a:rPr>
              <a:t>2</a:t>
            </a:r>
            <a:endParaRPr lang="zh-CN" altLang="en-US" sz="4800" i="1" dirty="0">
              <a:solidFill>
                <a:prstClr val="white"/>
              </a:solidFill>
              <a:latin typeface="Broadway" pitchFamily="82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56625" y="3667128"/>
            <a:ext cx="828675" cy="828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i="1" dirty="0">
                <a:solidFill>
                  <a:prstClr val="white"/>
                </a:solidFill>
                <a:latin typeface="Broadway" pitchFamily="82" charset="0"/>
              </a:rPr>
              <a:t>3</a:t>
            </a:r>
            <a:endParaRPr lang="en-US" altLang="zh-CN" sz="4800" i="1" dirty="0">
              <a:solidFill>
                <a:prstClr val="white"/>
              </a:solidFill>
              <a:latin typeface="Broadway" pitchFamily="82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2" grpId="0" bldLvl="0" animBg="1"/>
      <p:bldP spid="3" grpId="0" bldLvl="0" animBg="1"/>
      <p:bldP spid="5" grpId="0"/>
      <p:bldP spid="6" grpId="0"/>
      <p:bldP spid="10" grpId="0"/>
      <p:bldP spid="11" grpId="0" bldLvl="0" animBg="1"/>
      <p:bldP spid="12" grpId="0" bldLvl="0" animBg="1"/>
      <p:bldP spid="1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dirty="0"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dirty="0"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开发策略阶段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091" y="4805733"/>
            <a:ext cx="465823" cy="465822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5530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51" y="1776413"/>
            <a:ext cx="1689100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" y="0"/>
            <a:ext cx="2887663" cy="6858000"/>
          </a:xfrm>
          <a:prstGeom prst="rect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9" name="矩形 4"/>
          <p:cNvSpPr>
            <a:spLocks noChangeArrowheads="1"/>
          </p:cNvSpPr>
          <p:nvPr/>
        </p:nvSpPr>
        <p:spPr bwMode="auto">
          <a:xfrm>
            <a:off x="3" y="576265"/>
            <a:ext cx="23907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3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开发策略</a:t>
            </a:r>
            <a:endParaRPr lang="zh-CN" altLang="en-US" sz="32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2787015" y="7620"/>
            <a:ext cx="9326880" cy="6858000"/>
          </a:xfrm>
          <a:prstGeom prst="line">
            <a:avLst/>
          </a:prstGeom>
          <a:ln w="12700">
            <a:prstDash val="dash"/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9669465" y="870272"/>
            <a:ext cx="1022351" cy="102393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latin typeface="时尚中黑简体" pitchFamily="2" charset="-122"/>
                <a:ea typeface="时尚中黑简体" pitchFamily="2" charset="-122"/>
              </a:rPr>
              <a:t>1</a:t>
            </a:r>
            <a:endParaRPr lang="zh-CN" altLang="en-US" sz="4400" dirty="0">
              <a:latin typeface="时尚中黑简体" pitchFamily="2" charset="-122"/>
              <a:ea typeface="时尚中黑简体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455027" y="1778322"/>
            <a:ext cx="1022351" cy="102393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latin typeface="时尚中黑简体" pitchFamily="2" charset="-122"/>
                <a:ea typeface="时尚中黑简体" pitchFamily="2" charset="-122"/>
              </a:rPr>
              <a:t>2</a:t>
            </a:r>
            <a:endParaRPr lang="zh-CN" altLang="en-US" sz="4400" dirty="0">
              <a:latin typeface="时尚中黑简体" pitchFamily="2" charset="-122"/>
              <a:ea typeface="时尚中黑简体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297741" y="2714947"/>
            <a:ext cx="1023937" cy="102393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latin typeface="时尚中黑简体" pitchFamily="2" charset="-122"/>
                <a:ea typeface="时尚中黑简体" pitchFamily="2" charset="-122"/>
              </a:rPr>
              <a:t>3</a:t>
            </a:r>
            <a:endParaRPr lang="zh-CN" altLang="en-US" sz="4400" dirty="0">
              <a:latin typeface="时尚中黑简体" pitchFamily="2" charset="-122"/>
              <a:ea typeface="时尚中黑简体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121402" y="3535680"/>
            <a:ext cx="1022351" cy="10223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latin typeface="时尚中黑简体" pitchFamily="2" charset="-122"/>
                <a:ea typeface="时尚中黑简体" pitchFamily="2" charset="-122"/>
              </a:rPr>
              <a:t>4</a:t>
            </a:r>
            <a:endParaRPr lang="zh-CN" altLang="en-US" sz="4400" dirty="0">
              <a:latin typeface="时尚中黑简体" pitchFamily="2" charset="-122"/>
              <a:ea typeface="时尚中黑简体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993959" y="4400868"/>
            <a:ext cx="1022351" cy="10223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latin typeface="时尚中黑简体" pitchFamily="2" charset="-122"/>
                <a:ea typeface="时尚中黑简体" pitchFamily="2" charset="-122"/>
              </a:rPr>
              <a:t>5</a:t>
            </a:r>
            <a:endParaRPr lang="zh-CN" altLang="en-US" sz="4400" dirty="0">
              <a:latin typeface="时尚中黑简体" pitchFamily="2" charset="-122"/>
              <a:ea typeface="时尚中黑简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008178" y="1010285"/>
            <a:ext cx="2468880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制定策略：概念设计</a:t>
            </a:r>
            <a:endParaRPr lang="zh-CN" altLang="en-US" sz="200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9604375" y="2081213"/>
            <a:ext cx="1706880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初步规模估计</a:t>
            </a:r>
            <a:endParaRPr lang="zh-CN" altLang="en-US" sz="200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6016628" y="2907030"/>
            <a:ext cx="1198880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时间估计</a:t>
            </a:r>
            <a:endParaRPr lang="zh-CN" altLang="en-US" sz="200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7160897" y="3898900"/>
            <a:ext cx="4246880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评估风险，并分配到各团队成员身上</a:t>
            </a:r>
            <a:endParaRPr lang="zh-CN" altLang="en-US" sz="200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Picture 44"/>
          <p:cNvPicPr>
            <a:picLocks noChangeAspect="1"/>
          </p:cNvPicPr>
          <p:nvPr/>
        </p:nvPicPr>
        <p:blipFill>
          <a:blip r:embed="rId1">
            <a:duotone>
              <a:prstClr val="black"/>
              <a:schemeClr val="accent6">
                <a:tint val="45000"/>
                <a:satMod val="400000"/>
              </a:schemeClr>
            </a:duotone>
            <a:lum bright="-2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795" y="5664200"/>
            <a:ext cx="1558925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燕尾形 4"/>
          <p:cNvSpPr/>
          <p:nvPr/>
        </p:nvSpPr>
        <p:spPr>
          <a:xfrm>
            <a:off x="9750428" y="5964242"/>
            <a:ext cx="403225" cy="40322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燕尾形 28"/>
          <p:cNvSpPr/>
          <p:nvPr/>
        </p:nvSpPr>
        <p:spPr>
          <a:xfrm>
            <a:off x="10088563" y="5964242"/>
            <a:ext cx="404812" cy="40322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燕尾形 29"/>
          <p:cNvSpPr/>
          <p:nvPr/>
        </p:nvSpPr>
        <p:spPr>
          <a:xfrm>
            <a:off x="10442576" y="5964242"/>
            <a:ext cx="404813" cy="40322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669" y="5442688"/>
            <a:ext cx="1446331" cy="14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827657" y="4401185"/>
            <a:ext cx="2214880" cy="72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生产配置管理计划</a:t>
            </a:r>
            <a:endParaRPr lang="zh-CN" altLang="en-US" sz="200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CIP</a:t>
            </a:r>
            <a:r>
              <a:rPr lang="zh-CN" altLang="en-US" sz="20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CCP</a:t>
            </a:r>
            <a:r>
              <a:rPr lang="zh-CN" altLang="en-US" sz="20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CCB</a:t>
            </a:r>
            <a:endParaRPr lang="en-US" altLang="zh-CN" sz="200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8" grpId="0"/>
      <p:bldP spid="23" grpId="0"/>
      <p:bldP spid="24" grpId="0"/>
      <p:bldP spid="25" grpId="0"/>
      <p:bldP spid="5" grpId="0" animBg="1"/>
      <p:bldP spid="29" grpId="0" animBg="1"/>
      <p:bldP spid="30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开发计划阶段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091" y="4805733"/>
            <a:ext cx="465823" cy="465822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grpSp>
        <p:nvGrpSpPr>
          <p:cNvPr id="61444" name="组合 1"/>
          <p:cNvGrpSpPr/>
          <p:nvPr/>
        </p:nvGrpSpPr>
        <p:grpSpPr bwMode="auto">
          <a:xfrm>
            <a:off x="4483102" y="1168400"/>
            <a:ext cx="2476500" cy="2370138"/>
            <a:chOff x="2870933" y="1015387"/>
            <a:chExt cx="2476475" cy="2371212"/>
          </a:xfrm>
        </p:grpSpPr>
        <p:pic>
          <p:nvPicPr>
            <p:cNvPr id="61445" name="图片 7"/>
            <p:cNvPicPr>
              <a:picLocks noChangeAspect="1"/>
            </p:cNvPicPr>
            <p:nvPr/>
          </p:nvPicPr>
          <p:blipFill>
            <a:blip r:embed="rId2">
              <a:biLevel thresh="50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7378" y="1706233"/>
              <a:ext cx="1099670" cy="1099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46" name="图片 1"/>
            <p:cNvPicPr>
              <a:picLocks noChangeAspect="1"/>
            </p:cNvPicPr>
            <p:nvPr/>
          </p:nvPicPr>
          <p:blipFill>
            <a:blip r:embed="rId3">
              <a:biLevel thresh="50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0933" y="1015387"/>
              <a:ext cx="2371212" cy="2371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任意多边形 10"/>
            <p:cNvSpPr/>
            <p:nvPr/>
          </p:nvSpPr>
          <p:spPr bwMode="auto">
            <a:xfrm>
              <a:off x="3658325" y="1539499"/>
              <a:ext cx="1689083" cy="1688278"/>
            </a:xfrm>
            <a:custGeom>
              <a:avLst/>
              <a:gdLst>
                <a:gd name="connsiteX0" fmla="*/ 841375 w 1689100"/>
                <a:gd name="connsiteY0" fmla="*/ 109537 h 1689100"/>
                <a:gd name="connsiteX1" fmla="*/ 104775 w 1689100"/>
                <a:gd name="connsiteY1" fmla="*/ 846137 h 1689100"/>
                <a:gd name="connsiteX2" fmla="*/ 841375 w 1689100"/>
                <a:gd name="connsiteY2" fmla="*/ 1582737 h 1689100"/>
                <a:gd name="connsiteX3" fmla="*/ 1577975 w 1689100"/>
                <a:gd name="connsiteY3" fmla="*/ 846137 h 1689100"/>
                <a:gd name="connsiteX4" fmla="*/ 841375 w 1689100"/>
                <a:gd name="connsiteY4" fmla="*/ 109537 h 1689100"/>
                <a:gd name="connsiteX5" fmla="*/ 844550 w 1689100"/>
                <a:gd name="connsiteY5" fmla="*/ 0 h 1689100"/>
                <a:gd name="connsiteX6" fmla="*/ 1689100 w 1689100"/>
                <a:gd name="connsiteY6" fmla="*/ 844550 h 1689100"/>
                <a:gd name="connsiteX7" fmla="*/ 844550 w 1689100"/>
                <a:gd name="connsiteY7" fmla="*/ 1689100 h 1689100"/>
                <a:gd name="connsiteX8" fmla="*/ 0 w 1689100"/>
                <a:gd name="connsiteY8" fmla="*/ 844550 h 1689100"/>
                <a:gd name="connsiteX9" fmla="*/ 844550 w 1689100"/>
                <a:gd name="connsiteY9" fmla="*/ 0 h 168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9100" h="1689100">
                  <a:moveTo>
                    <a:pt x="841375" y="109537"/>
                  </a:moveTo>
                  <a:cubicBezTo>
                    <a:pt x="434562" y="109537"/>
                    <a:pt x="104775" y="439324"/>
                    <a:pt x="104775" y="846137"/>
                  </a:cubicBezTo>
                  <a:cubicBezTo>
                    <a:pt x="104775" y="1252950"/>
                    <a:pt x="434562" y="1582737"/>
                    <a:pt x="841375" y="1582737"/>
                  </a:cubicBezTo>
                  <a:cubicBezTo>
                    <a:pt x="1248188" y="1582737"/>
                    <a:pt x="1577975" y="1252950"/>
                    <a:pt x="1577975" y="846137"/>
                  </a:cubicBezTo>
                  <a:cubicBezTo>
                    <a:pt x="1577975" y="439324"/>
                    <a:pt x="1248188" y="109537"/>
                    <a:pt x="841375" y="109537"/>
                  </a:cubicBezTo>
                  <a:close/>
                  <a:moveTo>
                    <a:pt x="844550" y="0"/>
                  </a:moveTo>
                  <a:cubicBezTo>
                    <a:pt x="1310982" y="0"/>
                    <a:pt x="1689100" y="378118"/>
                    <a:pt x="1689100" y="844550"/>
                  </a:cubicBezTo>
                  <a:cubicBezTo>
                    <a:pt x="1689100" y="1310982"/>
                    <a:pt x="1310982" y="1689100"/>
                    <a:pt x="844550" y="1689100"/>
                  </a:cubicBezTo>
                  <a:cubicBezTo>
                    <a:pt x="378118" y="1689100"/>
                    <a:pt x="0" y="1310982"/>
                    <a:pt x="0" y="844550"/>
                  </a:cubicBezTo>
                  <a:cubicBezTo>
                    <a:pt x="0" y="378118"/>
                    <a:pt x="378118" y="0"/>
                    <a:pt x="8445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" y="0"/>
            <a:ext cx="2430463" cy="6858000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开发计划阶段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2560641" y="42864"/>
            <a:ext cx="2289175" cy="3382962"/>
            <a:chOff x="2560638" y="42863"/>
            <a:chExt cx="2289175" cy="3382962"/>
          </a:xfrm>
        </p:grpSpPr>
        <p:sp>
          <p:nvSpPr>
            <p:cNvPr id="5" name="Rectangle 10"/>
            <p:cNvSpPr/>
            <p:nvPr/>
          </p:nvSpPr>
          <p:spPr bwMode="auto">
            <a:xfrm>
              <a:off x="2566988" y="1023938"/>
              <a:ext cx="2282825" cy="2401887"/>
            </a:xfrm>
            <a:prstGeom prst="rect">
              <a:avLst/>
            </a:prstGeom>
            <a:solidFill>
              <a:srgbClr val="C00000">
                <a:alpha val="7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517" name="矩形 1"/>
            <p:cNvSpPr>
              <a:spLocks noChangeArrowheads="1"/>
            </p:cNvSpPr>
            <p:nvPr/>
          </p:nvSpPr>
          <p:spPr bwMode="auto">
            <a:xfrm>
              <a:off x="2570163" y="2222500"/>
              <a:ext cx="226695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</a:rPr>
                <a:t>列举在周期中产生的所有产品，完成</a:t>
              </a:r>
              <a:r>
                <a:rPr lang="en-US" altLang="zh-CN" sz="1800">
                  <a:solidFill>
                    <a:schemeClr val="bg1"/>
                  </a:solidFill>
                </a:rPr>
                <a:t>size summary</a:t>
              </a:r>
              <a:r>
                <a:rPr lang="zh-CN" altLang="en-US" sz="1800">
                  <a:solidFill>
                    <a:schemeClr val="bg1"/>
                  </a:solidFill>
                </a:rPr>
                <a:t>表</a:t>
              </a:r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562225" y="620713"/>
              <a:ext cx="2286000" cy="3397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2519" name="组合 3"/>
            <p:cNvGrpSpPr/>
            <p:nvPr/>
          </p:nvGrpSpPr>
          <p:grpSpPr bwMode="auto">
            <a:xfrm>
              <a:off x="2862263" y="1068388"/>
              <a:ext cx="1555750" cy="1212850"/>
              <a:chOff x="2960443" y="1280160"/>
              <a:chExt cx="1555286" cy="1212215"/>
            </a:xfrm>
          </p:grpSpPr>
          <p:pic>
            <p:nvPicPr>
              <p:cNvPr id="62521" name="图片 55"/>
              <p:cNvPicPr>
                <a:picLocks noChangeAspect="1"/>
              </p:cNvPicPr>
              <p:nvPr/>
            </p:nvPicPr>
            <p:blipFill>
              <a:blip r:embed="rId1">
                <a:biLevel thresh="50000"/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0443" y="1280160"/>
                <a:ext cx="1212215" cy="1212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22" name="图片 27"/>
              <p:cNvPicPr>
                <a:picLocks noChangeAspect="1"/>
              </p:cNvPicPr>
              <p:nvPr/>
            </p:nvPicPr>
            <p:blipFill>
              <a:blip r:embed="rId2" cstate="print">
                <a:biLevel thresh="50000"/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4914" y="1652173"/>
                <a:ext cx="660815" cy="6608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" name="文本框 5"/>
            <p:cNvSpPr txBox="1"/>
            <p:nvPr/>
          </p:nvSpPr>
          <p:spPr>
            <a:xfrm>
              <a:off x="2560638" y="42863"/>
              <a:ext cx="1125537" cy="1107996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6600" dirty="0">
                  <a:solidFill>
                    <a:srgbClr val="FFC000"/>
                  </a:solidFill>
                  <a:latin typeface="Broadway" pitchFamily="82" charset="0"/>
                  <a:ea typeface="汉仪秀英体简" pitchFamily="49" charset="-122"/>
                </a:rPr>
                <a:t>1.</a:t>
              </a:r>
              <a:endParaRPr lang="zh-CN" altLang="en-US" sz="6600" dirty="0">
                <a:solidFill>
                  <a:srgbClr val="FFC000"/>
                </a:solidFill>
                <a:latin typeface="Broadway" pitchFamily="82" charset="0"/>
                <a:ea typeface="汉仪秀英体简" pitchFamily="49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4965702" y="42867"/>
            <a:ext cx="2306639" cy="3368675"/>
            <a:chOff x="4965700" y="42863"/>
            <a:chExt cx="2306638" cy="3368675"/>
          </a:xfrm>
        </p:grpSpPr>
        <p:sp>
          <p:nvSpPr>
            <p:cNvPr id="14" name="Rectangle 10"/>
            <p:cNvSpPr/>
            <p:nvPr/>
          </p:nvSpPr>
          <p:spPr bwMode="auto">
            <a:xfrm>
              <a:off x="4981575" y="1011238"/>
              <a:ext cx="2284413" cy="2400300"/>
            </a:xfrm>
            <a:prstGeom prst="rect">
              <a:avLst/>
            </a:prstGeom>
            <a:solidFill>
              <a:srgbClr val="C00000">
                <a:alpha val="7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512" name="矩形 2"/>
            <p:cNvSpPr>
              <a:spLocks noChangeArrowheads="1"/>
            </p:cNvSpPr>
            <p:nvPr/>
          </p:nvSpPr>
          <p:spPr bwMode="auto">
            <a:xfrm>
              <a:off x="4995863" y="2225675"/>
              <a:ext cx="2276475" cy="659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估算每个任务所需的时间，完成</a:t>
              </a:r>
              <a:r>
                <a:rPr lang="en-US" altLang="zh-CN" sz="1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TASK</a:t>
              </a:r>
              <a:r>
                <a:rPr lang="zh-CN" altLang="en-US" sz="1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表</a:t>
              </a:r>
              <a:endParaRPr lang="zh-CN" altLang="en-US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65700" y="620713"/>
              <a:ext cx="2286000" cy="3397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62514" name="图片 1"/>
            <p:cNvPicPr>
              <a:picLocks noChangeAspect="1"/>
            </p:cNvPicPr>
            <p:nvPr/>
          </p:nvPicPr>
          <p:blipFill>
            <a:blip r:embed="rId3" cstate="print">
              <a:biLevel thresh="50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7063" y="1274763"/>
              <a:ext cx="827087" cy="827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文本框 57"/>
            <p:cNvSpPr txBox="1"/>
            <p:nvPr/>
          </p:nvSpPr>
          <p:spPr>
            <a:xfrm>
              <a:off x="4995863" y="42863"/>
              <a:ext cx="1125537" cy="1107996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6600" dirty="0">
                  <a:solidFill>
                    <a:srgbClr val="FFC000"/>
                  </a:solidFill>
                  <a:latin typeface="Broadway" pitchFamily="82" charset="0"/>
                  <a:ea typeface="汉仪秀英体简" pitchFamily="49" charset="-122"/>
                </a:rPr>
                <a:t>2.</a:t>
              </a:r>
              <a:endParaRPr lang="zh-CN" altLang="en-US" sz="6600" dirty="0">
                <a:solidFill>
                  <a:srgbClr val="FFC000"/>
                </a:solidFill>
                <a:latin typeface="Broadway" pitchFamily="82" charset="0"/>
                <a:ea typeface="汉仪秀英体简" pitchFamily="49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 bwMode="auto">
          <a:xfrm>
            <a:off x="7377115" y="14290"/>
            <a:ext cx="2289175" cy="3389312"/>
            <a:chOff x="7377113" y="14288"/>
            <a:chExt cx="2289175" cy="3389312"/>
          </a:xfrm>
        </p:grpSpPr>
        <p:sp>
          <p:nvSpPr>
            <p:cNvPr id="15" name="Rectangle 10"/>
            <p:cNvSpPr/>
            <p:nvPr/>
          </p:nvSpPr>
          <p:spPr bwMode="auto">
            <a:xfrm>
              <a:off x="7378700" y="1001713"/>
              <a:ext cx="2282825" cy="2401887"/>
            </a:xfrm>
            <a:prstGeom prst="rect">
              <a:avLst/>
            </a:prstGeom>
            <a:solidFill>
              <a:srgbClr val="C00000">
                <a:alpha val="7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507" name="矩形 20"/>
            <p:cNvSpPr>
              <a:spLocks noChangeArrowheads="1"/>
            </p:cNvSpPr>
            <p:nvPr/>
          </p:nvSpPr>
          <p:spPr bwMode="auto">
            <a:xfrm>
              <a:off x="7377113" y="2222500"/>
              <a:ext cx="2265362" cy="933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估算每周的任务所需时间，完成</a:t>
              </a:r>
              <a:r>
                <a:rPr lang="en-US" altLang="zh-CN" sz="1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schedule</a:t>
              </a:r>
              <a:r>
                <a:rPr lang="zh-CN" altLang="en-US" sz="1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表</a:t>
              </a:r>
              <a:endParaRPr lang="zh-CN" altLang="en-US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380288" y="620713"/>
              <a:ext cx="2286000" cy="3397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2509" name="Freeform 18"/>
            <p:cNvSpPr>
              <a:spLocks noEditPoints="1"/>
            </p:cNvSpPr>
            <p:nvPr/>
          </p:nvSpPr>
          <p:spPr bwMode="black">
            <a:xfrm>
              <a:off x="8218488" y="1277938"/>
              <a:ext cx="581025" cy="709612"/>
            </a:xfrm>
            <a:custGeom>
              <a:avLst/>
              <a:gdLst>
                <a:gd name="T0" fmla="*/ 2147483646 w 246"/>
                <a:gd name="T1" fmla="*/ 2147483646 h 300"/>
                <a:gd name="T2" fmla="*/ 2147483646 w 246"/>
                <a:gd name="T3" fmla="*/ 2147483646 h 300"/>
                <a:gd name="T4" fmla="*/ 2147483646 w 246"/>
                <a:gd name="T5" fmla="*/ 2147483646 h 300"/>
                <a:gd name="T6" fmla="*/ 2147483646 w 246"/>
                <a:gd name="T7" fmla="*/ 2147483646 h 300"/>
                <a:gd name="T8" fmla="*/ 2147483646 w 246"/>
                <a:gd name="T9" fmla="*/ 2147483646 h 300"/>
                <a:gd name="T10" fmla="*/ 2147483646 w 246"/>
                <a:gd name="T11" fmla="*/ 2147483646 h 300"/>
                <a:gd name="T12" fmla="*/ 2147483646 w 246"/>
                <a:gd name="T13" fmla="*/ 2147483646 h 300"/>
                <a:gd name="T14" fmla="*/ 2147483646 w 246"/>
                <a:gd name="T15" fmla="*/ 2147483646 h 300"/>
                <a:gd name="T16" fmla="*/ 2147483646 w 246"/>
                <a:gd name="T17" fmla="*/ 2147483646 h 300"/>
                <a:gd name="T18" fmla="*/ 2147483646 w 246"/>
                <a:gd name="T19" fmla="*/ 2147483646 h 300"/>
                <a:gd name="T20" fmla="*/ 2147483646 w 246"/>
                <a:gd name="T21" fmla="*/ 2147483646 h 300"/>
                <a:gd name="T22" fmla="*/ 2147483646 w 246"/>
                <a:gd name="T23" fmla="*/ 2147483646 h 300"/>
                <a:gd name="T24" fmla="*/ 2147483646 w 246"/>
                <a:gd name="T25" fmla="*/ 2147483646 h 300"/>
                <a:gd name="T26" fmla="*/ 2147483646 w 246"/>
                <a:gd name="T27" fmla="*/ 2147483646 h 300"/>
                <a:gd name="T28" fmla="*/ 2147483646 w 246"/>
                <a:gd name="T29" fmla="*/ 2147483646 h 300"/>
                <a:gd name="T30" fmla="*/ 0 w 246"/>
                <a:gd name="T31" fmla="*/ 2147483646 h 300"/>
                <a:gd name="T32" fmla="*/ 2147483646 w 246"/>
                <a:gd name="T33" fmla="*/ 2147483646 h 300"/>
                <a:gd name="T34" fmla="*/ 2147483646 w 246"/>
                <a:gd name="T35" fmla="*/ 2147483646 h 300"/>
                <a:gd name="T36" fmla="*/ 2147483646 w 246"/>
                <a:gd name="T37" fmla="*/ 2147483646 h 300"/>
                <a:gd name="T38" fmla="*/ 2147483646 w 246"/>
                <a:gd name="T39" fmla="*/ 2147483646 h 300"/>
                <a:gd name="T40" fmla="*/ 2147483646 w 246"/>
                <a:gd name="T41" fmla="*/ 2147483646 h 300"/>
                <a:gd name="T42" fmla="*/ 2147483646 w 246"/>
                <a:gd name="T43" fmla="*/ 2147483646 h 300"/>
                <a:gd name="T44" fmla="*/ 2147483646 w 246"/>
                <a:gd name="T45" fmla="*/ 2147483646 h 300"/>
                <a:gd name="T46" fmla="*/ 2147483646 w 246"/>
                <a:gd name="T47" fmla="*/ 0 h 300"/>
                <a:gd name="T48" fmla="*/ 2147483646 w 246"/>
                <a:gd name="T49" fmla="*/ 2147483646 h 300"/>
                <a:gd name="T50" fmla="*/ 2147483646 w 246"/>
                <a:gd name="T51" fmla="*/ 2147483646 h 300"/>
                <a:gd name="T52" fmla="*/ 2147483646 w 246"/>
                <a:gd name="T53" fmla="*/ 2147483646 h 300"/>
                <a:gd name="T54" fmla="*/ 2147483646 w 246"/>
                <a:gd name="T55" fmla="*/ 2147483646 h 300"/>
                <a:gd name="T56" fmla="*/ 2147483646 w 246"/>
                <a:gd name="T57" fmla="*/ 2147483646 h 300"/>
                <a:gd name="T58" fmla="*/ 2147483646 w 246"/>
                <a:gd name="T59" fmla="*/ 2147483646 h 300"/>
                <a:gd name="T60" fmla="*/ 2147483646 w 246"/>
                <a:gd name="T61" fmla="*/ 2147483646 h 300"/>
                <a:gd name="T62" fmla="*/ 2147483646 w 246"/>
                <a:gd name="T63" fmla="*/ 2147483646 h 300"/>
                <a:gd name="T64" fmla="*/ 2147483646 w 246"/>
                <a:gd name="T65" fmla="*/ 2147483646 h 300"/>
                <a:gd name="T66" fmla="*/ 2147483646 w 246"/>
                <a:gd name="T67" fmla="*/ 2147483646 h 300"/>
                <a:gd name="T68" fmla="*/ 2147483646 w 246"/>
                <a:gd name="T69" fmla="*/ 2147483646 h 300"/>
                <a:gd name="T70" fmla="*/ 2147483646 w 246"/>
                <a:gd name="T71" fmla="*/ 2147483646 h 300"/>
                <a:gd name="T72" fmla="*/ 2147483646 w 246"/>
                <a:gd name="T73" fmla="*/ 2147483646 h 300"/>
                <a:gd name="T74" fmla="*/ 2147483646 w 246"/>
                <a:gd name="T75" fmla="*/ 2147483646 h 300"/>
                <a:gd name="T76" fmla="*/ 2147483646 w 246"/>
                <a:gd name="T77" fmla="*/ 2147483646 h 300"/>
                <a:gd name="T78" fmla="*/ 2147483646 w 246"/>
                <a:gd name="T79" fmla="*/ 2147483646 h 300"/>
                <a:gd name="T80" fmla="*/ 2147483646 w 246"/>
                <a:gd name="T81" fmla="*/ 2147483646 h 300"/>
                <a:gd name="T82" fmla="*/ 2147483646 w 246"/>
                <a:gd name="T83" fmla="*/ 2147483646 h 300"/>
                <a:gd name="T84" fmla="*/ 2147483646 w 246"/>
                <a:gd name="T85" fmla="*/ 2147483646 h 300"/>
                <a:gd name="T86" fmla="*/ 2147483646 w 246"/>
                <a:gd name="T87" fmla="*/ 2147483646 h 300"/>
                <a:gd name="T88" fmla="*/ 2147483646 w 246"/>
                <a:gd name="T89" fmla="*/ 2147483646 h 300"/>
                <a:gd name="T90" fmla="*/ 2147483646 w 246"/>
                <a:gd name="T91" fmla="*/ 2147483646 h 300"/>
                <a:gd name="T92" fmla="*/ 2147483646 w 246"/>
                <a:gd name="T93" fmla="*/ 2147483646 h 300"/>
                <a:gd name="T94" fmla="*/ 2147483646 w 246"/>
                <a:gd name="T95" fmla="*/ 2147483646 h 300"/>
                <a:gd name="T96" fmla="*/ 2147483646 w 246"/>
                <a:gd name="T97" fmla="*/ 2147483646 h 300"/>
                <a:gd name="T98" fmla="*/ 2147483646 w 246"/>
                <a:gd name="T99" fmla="*/ 2147483646 h 300"/>
                <a:gd name="T100" fmla="*/ 2147483646 w 246"/>
                <a:gd name="T101" fmla="*/ 2147483646 h 3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46" h="300">
                  <a:moveTo>
                    <a:pt x="43" y="192"/>
                  </a:moveTo>
                  <a:cubicBezTo>
                    <a:pt x="129" y="192"/>
                    <a:pt x="129" y="192"/>
                    <a:pt x="129" y="192"/>
                  </a:cubicBezTo>
                  <a:cubicBezTo>
                    <a:pt x="129" y="202"/>
                    <a:pt x="129" y="202"/>
                    <a:pt x="129" y="202"/>
                  </a:cubicBezTo>
                  <a:cubicBezTo>
                    <a:pt x="43" y="202"/>
                    <a:pt x="43" y="202"/>
                    <a:pt x="43" y="202"/>
                  </a:cubicBezTo>
                  <a:lnTo>
                    <a:pt x="43" y="192"/>
                  </a:lnTo>
                  <a:close/>
                  <a:moveTo>
                    <a:pt x="129" y="126"/>
                  </a:moveTo>
                  <a:cubicBezTo>
                    <a:pt x="43" y="126"/>
                    <a:pt x="43" y="126"/>
                    <a:pt x="43" y="126"/>
                  </a:cubicBezTo>
                  <a:cubicBezTo>
                    <a:pt x="43" y="135"/>
                    <a:pt x="43" y="135"/>
                    <a:pt x="43" y="135"/>
                  </a:cubicBezTo>
                  <a:cubicBezTo>
                    <a:pt x="129" y="135"/>
                    <a:pt x="129" y="135"/>
                    <a:pt x="129" y="135"/>
                  </a:cubicBezTo>
                  <a:lnTo>
                    <a:pt x="129" y="126"/>
                  </a:lnTo>
                  <a:close/>
                  <a:moveTo>
                    <a:pt x="208" y="111"/>
                  </a:moveTo>
                  <a:cubicBezTo>
                    <a:pt x="215" y="101"/>
                    <a:pt x="215" y="101"/>
                    <a:pt x="215" y="101"/>
                  </a:cubicBezTo>
                  <a:cubicBezTo>
                    <a:pt x="219" y="101"/>
                    <a:pt x="219" y="101"/>
                    <a:pt x="219" y="101"/>
                  </a:cubicBezTo>
                  <a:cubicBezTo>
                    <a:pt x="219" y="90"/>
                    <a:pt x="219" y="90"/>
                    <a:pt x="219" y="90"/>
                  </a:cubicBezTo>
                  <a:cubicBezTo>
                    <a:pt x="208" y="106"/>
                    <a:pt x="208" y="106"/>
                    <a:pt x="208" y="106"/>
                  </a:cubicBezTo>
                  <a:lnTo>
                    <a:pt x="208" y="111"/>
                  </a:lnTo>
                  <a:close/>
                  <a:moveTo>
                    <a:pt x="117" y="92"/>
                  </a:moveTo>
                  <a:cubicBezTo>
                    <a:pt x="43" y="92"/>
                    <a:pt x="43" y="92"/>
                    <a:pt x="43" y="92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17" y="102"/>
                    <a:pt x="117" y="102"/>
                    <a:pt x="117" y="102"/>
                  </a:cubicBezTo>
                  <a:lnTo>
                    <a:pt x="117" y="92"/>
                  </a:lnTo>
                  <a:close/>
                  <a:moveTo>
                    <a:pt x="43" y="235"/>
                  </a:moveTo>
                  <a:cubicBezTo>
                    <a:pt x="117" y="235"/>
                    <a:pt x="117" y="235"/>
                    <a:pt x="117" y="235"/>
                  </a:cubicBezTo>
                  <a:cubicBezTo>
                    <a:pt x="117" y="226"/>
                    <a:pt x="117" y="226"/>
                    <a:pt x="117" y="226"/>
                  </a:cubicBezTo>
                  <a:cubicBezTo>
                    <a:pt x="43" y="226"/>
                    <a:pt x="43" y="226"/>
                    <a:pt x="43" y="226"/>
                  </a:cubicBezTo>
                  <a:lnTo>
                    <a:pt x="43" y="235"/>
                  </a:lnTo>
                  <a:close/>
                  <a:moveTo>
                    <a:pt x="208" y="287"/>
                  </a:moveTo>
                  <a:cubicBezTo>
                    <a:pt x="11" y="287"/>
                    <a:pt x="11" y="287"/>
                    <a:pt x="11" y="28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7" y="31"/>
                    <a:pt x="40" y="26"/>
                    <a:pt x="4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219" y="300"/>
                    <a:pt x="219" y="300"/>
                    <a:pt x="219" y="300"/>
                  </a:cubicBezTo>
                  <a:cubicBezTo>
                    <a:pt x="219" y="157"/>
                    <a:pt x="219" y="157"/>
                    <a:pt x="219" y="157"/>
                  </a:cubicBezTo>
                  <a:cubicBezTo>
                    <a:pt x="208" y="173"/>
                    <a:pt x="208" y="173"/>
                    <a:pt x="208" y="173"/>
                  </a:cubicBezTo>
                  <a:lnTo>
                    <a:pt x="208" y="287"/>
                  </a:lnTo>
                  <a:close/>
                  <a:moveTo>
                    <a:pt x="117" y="159"/>
                  </a:moveTo>
                  <a:cubicBezTo>
                    <a:pt x="43" y="159"/>
                    <a:pt x="43" y="159"/>
                    <a:pt x="43" y="159"/>
                  </a:cubicBezTo>
                  <a:cubicBezTo>
                    <a:pt x="43" y="169"/>
                    <a:pt x="43" y="169"/>
                    <a:pt x="43" y="169"/>
                  </a:cubicBezTo>
                  <a:cubicBezTo>
                    <a:pt x="117" y="169"/>
                    <a:pt x="117" y="169"/>
                    <a:pt x="117" y="169"/>
                  </a:cubicBezTo>
                  <a:lnTo>
                    <a:pt x="117" y="159"/>
                  </a:lnTo>
                  <a:close/>
                  <a:moveTo>
                    <a:pt x="41" y="36"/>
                  </a:moveTo>
                  <a:cubicBezTo>
                    <a:pt x="43" y="29"/>
                    <a:pt x="50" y="25"/>
                    <a:pt x="57" y="22"/>
                  </a:cubicBezTo>
                  <a:cubicBezTo>
                    <a:pt x="63" y="21"/>
                    <a:pt x="71" y="20"/>
                    <a:pt x="77" y="20"/>
                  </a:cubicBezTo>
                  <a:cubicBezTo>
                    <a:pt x="80" y="20"/>
                    <a:pt x="83" y="20"/>
                    <a:pt x="86" y="20"/>
                  </a:cubicBezTo>
                  <a:cubicBezTo>
                    <a:pt x="87" y="20"/>
                    <a:pt x="88" y="20"/>
                    <a:pt x="89" y="20"/>
                  </a:cubicBezTo>
                  <a:cubicBezTo>
                    <a:pt x="89" y="9"/>
                    <a:pt x="98" y="0"/>
                    <a:pt x="110" y="0"/>
                  </a:cubicBezTo>
                  <a:cubicBezTo>
                    <a:pt x="121" y="0"/>
                    <a:pt x="130" y="9"/>
                    <a:pt x="130" y="20"/>
                  </a:cubicBezTo>
                  <a:cubicBezTo>
                    <a:pt x="131" y="20"/>
                    <a:pt x="132" y="20"/>
                    <a:pt x="133" y="20"/>
                  </a:cubicBezTo>
                  <a:cubicBezTo>
                    <a:pt x="136" y="20"/>
                    <a:pt x="139" y="20"/>
                    <a:pt x="142" y="20"/>
                  </a:cubicBezTo>
                  <a:cubicBezTo>
                    <a:pt x="149" y="20"/>
                    <a:pt x="156" y="21"/>
                    <a:pt x="162" y="22"/>
                  </a:cubicBezTo>
                  <a:cubicBezTo>
                    <a:pt x="170" y="25"/>
                    <a:pt x="176" y="29"/>
                    <a:pt x="178" y="36"/>
                  </a:cubicBezTo>
                  <a:cubicBezTo>
                    <a:pt x="179" y="38"/>
                    <a:pt x="179" y="41"/>
                    <a:pt x="179" y="43"/>
                  </a:cubicBezTo>
                  <a:cubicBezTo>
                    <a:pt x="145" y="43"/>
                    <a:pt x="74" y="43"/>
                    <a:pt x="40" y="43"/>
                  </a:cubicBezTo>
                  <a:cubicBezTo>
                    <a:pt x="40" y="41"/>
                    <a:pt x="41" y="38"/>
                    <a:pt x="41" y="36"/>
                  </a:cubicBezTo>
                  <a:close/>
                  <a:moveTo>
                    <a:pt x="99" y="20"/>
                  </a:moveTo>
                  <a:cubicBezTo>
                    <a:pt x="103" y="20"/>
                    <a:pt x="106" y="20"/>
                    <a:pt x="110" y="20"/>
                  </a:cubicBezTo>
                  <a:cubicBezTo>
                    <a:pt x="113" y="20"/>
                    <a:pt x="116" y="20"/>
                    <a:pt x="120" y="20"/>
                  </a:cubicBezTo>
                  <a:cubicBezTo>
                    <a:pt x="119" y="15"/>
                    <a:pt x="115" y="11"/>
                    <a:pt x="110" y="11"/>
                  </a:cubicBezTo>
                  <a:cubicBezTo>
                    <a:pt x="104" y="11"/>
                    <a:pt x="100" y="15"/>
                    <a:pt x="99" y="20"/>
                  </a:cubicBezTo>
                  <a:close/>
                  <a:moveTo>
                    <a:pt x="190" y="269"/>
                  </a:moveTo>
                  <a:cubicBezTo>
                    <a:pt x="29" y="269"/>
                    <a:pt x="29" y="269"/>
                    <a:pt x="29" y="26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190" y="59"/>
                    <a:pt x="190" y="59"/>
                    <a:pt x="190" y="59"/>
                  </a:cubicBezTo>
                  <a:cubicBezTo>
                    <a:pt x="190" y="71"/>
                    <a:pt x="190" y="71"/>
                    <a:pt x="190" y="71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0" y="49"/>
                    <a:pt x="200" y="49"/>
                    <a:pt x="200" y="49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278"/>
                    <a:pt x="19" y="278"/>
                    <a:pt x="19" y="278"/>
                  </a:cubicBezTo>
                  <a:cubicBezTo>
                    <a:pt x="200" y="278"/>
                    <a:pt x="200" y="278"/>
                    <a:pt x="200" y="278"/>
                  </a:cubicBezTo>
                  <a:cubicBezTo>
                    <a:pt x="200" y="185"/>
                    <a:pt x="200" y="185"/>
                    <a:pt x="200" y="185"/>
                  </a:cubicBezTo>
                  <a:cubicBezTo>
                    <a:pt x="190" y="199"/>
                    <a:pt x="190" y="199"/>
                    <a:pt x="190" y="199"/>
                  </a:cubicBezTo>
                  <a:lnTo>
                    <a:pt x="190" y="269"/>
                  </a:lnTo>
                  <a:close/>
                  <a:moveTo>
                    <a:pt x="200" y="119"/>
                  </a:moveTo>
                  <a:cubicBezTo>
                    <a:pt x="190" y="133"/>
                    <a:pt x="190" y="133"/>
                    <a:pt x="190" y="133"/>
                  </a:cubicBezTo>
                  <a:cubicBezTo>
                    <a:pt x="190" y="138"/>
                    <a:pt x="190" y="138"/>
                    <a:pt x="190" y="138"/>
                  </a:cubicBezTo>
                  <a:cubicBezTo>
                    <a:pt x="200" y="124"/>
                    <a:pt x="200" y="124"/>
                    <a:pt x="200" y="124"/>
                  </a:cubicBezTo>
                  <a:lnTo>
                    <a:pt x="200" y="119"/>
                  </a:lnTo>
                  <a:close/>
                  <a:moveTo>
                    <a:pt x="215" y="35"/>
                  </a:moveTo>
                  <a:cubicBezTo>
                    <a:pt x="219" y="35"/>
                    <a:pt x="219" y="35"/>
                    <a:pt x="219" y="35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175" y="22"/>
                    <a:pt x="175" y="22"/>
                    <a:pt x="175" y="22"/>
                  </a:cubicBezTo>
                  <a:cubicBezTo>
                    <a:pt x="179" y="26"/>
                    <a:pt x="182" y="30"/>
                    <a:pt x="184" y="36"/>
                  </a:cubicBezTo>
                  <a:cubicBezTo>
                    <a:pt x="208" y="36"/>
                    <a:pt x="208" y="36"/>
                    <a:pt x="208" y="36"/>
                  </a:cubicBezTo>
                  <a:cubicBezTo>
                    <a:pt x="208" y="44"/>
                    <a:pt x="208" y="44"/>
                    <a:pt x="208" y="44"/>
                  </a:cubicBezTo>
                  <a:lnTo>
                    <a:pt x="215" y="35"/>
                  </a:lnTo>
                  <a:close/>
                  <a:moveTo>
                    <a:pt x="246" y="41"/>
                  </a:moveTo>
                  <a:cubicBezTo>
                    <a:pt x="182" y="134"/>
                    <a:pt x="182" y="134"/>
                    <a:pt x="182" y="134"/>
                  </a:cubicBezTo>
                  <a:cubicBezTo>
                    <a:pt x="155" y="134"/>
                    <a:pt x="155" y="134"/>
                    <a:pt x="155" y="134"/>
                  </a:cubicBezTo>
                  <a:cubicBezTo>
                    <a:pt x="129" y="92"/>
                    <a:pt x="129" y="92"/>
                    <a:pt x="129" y="92"/>
                  </a:cubicBezTo>
                  <a:cubicBezTo>
                    <a:pt x="156" y="92"/>
                    <a:pt x="156" y="92"/>
                    <a:pt x="156" y="92"/>
                  </a:cubicBezTo>
                  <a:cubicBezTo>
                    <a:pt x="169" y="113"/>
                    <a:pt x="169" y="113"/>
                    <a:pt x="169" y="113"/>
                  </a:cubicBezTo>
                  <a:cubicBezTo>
                    <a:pt x="218" y="41"/>
                    <a:pt x="218" y="41"/>
                    <a:pt x="218" y="41"/>
                  </a:cubicBezTo>
                  <a:lnTo>
                    <a:pt x="246" y="41"/>
                  </a:lnTo>
                  <a:close/>
                  <a:moveTo>
                    <a:pt x="246" y="107"/>
                  </a:moveTo>
                  <a:cubicBezTo>
                    <a:pt x="182" y="201"/>
                    <a:pt x="182" y="201"/>
                    <a:pt x="182" y="201"/>
                  </a:cubicBezTo>
                  <a:cubicBezTo>
                    <a:pt x="155" y="201"/>
                    <a:pt x="155" y="201"/>
                    <a:pt x="155" y="201"/>
                  </a:cubicBezTo>
                  <a:cubicBezTo>
                    <a:pt x="129" y="159"/>
                    <a:pt x="129" y="159"/>
                    <a:pt x="129" y="159"/>
                  </a:cubicBezTo>
                  <a:cubicBezTo>
                    <a:pt x="156" y="159"/>
                    <a:pt x="156" y="159"/>
                    <a:pt x="156" y="159"/>
                  </a:cubicBezTo>
                  <a:cubicBezTo>
                    <a:pt x="169" y="180"/>
                    <a:pt x="169" y="180"/>
                    <a:pt x="169" y="180"/>
                  </a:cubicBezTo>
                  <a:cubicBezTo>
                    <a:pt x="218" y="107"/>
                    <a:pt x="218" y="107"/>
                    <a:pt x="218" y="107"/>
                  </a:cubicBezTo>
                  <a:lnTo>
                    <a:pt x="246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2305" tIns="41153" rIns="82305" bIns="41153"/>
            <a:lstStyle/>
            <a:p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7415213" y="14288"/>
              <a:ext cx="1125537" cy="1107996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6600" dirty="0">
                  <a:solidFill>
                    <a:srgbClr val="FFC000"/>
                  </a:solidFill>
                  <a:latin typeface="Broadway" pitchFamily="82" charset="0"/>
                  <a:ea typeface="汉仪秀英体简" pitchFamily="49" charset="-122"/>
                </a:rPr>
                <a:t>3.</a:t>
              </a:r>
              <a:endParaRPr lang="zh-CN" altLang="en-US" sz="6600" dirty="0">
                <a:solidFill>
                  <a:srgbClr val="FFC000"/>
                </a:solidFill>
                <a:latin typeface="Broadway" pitchFamily="82" charset="0"/>
                <a:ea typeface="汉仪秀英体简" pitchFamily="49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9780589" y="42867"/>
            <a:ext cx="2312987" cy="3368675"/>
            <a:chOff x="9780588" y="42863"/>
            <a:chExt cx="2312987" cy="3368675"/>
          </a:xfrm>
        </p:grpSpPr>
        <p:sp>
          <p:nvSpPr>
            <p:cNvPr id="16" name="Rectangle 10"/>
            <p:cNvSpPr/>
            <p:nvPr/>
          </p:nvSpPr>
          <p:spPr bwMode="auto">
            <a:xfrm>
              <a:off x="9780588" y="1011238"/>
              <a:ext cx="2282825" cy="2400300"/>
            </a:xfrm>
            <a:prstGeom prst="rect">
              <a:avLst/>
            </a:prstGeom>
            <a:solidFill>
              <a:srgbClr val="C00000">
                <a:alpha val="7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502" name="矩形 21"/>
            <p:cNvSpPr>
              <a:spLocks noChangeArrowheads="1"/>
            </p:cNvSpPr>
            <p:nvPr/>
          </p:nvSpPr>
          <p:spPr bwMode="auto">
            <a:xfrm>
              <a:off x="9786937" y="2224088"/>
              <a:ext cx="2306638" cy="933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比较</a:t>
              </a:r>
              <a:r>
                <a:rPr lang="en-US" altLang="zh-CN" sz="1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TASK</a:t>
              </a:r>
              <a:r>
                <a:rPr lang="zh-CN" altLang="en-US" sz="1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sz="1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SCHEDULE</a:t>
              </a:r>
              <a:r>
                <a:rPr lang="zh-CN" altLang="en-US" sz="1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表，使</a:t>
              </a:r>
              <a:r>
                <a:rPr lang="en-US" altLang="zh-CN" sz="1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Ttotal&lt;Stotal</a:t>
              </a:r>
              <a:r>
                <a:rPr lang="zh-CN" altLang="en-US" sz="1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才合理</a:t>
              </a:r>
              <a:endParaRPr lang="zh-CN" altLang="en-US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783763" y="620713"/>
              <a:ext cx="2286000" cy="3397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80429" y="1202141"/>
              <a:ext cx="851276" cy="756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文本框 59"/>
            <p:cNvSpPr txBox="1"/>
            <p:nvPr/>
          </p:nvSpPr>
          <p:spPr>
            <a:xfrm>
              <a:off x="9805988" y="42863"/>
              <a:ext cx="1125537" cy="1107996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6600" dirty="0">
                  <a:solidFill>
                    <a:srgbClr val="FFC000"/>
                  </a:solidFill>
                  <a:latin typeface="Broadway" pitchFamily="82" charset="0"/>
                  <a:ea typeface="汉仪秀英体简" pitchFamily="49" charset="-122"/>
                </a:rPr>
                <a:t>4.</a:t>
              </a:r>
              <a:endParaRPr lang="zh-CN" altLang="en-US" sz="6600" dirty="0">
                <a:solidFill>
                  <a:srgbClr val="FFC000"/>
                </a:solidFill>
                <a:latin typeface="Broadway" pitchFamily="82" charset="0"/>
                <a:ea typeface="汉仪秀英体简" pitchFamily="49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2547941" y="3025778"/>
            <a:ext cx="2300287" cy="3384550"/>
            <a:chOff x="2547938" y="3025775"/>
            <a:chExt cx="2300287" cy="3384550"/>
          </a:xfrm>
        </p:grpSpPr>
        <p:sp>
          <p:nvSpPr>
            <p:cNvPr id="18" name="Rectangle 10"/>
            <p:cNvSpPr/>
            <p:nvPr/>
          </p:nvSpPr>
          <p:spPr bwMode="auto">
            <a:xfrm>
              <a:off x="2547938" y="4010025"/>
              <a:ext cx="2284412" cy="2400300"/>
            </a:xfrm>
            <a:prstGeom prst="rect">
              <a:avLst/>
            </a:prstGeom>
            <a:solidFill>
              <a:srgbClr val="C00000">
                <a:alpha val="7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551113" y="3600450"/>
              <a:ext cx="2286000" cy="3397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2496" name="矩形 40"/>
            <p:cNvSpPr>
              <a:spLocks noChangeArrowheads="1"/>
            </p:cNvSpPr>
            <p:nvPr/>
          </p:nvSpPr>
          <p:spPr bwMode="auto">
            <a:xfrm>
              <a:off x="2551113" y="4981575"/>
              <a:ext cx="2297112" cy="659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通过计算完成</a:t>
              </a:r>
              <a:r>
                <a:rPr lang="en-US" altLang="zh-CN" sz="1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SUMQ</a:t>
              </a:r>
              <a:r>
                <a:rPr lang="zh-CN" altLang="en-US" sz="1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质量计划</a:t>
              </a:r>
              <a:r>
                <a:rPr lang="zh-CN" altLang="en-US" sz="1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表</a:t>
              </a:r>
              <a:endParaRPr lang="zh-CN" altLang="en-US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2497" name="组合 2"/>
            <p:cNvGrpSpPr/>
            <p:nvPr/>
          </p:nvGrpSpPr>
          <p:grpSpPr bwMode="auto">
            <a:xfrm>
              <a:off x="3092450" y="4005263"/>
              <a:ext cx="1176338" cy="1049337"/>
              <a:chOff x="3406336" y="4133850"/>
              <a:chExt cx="1268677" cy="1131888"/>
            </a:xfrm>
          </p:grpSpPr>
          <p:sp>
            <p:nvSpPr>
              <p:cNvPr id="52" name="Freeform 620"/>
              <p:cNvSpPr>
                <a:spLocks noEditPoints="1"/>
              </p:cNvSpPr>
              <p:nvPr/>
            </p:nvSpPr>
            <p:spPr bwMode="auto">
              <a:xfrm flipH="1">
                <a:off x="4058652" y="4512287"/>
                <a:ext cx="616361" cy="614748"/>
              </a:xfrm>
              <a:custGeom>
                <a:avLst/>
                <a:gdLst>
                  <a:gd name="T0" fmla="*/ 977 w 977"/>
                  <a:gd name="T1" fmla="*/ 401 h 977"/>
                  <a:gd name="T2" fmla="*/ 576 w 977"/>
                  <a:gd name="T3" fmla="*/ 0 h 977"/>
                  <a:gd name="T4" fmla="*/ 175 w 977"/>
                  <a:gd name="T5" fmla="*/ 401 h 977"/>
                  <a:gd name="T6" fmla="*/ 238 w 977"/>
                  <a:gd name="T7" fmla="*/ 617 h 977"/>
                  <a:gd name="T8" fmla="*/ 34 w 977"/>
                  <a:gd name="T9" fmla="*/ 821 h 977"/>
                  <a:gd name="T10" fmla="*/ 34 w 977"/>
                  <a:gd name="T11" fmla="*/ 943 h 977"/>
                  <a:gd name="T12" fmla="*/ 156 w 977"/>
                  <a:gd name="T13" fmla="*/ 943 h 977"/>
                  <a:gd name="T14" fmla="*/ 360 w 977"/>
                  <a:gd name="T15" fmla="*/ 739 h 977"/>
                  <a:gd name="T16" fmla="*/ 576 w 977"/>
                  <a:gd name="T17" fmla="*/ 802 h 977"/>
                  <a:gd name="T18" fmla="*/ 977 w 977"/>
                  <a:gd name="T19" fmla="*/ 401 h 977"/>
                  <a:gd name="T20" fmla="*/ 576 w 977"/>
                  <a:gd name="T21" fmla="*/ 652 h 977"/>
                  <a:gd name="T22" fmla="*/ 325 w 977"/>
                  <a:gd name="T23" fmla="*/ 401 h 977"/>
                  <a:gd name="T24" fmla="*/ 576 w 977"/>
                  <a:gd name="T25" fmla="*/ 150 h 977"/>
                  <a:gd name="T26" fmla="*/ 827 w 977"/>
                  <a:gd name="T27" fmla="*/ 401 h 977"/>
                  <a:gd name="T28" fmla="*/ 576 w 977"/>
                  <a:gd name="T29" fmla="*/ 652 h 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77" h="977">
                    <a:moveTo>
                      <a:pt x="977" y="401"/>
                    </a:moveTo>
                    <a:cubicBezTo>
                      <a:pt x="977" y="179"/>
                      <a:pt x="798" y="0"/>
                      <a:pt x="576" y="0"/>
                    </a:cubicBezTo>
                    <a:cubicBezTo>
                      <a:pt x="354" y="0"/>
                      <a:pt x="175" y="179"/>
                      <a:pt x="175" y="401"/>
                    </a:cubicBezTo>
                    <a:cubicBezTo>
                      <a:pt x="175" y="480"/>
                      <a:pt x="198" y="554"/>
                      <a:pt x="238" y="617"/>
                    </a:cubicBezTo>
                    <a:cubicBezTo>
                      <a:pt x="34" y="821"/>
                      <a:pt x="34" y="821"/>
                      <a:pt x="34" y="821"/>
                    </a:cubicBezTo>
                    <a:cubicBezTo>
                      <a:pt x="0" y="855"/>
                      <a:pt x="0" y="909"/>
                      <a:pt x="34" y="943"/>
                    </a:cubicBezTo>
                    <a:cubicBezTo>
                      <a:pt x="68" y="977"/>
                      <a:pt x="122" y="977"/>
                      <a:pt x="156" y="943"/>
                    </a:cubicBezTo>
                    <a:cubicBezTo>
                      <a:pt x="360" y="739"/>
                      <a:pt x="360" y="739"/>
                      <a:pt x="360" y="739"/>
                    </a:cubicBezTo>
                    <a:cubicBezTo>
                      <a:pt x="423" y="779"/>
                      <a:pt x="496" y="802"/>
                      <a:pt x="576" y="802"/>
                    </a:cubicBezTo>
                    <a:cubicBezTo>
                      <a:pt x="798" y="802"/>
                      <a:pt x="977" y="623"/>
                      <a:pt x="977" y="401"/>
                    </a:cubicBezTo>
                    <a:close/>
                    <a:moveTo>
                      <a:pt x="576" y="652"/>
                    </a:moveTo>
                    <a:cubicBezTo>
                      <a:pt x="438" y="652"/>
                      <a:pt x="325" y="539"/>
                      <a:pt x="325" y="401"/>
                    </a:cubicBezTo>
                    <a:cubicBezTo>
                      <a:pt x="325" y="262"/>
                      <a:pt x="437" y="150"/>
                      <a:pt x="576" y="150"/>
                    </a:cubicBezTo>
                    <a:cubicBezTo>
                      <a:pt x="714" y="150"/>
                      <a:pt x="827" y="263"/>
                      <a:pt x="827" y="401"/>
                    </a:cubicBezTo>
                    <a:cubicBezTo>
                      <a:pt x="827" y="539"/>
                      <a:pt x="714" y="652"/>
                      <a:pt x="576" y="6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kern="0">
                  <a:solidFill>
                    <a:srgbClr val="FFFFFF"/>
                  </a:solidFill>
                  <a:latin typeface="Segoe UI"/>
                </a:endParaRPr>
              </a:p>
            </p:txBody>
          </p:sp>
          <p:pic>
            <p:nvPicPr>
              <p:cNvPr id="62500" name="Picture 3" descr="\\MAGNUM\Projects\Microsoft\Cloud Power FY12\Design\Icons\PNGs\Scalable_Elastic_4.png"/>
              <p:cNvPicPr>
                <a:picLocks noChangeAspect="1" noChangeArrowheads="1"/>
              </p:cNvPicPr>
              <p:nvPr/>
            </p:nvPicPr>
            <p:blipFill>
              <a:blip r:embed="rId5">
                <a:lum brigh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6336" y="4133850"/>
                <a:ext cx="1131888" cy="1131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1" name="文本框 60"/>
            <p:cNvSpPr txBox="1"/>
            <p:nvPr/>
          </p:nvSpPr>
          <p:spPr>
            <a:xfrm>
              <a:off x="2574925" y="3025775"/>
              <a:ext cx="1125537" cy="1107996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6600" dirty="0">
                  <a:solidFill>
                    <a:srgbClr val="FFC000"/>
                  </a:solidFill>
                  <a:latin typeface="Broadway" pitchFamily="82" charset="0"/>
                  <a:ea typeface="汉仪秀英体简" pitchFamily="49" charset="-122"/>
                </a:rPr>
                <a:t>5.</a:t>
              </a:r>
              <a:endParaRPr lang="zh-CN" altLang="en-US" sz="6600" dirty="0">
                <a:solidFill>
                  <a:srgbClr val="FFC000"/>
                </a:solidFill>
                <a:latin typeface="Broadway" pitchFamily="82" charset="0"/>
                <a:ea typeface="汉仪秀英体简" pitchFamily="49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4954590" y="3040067"/>
            <a:ext cx="2292351" cy="3355975"/>
            <a:chOff x="4954588" y="3040063"/>
            <a:chExt cx="2292350" cy="3355975"/>
          </a:xfrm>
        </p:grpSpPr>
        <p:sp>
          <p:nvSpPr>
            <p:cNvPr id="17" name="Rectangle 10"/>
            <p:cNvSpPr/>
            <p:nvPr/>
          </p:nvSpPr>
          <p:spPr bwMode="auto">
            <a:xfrm>
              <a:off x="4964113" y="3995738"/>
              <a:ext cx="2282825" cy="2400300"/>
            </a:xfrm>
            <a:prstGeom prst="rect">
              <a:avLst/>
            </a:prstGeom>
            <a:solidFill>
              <a:srgbClr val="C00000">
                <a:alpha val="7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954588" y="3600450"/>
              <a:ext cx="2286000" cy="3397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2491" name="矩形 41"/>
            <p:cNvSpPr>
              <a:spLocks noChangeArrowheads="1"/>
            </p:cNvSpPr>
            <p:nvPr/>
          </p:nvSpPr>
          <p:spPr bwMode="auto">
            <a:xfrm>
              <a:off x="4965700" y="4992688"/>
              <a:ext cx="2274887" cy="659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根据</a:t>
              </a:r>
              <a:r>
                <a:rPr lang="en-US" altLang="zh-CN" sz="1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SUMQ</a:t>
              </a:r>
              <a:r>
                <a:rPr lang="zh-CN" altLang="en-US" sz="1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完成</a:t>
              </a:r>
              <a:r>
                <a:rPr lang="en-US" altLang="zh-CN" sz="1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SUMP</a:t>
              </a:r>
              <a:r>
                <a:rPr lang="zh-CN" altLang="en-US" sz="1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表</a:t>
              </a:r>
              <a:endParaRPr lang="zh-CN" altLang="en-US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3" name="Group 27"/>
            <p:cNvGrpSpPr/>
            <p:nvPr/>
          </p:nvGrpSpPr>
          <p:grpSpPr bwMode="black">
            <a:xfrm>
              <a:off x="5519246" y="4171789"/>
              <a:ext cx="1156340" cy="780036"/>
              <a:chOff x="6673850" y="4386263"/>
              <a:chExt cx="1403351" cy="1035050"/>
            </a:xfrm>
            <a:solidFill>
              <a:srgbClr val="FFFFFF"/>
            </a:solidFill>
          </p:grpSpPr>
          <p:sp>
            <p:nvSpPr>
              <p:cNvPr id="45" name="Freeform 251"/>
              <p:cNvSpPr/>
              <p:nvPr/>
            </p:nvSpPr>
            <p:spPr bwMode="black">
              <a:xfrm>
                <a:off x="7173913" y="4624388"/>
                <a:ext cx="155575" cy="198438"/>
              </a:xfrm>
              <a:custGeom>
                <a:avLst/>
                <a:gdLst>
                  <a:gd name="T0" fmla="*/ 18 w 29"/>
                  <a:gd name="T1" fmla="*/ 37 h 37"/>
                  <a:gd name="T2" fmla="*/ 29 w 29"/>
                  <a:gd name="T3" fmla="*/ 29 h 37"/>
                  <a:gd name="T4" fmla="*/ 28 w 29"/>
                  <a:gd name="T5" fmla="*/ 28 h 37"/>
                  <a:gd name="T6" fmla="*/ 0 w 29"/>
                  <a:gd name="T7" fmla="*/ 0 h 37"/>
                  <a:gd name="T8" fmla="*/ 0 w 29"/>
                  <a:gd name="T9" fmla="*/ 0 h 37"/>
                  <a:gd name="T10" fmla="*/ 18 w 29"/>
                  <a:gd name="T1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7">
                    <a:moveTo>
                      <a:pt x="18" y="37"/>
                    </a:moveTo>
                    <a:cubicBezTo>
                      <a:pt x="21" y="34"/>
                      <a:pt x="25" y="31"/>
                      <a:pt x="29" y="29"/>
                    </a:cubicBezTo>
                    <a:cubicBezTo>
                      <a:pt x="29" y="29"/>
                      <a:pt x="29" y="28"/>
                      <a:pt x="28" y="28"/>
                    </a:cubicBezTo>
                    <a:cubicBezTo>
                      <a:pt x="19" y="8"/>
                      <a:pt x="6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8"/>
                      <a:pt x="18" y="21"/>
                      <a:pt x="18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200" dirty="0"/>
              </a:p>
            </p:txBody>
          </p:sp>
          <p:sp>
            <p:nvSpPr>
              <p:cNvPr id="46" name="Freeform 252"/>
              <p:cNvSpPr/>
              <p:nvPr/>
            </p:nvSpPr>
            <p:spPr bwMode="black">
              <a:xfrm>
                <a:off x="6673850" y="4624388"/>
                <a:ext cx="204788" cy="317500"/>
              </a:xfrm>
              <a:custGeom>
                <a:avLst/>
                <a:gdLst>
                  <a:gd name="T0" fmla="*/ 38 w 38"/>
                  <a:gd name="T1" fmla="*/ 0 h 59"/>
                  <a:gd name="T2" fmla="*/ 38 w 38"/>
                  <a:gd name="T3" fmla="*/ 0 h 59"/>
                  <a:gd name="T4" fmla="*/ 10 w 38"/>
                  <a:gd name="T5" fmla="*/ 28 h 59"/>
                  <a:gd name="T6" fmla="*/ 20 w 38"/>
                  <a:gd name="T7" fmla="*/ 58 h 59"/>
                  <a:gd name="T8" fmla="*/ 20 w 38"/>
                  <a:gd name="T9" fmla="*/ 37 h 59"/>
                  <a:gd name="T10" fmla="*/ 38 w 38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9">
                    <a:moveTo>
                      <a:pt x="3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2" y="2"/>
                      <a:pt x="18" y="8"/>
                      <a:pt x="10" y="28"/>
                    </a:cubicBezTo>
                    <a:cubicBezTo>
                      <a:pt x="0" y="49"/>
                      <a:pt x="11" y="59"/>
                      <a:pt x="20" y="58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22"/>
                      <a:pt x="27" y="8"/>
                      <a:pt x="3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200" dirty="0"/>
              </a:p>
            </p:txBody>
          </p:sp>
          <p:sp>
            <p:nvSpPr>
              <p:cNvPr id="47" name="Freeform 253"/>
              <p:cNvSpPr/>
              <p:nvPr/>
            </p:nvSpPr>
            <p:spPr bwMode="black">
              <a:xfrm>
                <a:off x="6818313" y="4640263"/>
                <a:ext cx="409575" cy="446088"/>
              </a:xfrm>
              <a:custGeom>
                <a:avLst/>
                <a:gdLst>
                  <a:gd name="T0" fmla="*/ 76 w 76"/>
                  <a:gd name="T1" fmla="*/ 33 h 83"/>
                  <a:gd name="T2" fmla="*/ 63 w 76"/>
                  <a:gd name="T3" fmla="*/ 0 h 83"/>
                  <a:gd name="T4" fmla="*/ 38 w 76"/>
                  <a:gd name="T5" fmla="*/ 12 h 83"/>
                  <a:gd name="T6" fmla="*/ 14 w 76"/>
                  <a:gd name="T7" fmla="*/ 0 h 83"/>
                  <a:gd name="T8" fmla="*/ 0 w 76"/>
                  <a:gd name="T9" fmla="*/ 33 h 83"/>
                  <a:gd name="T10" fmla="*/ 0 w 76"/>
                  <a:gd name="T11" fmla="*/ 66 h 83"/>
                  <a:gd name="T12" fmla="*/ 15 w 76"/>
                  <a:gd name="T13" fmla="*/ 83 h 83"/>
                  <a:gd name="T14" fmla="*/ 62 w 76"/>
                  <a:gd name="T15" fmla="*/ 83 h 83"/>
                  <a:gd name="T16" fmla="*/ 62 w 76"/>
                  <a:gd name="T17" fmla="*/ 83 h 83"/>
                  <a:gd name="T18" fmla="*/ 68 w 76"/>
                  <a:gd name="T19" fmla="*/ 55 h 83"/>
                  <a:gd name="T20" fmla="*/ 76 w 76"/>
                  <a:gd name="T21" fmla="*/ 41 h 83"/>
                  <a:gd name="T22" fmla="*/ 76 w 76"/>
                  <a:gd name="T23" fmla="*/ 3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83">
                    <a:moveTo>
                      <a:pt x="76" y="33"/>
                    </a:moveTo>
                    <a:cubicBezTo>
                      <a:pt x="76" y="20"/>
                      <a:pt x="71" y="8"/>
                      <a:pt x="63" y="0"/>
                    </a:cubicBezTo>
                    <a:cubicBezTo>
                      <a:pt x="57" y="7"/>
                      <a:pt x="48" y="12"/>
                      <a:pt x="38" y="12"/>
                    </a:cubicBezTo>
                    <a:cubicBezTo>
                      <a:pt x="28" y="12"/>
                      <a:pt x="20" y="7"/>
                      <a:pt x="14" y="0"/>
                    </a:cubicBezTo>
                    <a:cubicBezTo>
                      <a:pt x="5" y="8"/>
                      <a:pt x="0" y="20"/>
                      <a:pt x="0" y="33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6"/>
                      <a:pt x="7" y="83"/>
                      <a:pt x="15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74"/>
                      <a:pt x="63" y="64"/>
                      <a:pt x="68" y="55"/>
                    </a:cubicBezTo>
                    <a:cubicBezTo>
                      <a:pt x="70" y="50"/>
                      <a:pt x="73" y="45"/>
                      <a:pt x="76" y="41"/>
                    </a:cubicBezTo>
                    <a:lnTo>
                      <a:pt x="7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200" dirty="0"/>
              </a:p>
            </p:txBody>
          </p:sp>
          <p:sp>
            <p:nvSpPr>
              <p:cNvPr id="48" name="Oval 254"/>
              <p:cNvSpPr>
                <a:spLocks noChangeArrowheads="1"/>
              </p:cNvSpPr>
              <p:nvPr/>
            </p:nvSpPr>
            <p:spPr bwMode="black">
              <a:xfrm>
                <a:off x="6888163" y="4386263"/>
                <a:ext cx="274638" cy="2698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200" dirty="0"/>
              </a:p>
            </p:txBody>
          </p:sp>
          <p:sp>
            <p:nvSpPr>
              <p:cNvPr id="49" name="Freeform 255"/>
              <p:cNvSpPr/>
              <p:nvPr/>
            </p:nvSpPr>
            <p:spPr bwMode="black">
              <a:xfrm>
                <a:off x="7732713" y="5108575"/>
                <a:ext cx="344488" cy="312738"/>
              </a:xfrm>
              <a:custGeom>
                <a:avLst/>
                <a:gdLst>
                  <a:gd name="T0" fmla="*/ 56 w 64"/>
                  <a:gd name="T1" fmla="*/ 24 h 58"/>
                  <a:gd name="T2" fmla="*/ 34 w 64"/>
                  <a:gd name="T3" fmla="*/ 14 h 58"/>
                  <a:gd name="T4" fmla="*/ 31 w 64"/>
                  <a:gd name="T5" fmla="*/ 6 h 58"/>
                  <a:gd name="T6" fmla="*/ 20 w 64"/>
                  <a:gd name="T7" fmla="*/ 0 h 58"/>
                  <a:gd name="T8" fmla="*/ 14 w 64"/>
                  <a:gd name="T9" fmla="*/ 23 h 58"/>
                  <a:gd name="T10" fmla="*/ 0 w 64"/>
                  <a:gd name="T11" fmla="*/ 42 h 58"/>
                  <a:gd name="T12" fmla="*/ 11 w 64"/>
                  <a:gd name="T13" fmla="*/ 47 h 58"/>
                  <a:gd name="T14" fmla="*/ 19 w 64"/>
                  <a:gd name="T15" fmla="*/ 44 h 58"/>
                  <a:gd name="T16" fmla="*/ 41 w 64"/>
                  <a:gd name="T17" fmla="*/ 55 h 58"/>
                  <a:gd name="T18" fmla="*/ 58 w 64"/>
                  <a:gd name="T19" fmla="*/ 47 h 58"/>
                  <a:gd name="T20" fmla="*/ 60 w 64"/>
                  <a:gd name="T21" fmla="*/ 42 h 58"/>
                  <a:gd name="T22" fmla="*/ 56 w 64"/>
                  <a:gd name="T23" fmla="*/ 2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58">
                    <a:moveTo>
                      <a:pt x="56" y="24"/>
                    </a:moveTo>
                    <a:cubicBezTo>
                      <a:pt x="34" y="14"/>
                      <a:pt x="34" y="14"/>
                      <a:pt x="34" y="14"/>
                    </a:cubicBezTo>
                    <a:cubicBezTo>
                      <a:pt x="35" y="11"/>
                      <a:pt x="34" y="7"/>
                      <a:pt x="31" y="6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8"/>
                      <a:pt x="17" y="16"/>
                      <a:pt x="14" y="23"/>
                    </a:cubicBezTo>
                    <a:cubicBezTo>
                      <a:pt x="10" y="30"/>
                      <a:pt x="5" y="37"/>
                      <a:pt x="0" y="42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4" y="49"/>
                      <a:pt x="18" y="47"/>
                      <a:pt x="19" y="44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7" y="58"/>
                      <a:pt x="54" y="54"/>
                      <a:pt x="58" y="47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4" y="35"/>
                      <a:pt x="62" y="27"/>
                      <a:pt x="5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200" dirty="0"/>
              </a:p>
            </p:txBody>
          </p:sp>
          <p:sp>
            <p:nvSpPr>
              <p:cNvPr id="50" name="Freeform 256"/>
              <p:cNvSpPr>
                <a:spLocks noEditPoints="1"/>
              </p:cNvSpPr>
              <p:nvPr/>
            </p:nvSpPr>
            <p:spPr bwMode="black">
              <a:xfrm>
                <a:off x="7158038" y="4748213"/>
                <a:ext cx="671513" cy="673100"/>
              </a:xfrm>
              <a:custGeom>
                <a:avLst/>
                <a:gdLst>
                  <a:gd name="T0" fmla="*/ 86 w 125"/>
                  <a:gd name="T1" fmla="*/ 13 h 125"/>
                  <a:gd name="T2" fmla="*/ 13 w 125"/>
                  <a:gd name="T3" fmla="*/ 39 h 125"/>
                  <a:gd name="T4" fmla="*/ 39 w 125"/>
                  <a:gd name="T5" fmla="*/ 112 h 125"/>
                  <a:gd name="T6" fmla="*/ 112 w 125"/>
                  <a:gd name="T7" fmla="*/ 86 h 125"/>
                  <a:gd name="T8" fmla="*/ 86 w 125"/>
                  <a:gd name="T9" fmla="*/ 13 h 125"/>
                  <a:gd name="T10" fmla="*/ 97 w 125"/>
                  <a:gd name="T11" fmla="*/ 79 h 125"/>
                  <a:gd name="T12" fmla="*/ 47 w 125"/>
                  <a:gd name="T13" fmla="*/ 96 h 125"/>
                  <a:gd name="T14" fmla="*/ 29 w 125"/>
                  <a:gd name="T15" fmla="*/ 46 h 125"/>
                  <a:gd name="T16" fmla="*/ 79 w 125"/>
                  <a:gd name="T17" fmla="*/ 28 h 125"/>
                  <a:gd name="T18" fmla="*/ 97 w 125"/>
                  <a:gd name="T19" fmla="*/ 7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25">
                    <a:moveTo>
                      <a:pt x="86" y="13"/>
                    </a:moveTo>
                    <a:cubicBezTo>
                      <a:pt x="59" y="0"/>
                      <a:pt x="26" y="12"/>
                      <a:pt x="13" y="39"/>
                    </a:cubicBezTo>
                    <a:cubicBezTo>
                      <a:pt x="0" y="66"/>
                      <a:pt x="12" y="99"/>
                      <a:pt x="39" y="112"/>
                    </a:cubicBezTo>
                    <a:cubicBezTo>
                      <a:pt x="66" y="125"/>
                      <a:pt x="99" y="113"/>
                      <a:pt x="112" y="86"/>
                    </a:cubicBezTo>
                    <a:cubicBezTo>
                      <a:pt x="125" y="59"/>
                      <a:pt x="114" y="26"/>
                      <a:pt x="86" y="13"/>
                    </a:cubicBezTo>
                    <a:close/>
                    <a:moveTo>
                      <a:pt x="97" y="79"/>
                    </a:moveTo>
                    <a:cubicBezTo>
                      <a:pt x="88" y="97"/>
                      <a:pt x="65" y="105"/>
                      <a:pt x="47" y="96"/>
                    </a:cubicBezTo>
                    <a:cubicBezTo>
                      <a:pt x="28" y="87"/>
                      <a:pt x="20" y="65"/>
                      <a:pt x="29" y="46"/>
                    </a:cubicBezTo>
                    <a:cubicBezTo>
                      <a:pt x="38" y="27"/>
                      <a:pt x="60" y="19"/>
                      <a:pt x="79" y="28"/>
                    </a:cubicBezTo>
                    <a:cubicBezTo>
                      <a:pt x="98" y="37"/>
                      <a:pt x="106" y="60"/>
                      <a:pt x="97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200" dirty="0"/>
              </a:p>
            </p:txBody>
          </p:sp>
          <p:sp>
            <p:nvSpPr>
              <p:cNvPr id="51" name="Freeform 257"/>
              <p:cNvSpPr/>
              <p:nvPr/>
            </p:nvSpPr>
            <p:spPr bwMode="black">
              <a:xfrm>
                <a:off x="7351713" y="4908550"/>
                <a:ext cx="225425" cy="150813"/>
              </a:xfrm>
              <a:custGeom>
                <a:avLst/>
                <a:gdLst>
                  <a:gd name="T0" fmla="*/ 39 w 42"/>
                  <a:gd name="T1" fmla="*/ 7 h 28"/>
                  <a:gd name="T2" fmla="*/ 39 w 42"/>
                  <a:gd name="T3" fmla="*/ 7 h 28"/>
                  <a:gd name="T4" fmla="*/ 1 w 42"/>
                  <a:gd name="T5" fmla="*/ 20 h 28"/>
                  <a:gd name="T6" fmla="*/ 3 w 42"/>
                  <a:gd name="T7" fmla="*/ 27 h 28"/>
                  <a:gd name="T8" fmla="*/ 10 w 42"/>
                  <a:gd name="T9" fmla="*/ 24 h 28"/>
                  <a:gd name="T10" fmla="*/ 35 w 42"/>
                  <a:gd name="T11" fmla="*/ 15 h 28"/>
                  <a:gd name="T12" fmla="*/ 41 w 42"/>
                  <a:gd name="T13" fmla="*/ 13 h 28"/>
                  <a:gd name="T14" fmla="*/ 39 w 42"/>
                  <a:gd name="T15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8">
                    <a:moveTo>
                      <a:pt x="39" y="7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5" y="0"/>
                      <a:pt x="8" y="6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6" y="28"/>
                      <a:pt x="8" y="27"/>
                      <a:pt x="10" y="24"/>
                    </a:cubicBezTo>
                    <a:cubicBezTo>
                      <a:pt x="14" y="15"/>
                      <a:pt x="25" y="11"/>
                      <a:pt x="35" y="15"/>
                    </a:cubicBezTo>
                    <a:cubicBezTo>
                      <a:pt x="37" y="16"/>
                      <a:pt x="40" y="15"/>
                      <a:pt x="41" y="13"/>
                    </a:cubicBezTo>
                    <a:cubicBezTo>
                      <a:pt x="42" y="11"/>
                      <a:pt x="41" y="8"/>
                      <a:pt x="39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200" dirty="0"/>
              </a:p>
            </p:txBody>
          </p:sp>
        </p:grpSp>
        <p:sp>
          <p:nvSpPr>
            <p:cNvPr id="62" name="文本框 61"/>
            <p:cNvSpPr txBox="1"/>
            <p:nvPr/>
          </p:nvSpPr>
          <p:spPr>
            <a:xfrm>
              <a:off x="4981575" y="3040063"/>
              <a:ext cx="1125538" cy="1107996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6600" dirty="0">
                  <a:solidFill>
                    <a:srgbClr val="FFC000"/>
                  </a:solidFill>
                  <a:latin typeface="Broadway" pitchFamily="82" charset="0"/>
                  <a:ea typeface="汉仪秀英体简" pitchFamily="49" charset="-122"/>
                </a:rPr>
                <a:t>6.</a:t>
              </a:r>
              <a:endParaRPr lang="zh-CN" altLang="en-US" sz="6600" dirty="0">
                <a:solidFill>
                  <a:srgbClr val="FFC000"/>
                </a:solidFill>
                <a:latin typeface="Broadway" pitchFamily="82" charset="0"/>
                <a:ea typeface="汉仪秀英体简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7380606" y="3062605"/>
            <a:ext cx="2306639" cy="3333750"/>
            <a:chOff x="7359650" y="3054350"/>
            <a:chExt cx="2306638" cy="3333750"/>
          </a:xfrm>
        </p:grpSpPr>
        <p:sp>
          <p:nvSpPr>
            <p:cNvPr id="19" name="Rectangle 10"/>
            <p:cNvSpPr/>
            <p:nvPr/>
          </p:nvSpPr>
          <p:spPr bwMode="auto">
            <a:xfrm>
              <a:off x="7359650" y="3987800"/>
              <a:ext cx="2284413" cy="2400300"/>
            </a:xfrm>
            <a:prstGeom prst="rect">
              <a:avLst/>
            </a:prstGeom>
            <a:solidFill>
              <a:srgbClr val="C00000">
                <a:alpha val="7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369175" y="3600450"/>
              <a:ext cx="2286000" cy="3397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2486" name="矩形 42"/>
            <p:cNvSpPr>
              <a:spLocks noChangeArrowheads="1"/>
            </p:cNvSpPr>
            <p:nvPr/>
          </p:nvSpPr>
          <p:spPr bwMode="auto">
            <a:xfrm>
              <a:off x="7373938" y="5002213"/>
              <a:ext cx="2292350" cy="642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</a:rPr>
                <a:t>每周应对这</a:t>
              </a:r>
              <a:r>
                <a:rPr lang="en-US" altLang="zh-CN" sz="1800">
                  <a:solidFill>
                    <a:schemeClr val="bg1"/>
                  </a:solidFill>
                </a:rPr>
                <a:t>5</a:t>
              </a:r>
              <a:r>
                <a:rPr lang="zh-CN" altLang="en-US" sz="1800">
                  <a:solidFill>
                    <a:schemeClr val="bg1"/>
                  </a:solidFill>
                </a:rPr>
                <a:t>个表进行更新</a:t>
              </a:r>
              <a:endParaRPr lang="zh-CN" altLang="en-US" sz="1800">
                <a:solidFill>
                  <a:schemeClr val="bg1"/>
                </a:solidFill>
              </a:endParaRPr>
            </a:p>
          </p:txBody>
        </p:sp>
        <p:pic>
          <p:nvPicPr>
            <p:cNvPr id="62487" name="图片 5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2900" y="4008438"/>
              <a:ext cx="1046163" cy="1046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文本框 64"/>
            <p:cNvSpPr txBox="1"/>
            <p:nvPr/>
          </p:nvSpPr>
          <p:spPr>
            <a:xfrm>
              <a:off x="7400925" y="3054350"/>
              <a:ext cx="1125538" cy="1107996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6600" dirty="0">
                  <a:solidFill>
                    <a:srgbClr val="FFC000"/>
                  </a:solidFill>
                  <a:latin typeface="Broadway" pitchFamily="82" charset="0"/>
                  <a:ea typeface="汉仪秀英体简" pitchFamily="49" charset="-122"/>
                </a:rPr>
                <a:t>7.</a:t>
              </a:r>
              <a:endParaRPr lang="zh-CN" altLang="en-US" sz="6600" dirty="0">
                <a:solidFill>
                  <a:srgbClr val="FFC000"/>
                </a:solidFill>
                <a:latin typeface="Broadway" pitchFamily="82" charset="0"/>
                <a:ea typeface="汉仪秀英体简" pitchFamily="49" charset="-122"/>
              </a:endParaRPr>
            </a:p>
          </p:txBody>
        </p:sp>
      </p:grpSp>
      <p:pic>
        <p:nvPicPr>
          <p:cNvPr id="62482" name="Picture 17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450" y="4059555"/>
            <a:ext cx="894080" cy="893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475" name="组合 66"/>
          <p:cNvGrpSpPr/>
          <p:nvPr/>
        </p:nvGrpSpPr>
        <p:grpSpPr bwMode="auto">
          <a:xfrm>
            <a:off x="1" y="1125538"/>
            <a:ext cx="1793875" cy="1682750"/>
            <a:chOff x="3138096" y="1254413"/>
            <a:chExt cx="1794280" cy="1682017"/>
          </a:xfrm>
        </p:grpSpPr>
        <p:pic>
          <p:nvPicPr>
            <p:cNvPr id="62476" name="图片 1"/>
            <p:cNvPicPr>
              <a:picLocks noChangeAspect="1"/>
            </p:cNvPicPr>
            <p:nvPr/>
          </p:nvPicPr>
          <p:blipFill>
            <a:blip r:embed="rId8" cstate="print">
              <a:biLevel thresh="50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8096" y="1254413"/>
              <a:ext cx="1682017" cy="1682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477" name="图片 68"/>
            <p:cNvPicPr>
              <a:picLocks noChangeAspect="1"/>
            </p:cNvPicPr>
            <p:nvPr/>
          </p:nvPicPr>
          <p:blipFill>
            <a:blip r:embed="rId9">
              <a:biLevel thresh="50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3521" y="1704579"/>
              <a:ext cx="819969" cy="819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任意多边形 69"/>
            <p:cNvSpPr/>
            <p:nvPr/>
          </p:nvSpPr>
          <p:spPr bwMode="auto">
            <a:xfrm>
              <a:off x="3671616" y="1554319"/>
              <a:ext cx="1260760" cy="1259926"/>
            </a:xfrm>
            <a:custGeom>
              <a:avLst/>
              <a:gdLst>
                <a:gd name="connsiteX0" fmla="*/ 841375 w 1689100"/>
                <a:gd name="connsiteY0" fmla="*/ 109537 h 1689100"/>
                <a:gd name="connsiteX1" fmla="*/ 104775 w 1689100"/>
                <a:gd name="connsiteY1" fmla="*/ 846137 h 1689100"/>
                <a:gd name="connsiteX2" fmla="*/ 841375 w 1689100"/>
                <a:gd name="connsiteY2" fmla="*/ 1582737 h 1689100"/>
                <a:gd name="connsiteX3" fmla="*/ 1577975 w 1689100"/>
                <a:gd name="connsiteY3" fmla="*/ 846137 h 1689100"/>
                <a:gd name="connsiteX4" fmla="*/ 841375 w 1689100"/>
                <a:gd name="connsiteY4" fmla="*/ 109537 h 1689100"/>
                <a:gd name="connsiteX5" fmla="*/ 844550 w 1689100"/>
                <a:gd name="connsiteY5" fmla="*/ 0 h 1689100"/>
                <a:gd name="connsiteX6" fmla="*/ 1689100 w 1689100"/>
                <a:gd name="connsiteY6" fmla="*/ 844550 h 1689100"/>
                <a:gd name="connsiteX7" fmla="*/ 844550 w 1689100"/>
                <a:gd name="connsiteY7" fmla="*/ 1689100 h 1689100"/>
                <a:gd name="connsiteX8" fmla="*/ 0 w 1689100"/>
                <a:gd name="connsiteY8" fmla="*/ 844550 h 1689100"/>
                <a:gd name="connsiteX9" fmla="*/ 844550 w 1689100"/>
                <a:gd name="connsiteY9" fmla="*/ 0 h 168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9100" h="1689100">
                  <a:moveTo>
                    <a:pt x="841375" y="109537"/>
                  </a:moveTo>
                  <a:cubicBezTo>
                    <a:pt x="434562" y="109537"/>
                    <a:pt x="104775" y="439324"/>
                    <a:pt x="104775" y="846137"/>
                  </a:cubicBezTo>
                  <a:cubicBezTo>
                    <a:pt x="104775" y="1252950"/>
                    <a:pt x="434562" y="1582737"/>
                    <a:pt x="841375" y="1582737"/>
                  </a:cubicBezTo>
                  <a:cubicBezTo>
                    <a:pt x="1248188" y="1582737"/>
                    <a:pt x="1577975" y="1252950"/>
                    <a:pt x="1577975" y="846137"/>
                  </a:cubicBezTo>
                  <a:cubicBezTo>
                    <a:pt x="1577975" y="439324"/>
                    <a:pt x="1248188" y="109537"/>
                    <a:pt x="841375" y="109537"/>
                  </a:cubicBezTo>
                  <a:close/>
                  <a:moveTo>
                    <a:pt x="844550" y="0"/>
                  </a:moveTo>
                  <a:cubicBezTo>
                    <a:pt x="1310982" y="0"/>
                    <a:pt x="1689100" y="378118"/>
                    <a:pt x="1689100" y="844550"/>
                  </a:cubicBezTo>
                  <a:cubicBezTo>
                    <a:pt x="1689100" y="1310982"/>
                    <a:pt x="1310982" y="1689100"/>
                    <a:pt x="844550" y="1689100"/>
                  </a:cubicBezTo>
                  <a:cubicBezTo>
                    <a:pt x="378118" y="1689100"/>
                    <a:pt x="0" y="1310982"/>
                    <a:pt x="0" y="844550"/>
                  </a:cubicBezTo>
                  <a:cubicBezTo>
                    <a:pt x="0" y="378118"/>
                    <a:pt x="378118" y="0"/>
                    <a:pt x="8445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395983" y="6857684"/>
            <a:ext cx="7637463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defRPr/>
            </a:pPr>
            <a:r>
              <a:rPr lang="zh-CN" altLang="en-US" sz="195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en-US" altLang="zh-CN" sz="195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TASK,SCHEDULE,SUMQ,SUMP,SUMS</a:t>
            </a:r>
            <a:r>
              <a:rPr lang="zh-CN" altLang="en-US" sz="195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表中的计划值的填写</a:t>
            </a:r>
            <a:endParaRPr lang="zh-CN" altLang="en-US" sz="195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2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" accel="100000" fill="hold">
                                          <p:stCondLst>
                                            <p:cond delay="7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2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" accel="100000" fill="hold">
                                          <p:stCondLst>
                                            <p:cond delay="7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2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" accel="100000" fill="hold">
                                          <p:stCondLst>
                                            <p:cond delay="7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2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" accel="100000" fill="hold">
                                          <p:stCondLst>
                                            <p:cond delay="7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2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" accel="100000" fill="hold">
                                          <p:stCondLst>
                                            <p:cond delay="7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2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" accel="100000" fill="hold">
                                          <p:stCondLst>
                                            <p:cond delay="7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2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" accel="100000" fill="hold">
                                          <p:stCondLst>
                                            <p:cond delay="7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19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矩形 3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定义需求阶段</a:t>
            </a:r>
            <a:endParaRPr lang="zh-CN" altLang="en-US" sz="3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091" y="4805733"/>
            <a:ext cx="465823" cy="465822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6349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51" y="1681163"/>
            <a:ext cx="1689100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1397</Words>
  <Application>WPS 演示</Application>
  <PresentationFormat>自定义</PresentationFormat>
  <Paragraphs>207</Paragraphs>
  <Slides>19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 </vt:lpstr>
      <vt:lpstr>宋体 </vt:lpstr>
      <vt:lpstr>Calibri</vt:lpstr>
      <vt:lpstr>微软雅黑</vt:lpstr>
      <vt:lpstr>Microsoft YaHei UI</vt:lpstr>
      <vt:lpstr>Broadway</vt:lpstr>
      <vt:lpstr>时尚中黑简体</vt:lpstr>
      <vt:lpstr>汉仪秀英体简</vt:lpstr>
      <vt:lpstr>Times New Roman</vt:lpstr>
      <vt:lpstr>Office 主题</vt:lpstr>
      <vt:lpstr>1_Office 主题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York</dc:creator>
  <cp:lastModifiedBy>Administrator</cp:lastModifiedBy>
  <cp:revision>373</cp:revision>
  <dcterms:created xsi:type="dcterms:W3CDTF">2013-05-24T10:14:00Z</dcterms:created>
  <dcterms:modified xsi:type="dcterms:W3CDTF">2016-06-13T08:17:48Z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