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85" r:id="rId4"/>
    <p:sldId id="260" r:id="rId5"/>
    <p:sldId id="261" r:id="rId6"/>
    <p:sldId id="262" r:id="rId7"/>
    <p:sldId id="286" r:id="rId8"/>
    <p:sldId id="263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7" r:id="rId25"/>
    <p:sldId id="288" r:id="rId26"/>
    <p:sldId id="289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0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8"/>
            <a:ext cx="9585570" cy="5899051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400" b="1" u="sng" dirty="0" smtClean="0"/>
              <a:t>User Category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General</a:t>
            </a:r>
            <a:r>
              <a:rPr lang="en-AU" sz="2000" dirty="0" smtClean="0"/>
              <a:t> – Encompasses all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</a:t>
            </a:r>
            <a:r>
              <a:rPr lang="en-AU" sz="2000" dirty="0" smtClean="0"/>
              <a:t> – Administrator (Access to all features and may edit, update, create and delete system information)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Student</a:t>
            </a:r>
            <a:r>
              <a:rPr lang="en-AU" sz="2000" dirty="0" smtClean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Business</a:t>
            </a:r>
            <a:r>
              <a:rPr lang="en-AU" sz="2000" dirty="0" smtClean="0"/>
              <a:t> </a:t>
            </a:r>
            <a:r>
              <a:rPr lang="en-AU" sz="2000" dirty="0"/>
              <a:t>– Brief </a:t>
            </a:r>
            <a:r>
              <a:rPr lang="en-AU" sz="2000" dirty="0" smtClean="0"/>
              <a:t>description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Tourist</a:t>
            </a:r>
            <a:r>
              <a:rPr lang="en-AU" sz="2000" dirty="0" smtClean="0"/>
              <a:t> </a:t>
            </a:r>
            <a:r>
              <a:rPr lang="en-AU" sz="2000" dirty="0"/>
              <a:t>– Brief </a:t>
            </a:r>
            <a:r>
              <a:rPr lang="en-AU" sz="2000" dirty="0" smtClean="0"/>
              <a:t>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400" b="1" u="sng" dirty="0" smtClean="0"/>
              <a:t>Priority Hierarchy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M</a:t>
            </a:r>
            <a:r>
              <a:rPr lang="en-AU" sz="2000" u="sng" dirty="0" smtClean="0"/>
              <a:t>H</a:t>
            </a:r>
            <a:r>
              <a:rPr lang="en-AU" sz="2000" dirty="0" smtClean="0"/>
              <a:t> – Must Have (Required)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SH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Should Have (Basic Feature)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CH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Could Have (Bonus Feature)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400" b="1" u="sng" dirty="0" smtClean="0"/>
              <a:t>User Story Points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 smtClean="0"/>
              <a:t>1-10 – Difficulty of task (5 takes half the time/effort/resource a 10)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Key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Business Hotel Filtering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 person I want to be able to view local hotels near me so I can book a place to stay.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</a:t>
            </a:r>
            <a:r>
              <a:rPr lang="en-AU" sz="2800" dirty="0" smtClean="0"/>
              <a:t>Industry Filtering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>
                <a:solidFill>
                  <a:schemeClr val="tx1"/>
                </a:solidFill>
              </a:rPr>
              <a:t>As a business person i want to be informed on local industry information so that I know what local businesses in my area.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8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</a:t>
            </a:r>
            <a:r>
              <a:rPr lang="en-AU" sz="2800" dirty="0" smtClean="0"/>
              <a:t>Wi-Fi Search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 person I want to be able to view locations where 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can use free </a:t>
            </a:r>
            <a:r>
              <a:rPr lang="en-US" sz="2400" dirty="0" smtClean="0">
                <a:solidFill>
                  <a:schemeClr val="tx1"/>
                </a:solidFill>
              </a:rPr>
              <a:t>Wi-Fi </a:t>
            </a:r>
            <a:r>
              <a:rPr lang="en-US" sz="2400" dirty="0">
                <a:solidFill>
                  <a:schemeClr val="tx1"/>
                </a:solidFill>
              </a:rPr>
              <a:t>so that I can access the internet for free.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3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Business </a:t>
            </a:r>
            <a:r>
              <a:rPr lang="en-AU" sz="2800" dirty="0" smtClean="0"/>
              <a:t>Searching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 person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locations not set for business people so that I'm not locked into viewing set places.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Selection menu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 data collection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display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7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Tourist </a:t>
            </a:r>
            <a:r>
              <a:rPr lang="en-AU" sz="2800" dirty="0" smtClean="0"/>
              <a:t>Hotel Filtering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see hotels so that I can book a place to stay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</a:t>
            </a:r>
            <a:r>
              <a:rPr lang="en-AU" sz="2800" dirty="0" smtClean="0"/>
              <a:t>General Search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city information so I can learn about the city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0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</a:t>
            </a:r>
            <a:r>
              <a:rPr lang="en-AU" sz="2800" dirty="0" smtClean="0"/>
              <a:t>Park and Zoo Filtering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what </a:t>
            </a:r>
            <a:r>
              <a:rPr lang="en-US" sz="2400" dirty="0" smtClean="0">
                <a:solidFill>
                  <a:schemeClr val="tx1"/>
                </a:solidFill>
              </a:rPr>
              <a:t>parks and zoos </a:t>
            </a:r>
            <a:r>
              <a:rPr lang="en-US" sz="2400" dirty="0">
                <a:solidFill>
                  <a:schemeClr val="tx1"/>
                </a:solidFill>
              </a:rPr>
              <a:t>around me so </a:t>
            </a: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know which one is best for me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9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</a:t>
            </a:r>
            <a:r>
              <a:rPr lang="en-AU" sz="2800" dirty="0" smtClean="0"/>
              <a:t>Mall Search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what malls are near me so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can go </a:t>
            </a:r>
            <a:r>
              <a:rPr lang="en-US" sz="2400" dirty="0" smtClean="0">
                <a:solidFill>
                  <a:schemeClr val="tx1"/>
                </a:solidFill>
              </a:rPr>
              <a:t>shopping.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6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</a:t>
            </a:r>
            <a:r>
              <a:rPr lang="en-AU" sz="2800" dirty="0" smtClean="0"/>
              <a:t>Museum Search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what museums are near me so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can decide which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go to.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9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</a:t>
            </a:r>
            <a:r>
              <a:rPr lang="en-AU" sz="2800" dirty="0" smtClean="0"/>
              <a:t>Restaurant Filtering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what restaurants are nearby so </a:t>
            </a: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can eat what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desire.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new user I want to be able to create an account so that I can use the </a:t>
            </a:r>
            <a:r>
              <a:rPr lang="en-US" sz="2400" dirty="0" smtClean="0">
                <a:solidFill>
                  <a:schemeClr val="tx1"/>
                </a:solidFill>
              </a:rPr>
              <a:t>system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2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- A link to create new account with unique username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- Text fields for all customer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- Submit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- Must be completed fields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- Email </a:t>
            </a:r>
            <a:r>
              <a:rPr lang="en-US" sz="1200" dirty="0" smtClean="0">
                <a:solidFill>
                  <a:schemeClr val="tx1"/>
                </a:solidFill>
              </a:rPr>
              <a:t>confirmation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-Character </a:t>
            </a:r>
            <a:r>
              <a:rPr lang="en-US" sz="1200" dirty="0" smtClean="0">
                <a:solidFill>
                  <a:schemeClr val="tx1"/>
                </a:solidFill>
              </a:rPr>
              <a:t>restrictions</a:t>
            </a:r>
            <a:endParaRPr lang="en-US" sz="12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- Password verification with ****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 unique username and password will be mandatory requirements for account creation. Various personal information such as address and name will be optional during account creation.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Tourist </a:t>
            </a:r>
            <a:r>
              <a:rPr lang="en-AU" sz="2800" dirty="0" smtClean="0"/>
              <a:t>General Search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locations not set for tourists so that I'm not locked into viewing set places.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Selection menu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 data collection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display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Site Population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an admin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need to be able to create, delete and edit data so that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can keep the system up to date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2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Button on item page which opens edit dialogue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text fields to input/edit data.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submit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 new item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 timestamp.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rewrite database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1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Administrator 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an admin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should be able to create more admin accounts so that the system has more admins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View accounts button (admin only)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checkbox for if they are admin or not.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rewrite database.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City Map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an admin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need to be able to </a:t>
            </a:r>
            <a:r>
              <a:rPr lang="en-US" sz="2400" dirty="0" smtClean="0">
                <a:solidFill>
                  <a:schemeClr val="tx1"/>
                </a:solidFill>
              </a:rPr>
              <a:t>upload/update </a:t>
            </a:r>
            <a:r>
              <a:rPr lang="en-US" sz="2400" dirty="0">
                <a:solidFill>
                  <a:schemeClr val="tx1"/>
                </a:solidFill>
              </a:rPr>
              <a:t>a map so that people don't get lost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upload map button (admin only)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rewrite database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6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Information Editing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</a:t>
            </a:r>
            <a:r>
              <a:rPr lang="en-US" sz="2400" dirty="0" smtClean="0">
                <a:solidFill>
                  <a:schemeClr val="tx1"/>
                </a:solidFill>
              </a:rPr>
              <a:t>edit my account information to assure my information is up to date.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Account information link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Editable fields upon click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dit </a:t>
            </a:r>
            <a:r>
              <a:rPr lang="en-US" sz="2000" dirty="0">
                <a:solidFill>
                  <a:schemeClr val="tx1"/>
                </a:solidFill>
              </a:rPr>
              <a:t>corresponding database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97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Tourist Restaurant Delivery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tourist I want to preview a menu from my chosen restaurant to make an informed decision on whether to dine there.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Menu link to restaurant site or most recent update within database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Directions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user I want directions to my chosen location, so I know how to get there.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Directions link near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Google Maps API linked through platform and given address of search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4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Username Verification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new user I want to be </a:t>
            </a:r>
            <a:r>
              <a:rPr lang="en-US" sz="2400" dirty="0" smtClean="0">
                <a:solidFill>
                  <a:schemeClr val="tx1"/>
                </a:solidFill>
              </a:rPr>
              <a:t>notified about the availability and validity of my chosen username upon account creation.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0837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1200" dirty="0" smtClean="0">
                <a:solidFill>
                  <a:schemeClr val="tx1"/>
                </a:solidFill>
              </a:rPr>
              <a:t>Acceptance Criteria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Unique username (Has not already been used to create a user account)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Username confined simple alphanumeric characters such as lowercase and uppercase characters and numbers. (@ and # are an example of excluded characters)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Explicit or offensive language will be filtered by the system and deemed invalid for account creation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8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Type Selection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new user I want to be able to select a user type so that I can view relevant information.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Drop down/ selection option.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add to database alongside customer account info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6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Browser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new user I want to be able to use a web browser so that I can login to my account online.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hosted on server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URL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run website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Role Swapping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swap between account types so </a:t>
            </a: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am never locked into one role.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Drop down/ selection account edit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edit corresponding database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1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Facility Search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</a:t>
            </a:r>
            <a:r>
              <a:rPr lang="en-US" sz="2400" dirty="0" smtClean="0">
                <a:solidFill>
                  <a:schemeClr val="tx1"/>
                </a:solidFill>
              </a:rPr>
              <a:t>search general information and facilities about my chosen city regardless of my selected user type.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Selection menu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Database </a:t>
            </a:r>
            <a:r>
              <a:rPr lang="en-US" sz="2000" dirty="0">
                <a:solidFill>
                  <a:schemeClr val="tx1"/>
                </a:solidFill>
              </a:rPr>
              <a:t>data collection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Display </a:t>
            </a:r>
            <a:r>
              <a:rPr lang="en-US" sz="2000" dirty="0">
                <a:solidFill>
                  <a:schemeClr val="tx1"/>
                </a:solidFill>
              </a:rPr>
              <a:t>data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Student User Filtering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student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a list of all the </a:t>
            </a:r>
            <a:r>
              <a:rPr lang="en-US" sz="2400" dirty="0" smtClean="0">
                <a:solidFill>
                  <a:schemeClr val="tx1"/>
                </a:solidFill>
              </a:rPr>
              <a:t>colleges and libraries </a:t>
            </a:r>
            <a:r>
              <a:rPr lang="en-US" sz="2400" dirty="0">
                <a:solidFill>
                  <a:schemeClr val="tx1"/>
                </a:solidFill>
              </a:rPr>
              <a:t>near me.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Get data from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List data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6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</a:t>
            </a:r>
            <a:r>
              <a:rPr lang="en-AU" sz="2800" dirty="0" smtClean="0"/>
              <a:t>Searching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student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want to be able to see extra information without swapping roles.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Selection menu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 data collection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display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1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1241</Words>
  <Application>Microsoft Office PowerPoint</Application>
  <PresentationFormat>A4 Paper (210x297 mm)</PresentationFormat>
  <Paragraphs>282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Dale Roy</cp:lastModifiedBy>
  <cp:revision>31</cp:revision>
  <dcterms:created xsi:type="dcterms:W3CDTF">2011-08-10T11:51:47Z</dcterms:created>
  <dcterms:modified xsi:type="dcterms:W3CDTF">2017-08-18T07:12:07Z</dcterms:modified>
</cp:coreProperties>
</file>