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217025" cy="9217025"/>
  <p:notesSz cx="6858000" cy="9144000"/>
  <p:defaultTextStyle>
    <a:defPPr>
      <a:defRPr lang="en-US"/>
    </a:defPPr>
    <a:lvl1pPr marL="0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649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297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9946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6595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3243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9892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6541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3189" algn="l" defTabSz="1053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16" y="-870"/>
      </p:cViewPr>
      <p:guideLst>
        <p:guide orient="horz" pos="290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2863253"/>
            <a:ext cx="7834471" cy="19756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5222981"/>
            <a:ext cx="6451918" cy="23554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3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6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9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5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369109"/>
            <a:ext cx="2073831" cy="7864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369109"/>
            <a:ext cx="6067875" cy="7864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9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6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5922792"/>
            <a:ext cx="7834471" cy="183060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3906569"/>
            <a:ext cx="7834471" cy="201622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64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9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6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32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9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6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1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6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2150640"/>
            <a:ext cx="4070853" cy="6082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2150640"/>
            <a:ext cx="4070853" cy="6082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7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2063164"/>
            <a:ext cx="4072453" cy="85982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649" indent="0">
              <a:buNone/>
              <a:defRPr sz="2300" b="1"/>
            </a:lvl2pPr>
            <a:lvl3pPr marL="1053297" indent="0">
              <a:buNone/>
              <a:defRPr sz="2100" b="1"/>
            </a:lvl3pPr>
            <a:lvl4pPr marL="1579946" indent="0">
              <a:buNone/>
              <a:defRPr sz="1800" b="1"/>
            </a:lvl4pPr>
            <a:lvl5pPr marL="2106595" indent="0">
              <a:buNone/>
              <a:defRPr sz="1800" b="1"/>
            </a:lvl5pPr>
            <a:lvl6pPr marL="2633243" indent="0">
              <a:buNone/>
              <a:defRPr sz="1800" b="1"/>
            </a:lvl6pPr>
            <a:lvl7pPr marL="3159892" indent="0">
              <a:buNone/>
              <a:defRPr sz="1800" b="1"/>
            </a:lvl7pPr>
            <a:lvl8pPr marL="3686541" indent="0">
              <a:buNone/>
              <a:defRPr sz="1800" b="1"/>
            </a:lvl8pPr>
            <a:lvl9pPr marL="421318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2922992"/>
            <a:ext cx="4072453" cy="531045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2063164"/>
            <a:ext cx="4074053" cy="85982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649" indent="0">
              <a:buNone/>
              <a:defRPr sz="2300" b="1"/>
            </a:lvl2pPr>
            <a:lvl3pPr marL="1053297" indent="0">
              <a:buNone/>
              <a:defRPr sz="2100" b="1"/>
            </a:lvl3pPr>
            <a:lvl4pPr marL="1579946" indent="0">
              <a:buNone/>
              <a:defRPr sz="1800" b="1"/>
            </a:lvl4pPr>
            <a:lvl5pPr marL="2106595" indent="0">
              <a:buNone/>
              <a:defRPr sz="1800" b="1"/>
            </a:lvl5pPr>
            <a:lvl6pPr marL="2633243" indent="0">
              <a:buNone/>
              <a:defRPr sz="1800" b="1"/>
            </a:lvl6pPr>
            <a:lvl7pPr marL="3159892" indent="0">
              <a:buNone/>
              <a:defRPr sz="1800" b="1"/>
            </a:lvl7pPr>
            <a:lvl8pPr marL="3686541" indent="0">
              <a:buNone/>
              <a:defRPr sz="1800" b="1"/>
            </a:lvl8pPr>
            <a:lvl9pPr marL="421318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2922992"/>
            <a:ext cx="4074053" cy="531045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2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D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1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366974"/>
            <a:ext cx="3032338" cy="156177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366975"/>
            <a:ext cx="5152573" cy="78664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928748"/>
            <a:ext cx="3032338" cy="6304702"/>
          </a:xfrm>
        </p:spPr>
        <p:txBody>
          <a:bodyPr/>
          <a:lstStyle>
            <a:lvl1pPr marL="0" indent="0">
              <a:buNone/>
              <a:defRPr sz="1600"/>
            </a:lvl1pPr>
            <a:lvl2pPr marL="526649" indent="0">
              <a:buNone/>
              <a:defRPr sz="1400"/>
            </a:lvl2pPr>
            <a:lvl3pPr marL="1053297" indent="0">
              <a:buNone/>
              <a:defRPr sz="1200"/>
            </a:lvl3pPr>
            <a:lvl4pPr marL="1579946" indent="0">
              <a:buNone/>
              <a:defRPr sz="1000"/>
            </a:lvl4pPr>
            <a:lvl5pPr marL="2106595" indent="0">
              <a:buNone/>
              <a:defRPr sz="1000"/>
            </a:lvl5pPr>
            <a:lvl6pPr marL="2633243" indent="0">
              <a:buNone/>
              <a:defRPr sz="1000"/>
            </a:lvl6pPr>
            <a:lvl7pPr marL="3159892" indent="0">
              <a:buNone/>
              <a:defRPr sz="1000"/>
            </a:lvl7pPr>
            <a:lvl8pPr marL="3686541" indent="0">
              <a:buNone/>
              <a:defRPr sz="1000"/>
            </a:lvl8pPr>
            <a:lvl9pPr marL="421318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24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6451918"/>
            <a:ext cx="5530215" cy="76168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823558"/>
            <a:ext cx="5530215" cy="5530215"/>
          </a:xfrm>
        </p:spPr>
        <p:txBody>
          <a:bodyPr/>
          <a:lstStyle>
            <a:lvl1pPr marL="0" indent="0">
              <a:buNone/>
              <a:defRPr sz="3700"/>
            </a:lvl1pPr>
            <a:lvl2pPr marL="526649" indent="0">
              <a:buNone/>
              <a:defRPr sz="3200"/>
            </a:lvl2pPr>
            <a:lvl3pPr marL="1053297" indent="0">
              <a:buNone/>
              <a:defRPr sz="2800"/>
            </a:lvl3pPr>
            <a:lvl4pPr marL="1579946" indent="0">
              <a:buNone/>
              <a:defRPr sz="2300"/>
            </a:lvl4pPr>
            <a:lvl5pPr marL="2106595" indent="0">
              <a:buNone/>
              <a:defRPr sz="2300"/>
            </a:lvl5pPr>
            <a:lvl6pPr marL="2633243" indent="0">
              <a:buNone/>
              <a:defRPr sz="2300"/>
            </a:lvl6pPr>
            <a:lvl7pPr marL="3159892" indent="0">
              <a:buNone/>
              <a:defRPr sz="2300"/>
            </a:lvl7pPr>
            <a:lvl8pPr marL="3686541" indent="0">
              <a:buNone/>
              <a:defRPr sz="2300"/>
            </a:lvl8pPr>
            <a:lvl9pPr marL="4213189" indent="0">
              <a:buNone/>
              <a:defRPr sz="23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7213603"/>
            <a:ext cx="5530215" cy="1081720"/>
          </a:xfrm>
        </p:spPr>
        <p:txBody>
          <a:bodyPr/>
          <a:lstStyle>
            <a:lvl1pPr marL="0" indent="0">
              <a:buNone/>
              <a:defRPr sz="1600"/>
            </a:lvl1pPr>
            <a:lvl2pPr marL="526649" indent="0">
              <a:buNone/>
              <a:defRPr sz="1400"/>
            </a:lvl2pPr>
            <a:lvl3pPr marL="1053297" indent="0">
              <a:buNone/>
              <a:defRPr sz="1200"/>
            </a:lvl3pPr>
            <a:lvl4pPr marL="1579946" indent="0">
              <a:buNone/>
              <a:defRPr sz="1000"/>
            </a:lvl4pPr>
            <a:lvl5pPr marL="2106595" indent="0">
              <a:buNone/>
              <a:defRPr sz="1000"/>
            </a:lvl5pPr>
            <a:lvl6pPr marL="2633243" indent="0">
              <a:buNone/>
              <a:defRPr sz="1000"/>
            </a:lvl6pPr>
            <a:lvl7pPr marL="3159892" indent="0">
              <a:buNone/>
              <a:defRPr sz="1000"/>
            </a:lvl7pPr>
            <a:lvl8pPr marL="3686541" indent="0">
              <a:buNone/>
              <a:defRPr sz="1000"/>
            </a:lvl8pPr>
            <a:lvl9pPr marL="421318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82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369108"/>
            <a:ext cx="8295323" cy="1536171"/>
          </a:xfrm>
          <a:prstGeom prst="rect">
            <a:avLst/>
          </a:prstGeom>
        </p:spPr>
        <p:txBody>
          <a:bodyPr vert="horz" lIns="105330" tIns="52665" rIns="105330" bIns="526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2150640"/>
            <a:ext cx="8295323" cy="6082810"/>
          </a:xfrm>
          <a:prstGeom prst="rect">
            <a:avLst/>
          </a:prstGeom>
        </p:spPr>
        <p:txBody>
          <a:bodyPr vert="horz" lIns="105330" tIns="52665" rIns="105330" bIns="526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8542817"/>
            <a:ext cx="2150639" cy="490721"/>
          </a:xfrm>
          <a:prstGeom prst="rect">
            <a:avLst/>
          </a:prstGeom>
        </p:spPr>
        <p:txBody>
          <a:bodyPr vert="horz" lIns="105330" tIns="52665" rIns="105330" bIns="5266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4023-FFFD-4703-9560-6E9FFD30718C}" type="datetimeFigureOut">
              <a:rPr lang="en-AU" smtClean="0"/>
              <a:t>24/12/2013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8542817"/>
            <a:ext cx="2918725" cy="490721"/>
          </a:xfrm>
          <a:prstGeom prst="rect">
            <a:avLst/>
          </a:prstGeom>
        </p:spPr>
        <p:txBody>
          <a:bodyPr vert="horz" lIns="105330" tIns="52665" rIns="105330" bIns="5266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8542817"/>
            <a:ext cx="2150639" cy="490721"/>
          </a:xfrm>
          <a:prstGeom prst="rect">
            <a:avLst/>
          </a:prstGeom>
        </p:spPr>
        <p:txBody>
          <a:bodyPr vert="horz" lIns="105330" tIns="52665" rIns="105330" bIns="5266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EB7E-CCAD-425D-AF97-92F818109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9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297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987" indent="-394987" algn="l" defTabSz="1053297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804" indent="-329155" algn="l" defTabSz="1053297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622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3270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9919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6568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3216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9865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6514" indent="-263324" algn="l" defTabSz="10532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649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297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9946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6595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43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9892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6541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3189" algn="l" defTabSz="105329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8272" y="0"/>
            <a:ext cx="4320480" cy="2448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6048672" y="2592288"/>
            <a:ext cx="0" cy="1224136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5104" y="3312368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800" b="1" dirty="0" smtClean="0"/>
              <a:t>A			B</a:t>
            </a:r>
            <a:endParaRPr lang="en-AU" sz="128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24336" y="5040560"/>
            <a:ext cx="16442" cy="2160240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32648" y="5112568"/>
            <a:ext cx="0" cy="2232248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0778" y="2592288"/>
            <a:ext cx="0" cy="1224136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92688" y="5112568"/>
            <a:ext cx="0" cy="2232248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52728" y="5112568"/>
            <a:ext cx="0" cy="208823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84376" y="5040560"/>
            <a:ext cx="0" cy="208823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4296" y="5040560"/>
            <a:ext cx="0" cy="2160240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8072" y="6950511"/>
            <a:ext cx="7926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0" dirty="0" smtClean="0"/>
              <a:t>SR LATCH</a:t>
            </a:r>
            <a:endParaRPr lang="en-AU" sz="16000" dirty="0"/>
          </a:p>
        </p:txBody>
      </p:sp>
    </p:spTree>
    <p:extLst>
      <p:ext uri="{BB962C8B-B14F-4D97-AF65-F5344CB8AC3E}">
        <p14:creationId xmlns:p14="http://schemas.microsoft.com/office/powerpoint/2010/main" val="5548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8272" y="0"/>
            <a:ext cx="4320480" cy="2448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6048672" y="2592288"/>
            <a:ext cx="0" cy="1656184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5104" y="3816424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800" b="1" dirty="0" smtClean="0"/>
              <a:t>A</a:t>
            </a:r>
            <a:r>
              <a:rPr lang="en-AU" sz="12800" dirty="0" smtClean="0"/>
              <a:t>			</a:t>
            </a:r>
            <a:r>
              <a:rPr lang="en-AU" sz="128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en-AU" sz="1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24336" y="5544616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32648" y="5616624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0778" y="2592288"/>
            <a:ext cx="0" cy="1800200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92688" y="5616624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52728" y="5616624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84376" y="5544616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4296" y="5544616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8272" y="0"/>
            <a:ext cx="4320480" cy="24482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6048672" y="2592288"/>
            <a:ext cx="0" cy="1656184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5104" y="3816424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800" dirty="0" smtClean="0">
                <a:solidFill>
                  <a:schemeClr val="bg1">
                    <a:lumMod val="50000"/>
                  </a:schemeClr>
                </a:solidFill>
              </a:rPr>
              <a:t>A	</a:t>
            </a:r>
            <a:r>
              <a:rPr lang="en-AU" sz="12800" dirty="0" smtClean="0"/>
              <a:t>		</a:t>
            </a:r>
            <a:r>
              <a:rPr lang="en-AU" sz="12800" b="1" dirty="0" smtClean="0"/>
              <a:t>B</a:t>
            </a:r>
            <a:endParaRPr lang="en-AU" sz="128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36693" y="5544616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32648" y="5616624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0778" y="2592288"/>
            <a:ext cx="0" cy="1800200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92688" y="5616624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52728" y="5616624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84376" y="5544616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4296" y="5544616"/>
            <a:ext cx="0" cy="3168352"/>
          </a:xfrm>
          <a:prstGeom prst="line">
            <a:avLst/>
          </a:prstGeom>
          <a:ln w="2286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3798" y="3145700"/>
            <a:ext cx="9474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200" dirty="0" smtClean="0"/>
              <a:t>SR LATCH</a:t>
            </a:r>
            <a:endParaRPr lang="en-AU" sz="19200" dirty="0"/>
          </a:p>
        </p:txBody>
      </p:sp>
    </p:spTree>
    <p:extLst>
      <p:ext uri="{BB962C8B-B14F-4D97-AF65-F5344CB8AC3E}">
        <p14:creationId xmlns:p14="http://schemas.microsoft.com/office/powerpoint/2010/main" val="27153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2013-12-24T00:45:50Z</dcterms:created>
  <dcterms:modified xsi:type="dcterms:W3CDTF">2013-12-24T01:38:54Z</dcterms:modified>
</cp:coreProperties>
</file>