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574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148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1722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2296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2870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3444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4018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4592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7" d="100"/>
          <a:sy n="197" d="100"/>
        </p:scale>
        <p:origin x="-1188" y="-90"/>
      </p:cViewPr>
      <p:guideLst>
        <p:guide orient="horz" pos="1134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1118473"/>
            <a:ext cx="3060383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8" y="2040255"/>
            <a:ext cx="2520315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178A-658D-4FF4-AA37-91408C4B7835}" type="datetimeFigureOut">
              <a:rPr lang="en-AU" smtClean="0"/>
              <a:t>22/01/2014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0D6F-9F59-4B93-ADAA-C1D757C39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4127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178A-658D-4FF4-AA37-91408C4B7835}" type="datetimeFigureOut">
              <a:rPr lang="en-AU" smtClean="0"/>
              <a:t>22/01/2014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0D6F-9F59-4B93-ADAA-C1D757C39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294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0326" y="144185"/>
            <a:ext cx="810101" cy="3072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023" y="144185"/>
            <a:ext cx="2370296" cy="3072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178A-658D-4FF4-AA37-91408C4B7835}" type="datetimeFigureOut">
              <a:rPr lang="en-AU" smtClean="0"/>
              <a:t>22/01/2014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0D6F-9F59-4B93-ADAA-C1D757C39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871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178A-658D-4FF4-AA37-91408C4B7835}" type="datetimeFigureOut">
              <a:rPr lang="en-AU" smtClean="0"/>
              <a:t>22/01/2014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0D6F-9F59-4B93-ADAA-C1D757C39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0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10" y="2313623"/>
            <a:ext cx="3060383" cy="715089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10" y="1526025"/>
            <a:ext cx="3060383" cy="787598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574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178A-658D-4FF4-AA37-91408C4B7835}" type="datetimeFigureOut">
              <a:rPr lang="en-AU" smtClean="0"/>
              <a:t>22/01/2014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0D6F-9F59-4B93-ADAA-C1D757C39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538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022" y="840105"/>
            <a:ext cx="1590199" cy="2376131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0229" y="840105"/>
            <a:ext cx="1590199" cy="2376131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178A-658D-4FF4-AA37-91408C4B7835}" type="datetimeFigureOut">
              <a:rPr lang="en-AU" smtClean="0"/>
              <a:t>22/01/2014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0D6F-9F59-4B93-ADAA-C1D757C39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960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3" y="805934"/>
            <a:ext cx="1590824" cy="335875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00" b="1"/>
            </a:lvl3pPr>
            <a:lvl4pPr marL="617220" indent="0">
              <a:buNone/>
              <a:defRPr sz="700" b="1"/>
            </a:lvl4pPr>
            <a:lvl5pPr marL="822960" indent="0">
              <a:buNone/>
              <a:defRPr sz="700" b="1"/>
            </a:lvl5pPr>
            <a:lvl6pPr marL="1028700" indent="0">
              <a:buNone/>
              <a:defRPr sz="700" b="1"/>
            </a:lvl6pPr>
            <a:lvl7pPr marL="1234440" indent="0">
              <a:buNone/>
              <a:defRPr sz="700" b="1"/>
            </a:lvl7pPr>
            <a:lvl8pPr marL="1440180" indent="0">
              <a:buNone/>
              <a:defRPr sz="700" b="1"/>
            </a:lvl8pPr>
            <a:lvl9pPr marL="1645920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3" y="1141809"/>
            <a:ext cx="1590824" cy="2074426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979" y="805934"/>
            <a:ext cx="1591449" cy="335875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00" b="1"/>
            </a:lvl3pPr>
            <a:lvl4pPr marL="617220" indent="0">
              <a:buNone/>
              <a:defRPr sz="700" b="1"/>
            </a:lvl4pPr>
            <a:lvl5pPr marL="822960" indent="0">
              <a:buNone/>
              <a:defRPr sz="700" b="1"/>
            </a:lvl5pPr>
            <a:lvl6pPr marL="1028700" indent="0">
              <a:buNone/>
              <a:defRPr sz="700" b="1"/>
            </a:lvl6pPr>
            <a:lvl7pPr marL="1234440" indent="0">
              <a:buNone/>
              <a:defRPr sz="700" b="1"/>
            </a:lvl7pPr>
            <a:lvl8pPr marL="1440180" indent="0">
              <a:buNone/>
              <a:defRPr sz="700" b="1"/>
            </a:lvl8pPr>
            <a:lvl9pPr marL="1645920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979" y="1141809"/>
            <a:ext cx="1591449" cy="2074426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178A-658D-4FF4-AA37-91408C4B7835}" type="datetimeFigureOut">
              <a:rPr lang="en-AU" smtClean="0"/>
              <a:t>22/01/2014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0D6F-9F59-4B93-ADAA-C1D757C39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45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178A-658D-4FF4-AA37-91408C4B7835}" type="datetimeFigureOut">
              <a:rPr lang="en-AU" smtClean="0"/>
              <a:t>22/01/2014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0D6F-9F59-4B93-ADAA-C1D757C39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578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178A-658D-4FF4-AA37-91408C4B7835}" type="datetimeFigureOut">
              <a:rPr lang="en-AU" smtClean="0"/>
              <a:t>22/01/2014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0D6F-9F59-4B93-ADAA-C1D757C39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338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3" y="143351"/>
            <a:ext cx="1184523" cy="610076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76" y="143352"/>
            <a:ext cx="2012752" cy="3072884"/>
          </a:xfr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3" y="753428"/>
            <a:ext cx="1184523" cy="2462808"/>
          </a:xfrm>
        </p:spPr>
        <p:txBody>
          <a:bodyPr/>
          <a:lstStyle>
            <a:lvl1pPr marL="0" indent="0">
              <a:buNone/>
              <a:defRPr sz="600"/>
            </a:lvl1pPr>
            <a:lvl2pPr marL="205740" indent="0">
              <a:buNone/>
              <a:defRPr sz="500"/>
            </a:lvl2pPr>
            <a:lvl3pPr marL="411480" indent="0">
              <a:buNone/>
              <a:defRPr sz="500"/>
            </a:lvl3pPr>
            <a:lvl4pPr marL="617220" indent="0">
              <a:buNone/>
              <a:defRPr sz="400"/>
            </a:lvl4pPr>
            <a:lvl5pPr marL="822960" indent="0">
              <a:buNone/>
              <a:defRPr sz="400"/>
            </a:lvl5pPr>
            <a:lvl6pPr marL="1028700" indent="0">
              <a:buNone/>
              <a:defRPr sz="400"/>
            </a:lvl6pPr>
            <a:lvl7pPr marL="1234440" indent="0">
              <a:buNone/>
              <a:defRPr sz="400"/>
            </a:lvl7pPr>
            <a:lvl8pPr marL="1440180" indent="0">
              <a:buNone/>
              <a:defRPr sz="400"/>
            </a:lvl8pPr>
            <a:lvl9pPr marL="164592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178A-658D-4FF4-AA37-91408C4B7835}" type="datetimeFigureOut">
              <a:rPr lang="en-AU" smtClean="0"/>
              <a:t>22/01/2014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0D6F-9F59-4B93-ADAA-C1D757C39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290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13" y="2520315"/>
            <a:ext cx="2160270" cy="297537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13" y="321707"/>
            <a:ext cx="2160270" cy="2160270"/>
          </a:xfrm>
        </p:spPr>
        <p:txBody>
          <a:bodyPr/>
          <a:lstStyle>
            <a:lvl1pPr marL="0" indent="0">
              <a:buNone/>
              <a:defRPr sz="1400"/>
            </a:lvl1pPr>
            <a:lvl2pPr marL="205740" indent="0">
              <a:buNone/>
              <a:defRPr sz="1300"/>
            </a:lvl2pPr>
            <a:lvl3pPr marL="411480" indent="0">
              <a:buNone/>
              <a:defRPr sz="110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13" y="2817852"/>
            <a:ext cx="2160270" cy="422553"/>
          </a:xfrm>
        </p:spPr>
        <p:txBody>
          <a:bodyPr/>
          <a:lstStyle>
            <a:lvl1pPr marL="0" indent="0">
              <a:buNone/>
              <a:defRPr sz="600"/>
            </a:lvl1pPr>
            <a:lvl2pPr marL="205740" indent="0">
              <a:buNone/>
              <a:defRPr sz="500"/>
            </a:lvl2pPr>
            <a:lvl3pPr marL="411480" indent="0">
              <a:buNone/>
              <a:defRPr sz="500"/>
            </a:lvl3pPr>
            <a:lvl4pPr marL="617220" indent="0">
              <a:buNone/>
              <a:defRPr sz="400"/>
            </a:lvl4pPr>
            <a:lvl5pPr marL="822960" indent="0">
              <a:buNone/>
              <a:defRPr sz="400"/>
            </a:lvl5pPr>
            <a:lvl6pPr marL="1028700" indent="0">
              <a:buNone/>
              <a:defRPr sz="400"/>
            </a:lvl6pPr>
            <a:lvl7pPr marL="1234440" indent="0">
              <a:buNone/>
              <a:defRPr sz="400"/>
            </a:lvl7pPr>
            <a:lvl8pPr marL="1440180" indent="0">
              <a:buNone/>
              <a:defRPr sz="400"/>
            </a:lvl8pPr>
            <a:lvl9pPr marL="164592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178A-658D-4FF4-AA37-91408C4B7835}" type="datetimeFigureOut">
              <a:rPr lang="en-AU" smtClean="0"/>
              <a:t>22/01/2014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0D6F-9F59-4B93-ADAA-C1D757C39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319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23" y="144185"/>
            <a:ext cx="3240405" cy="600075"/>
          </a:xfrm>
          <a:prstGeom prst="rect">
            <a:avLst/>
          </a:prstGeom>
        </p:spPr>
        <p:txBody>
          <a:bodyPr vert="horz" lIns="41148" tIns="20574" rIns="41148" bIns="205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3" y="840105"/>
            <a:ext cx="3240405" cy="2376131"/>
          </a:xfrm>
          <a:prstGeom prst="rect">
            <a:avLst/>
          </a:prstGeom>
        </p:spPr>
        <p:txBody>
          <a:bodyPr vert="horz" lIns="41148" tIns="20574" rIns="41148" bIns="205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023" y="3337084"/>
            <a:ext cx="840105" cy="191691"/>
          </a:xfrm>
          <a:prstGeom prst="rect">
            <a:avLst/>
          </a:prstGeom>
        </p:spPr>
        <p:txBody>
          <a:bodyPr vert="horz" lIns="41148" tIns="20574" rIns="41148" bIns="20574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9178A-658D-4FF4-AA37-91408C4B7835}" type="datetimeFigureOut">
              <a:rPr lang="en-AU" smtClean="0"/>
              <a:t>22/01/2014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154" y="3337084"/>
            <a:ext cx="1140143" cy="191691"/>
          </a:xfrm>
          <a:prstGeom prst="rect">
            <a:avLst/>
          </a:prstGeom>
        </p:spPr>
        <p:txBody>
          <a:bodyPr vert="horz" lIns="41148" tIns="20574" rIns="41148" bIns="20574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0323" y="3337084"/>
            <a:ext cx="840105" cy="191691"/>
          </a:xfrm>
          <a:prstGeom prst="rect">
            <a:avLst/>
          </a:prstGeom>
        </p:spPr>
        <p:txBody>
          <a:bodyPr vert="horz" lIns="41148" tIns="20574" rIns="41148" bIns="20574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A0D6F-9F59-4B93-ADAA-C1D757C39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080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1148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05" indent="-154305" algn="l" defTabSz="411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328" indent="-128588" algn="l" defTabSz="4114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1206500" y="912564"/>
            <a:ext cx="1243953" cy="1165474"/>
          </a:xfrm>
          <a:custGeom>
            <a:avLst/>
            <a:gdLst>
              <a:gd name="connsiteX0" fmla="*/ 7620 w 1478280"/>
              <a:gd name="connsiteY0" fmla="*/ 0 h 2895600"/>
              <a:gd name="connsiteX1" fmla="*/ 0 w 1478280"/>
              <a:gd name="connsiteY1" fmla="*/ 2895600 h 2895600"/>
              <a:gd name="connsiteX2" fmla="*/ 1478280 w 1478280"/>
              <a:gd name="connsiteY2" fmla="*/ 1424940 h 2895600"/>
              <a:gd name="connsiteX3" fmla="*/ 7620 w 1478280"/>
              <a:gd name="connsiteY3" fmla="*/ 0 h 2895600"/>
              <a:gd name="connsiteX0" fmla="*/ 7620 w 1478280"/>
              <a:gd name="connsiteY0" fmla="*/ 0 h 2895600"/>
              <a:gd name="connsiteX1" fmla="*/ 0 w 1478280"/>
              <a:gd name="connsiteY1" fmla="*/ 2895600 h 2895600"/>
              <a:gd name="connsiteX2" fmla="*/ 1478280 w 1478280"/>
              <a:gd name="connsiteY2" fmla="*/ 1424940 h 2895600"/>
              <a:gd name="connsiteX3" fmla="*/ 7620 w 1478280"/>
              <a:gd name="connsiteY3" fmla="*/ 0 h 2895600"/>
              <a:gd name="connsiteX0" fmla="*/ 7620 w 1478280"/>
              <a:gd name="connsiteY0" fmla="*/ 0 h 2895600"/>
              <a:gd name="connsiteX1" fmla="*/ 0 w 1478280"/>
              <a:gd name="connsiteY1" fmla="*/ 2895600 h 2895600"/>
              <a:gd name="connsiteX2" fmla="*/ 1478280 w 1478280"/>
              <a:gd name="connsiteY2" fmla="*/ 1424940 h 2895600"/>
              <a:gd name="connsiteX3" fmla="*/ 7620 w 1478280"/>
              <a:gd name="connsiteY3" fmla="*/ 0 h 2895600"/>
              <a:gd name="connsiteX0" fmla="*/ 7620 w 1478280"/>
              <a:gd name="connsiteY0" fmla="*/ 0 h 2895600"/>
              <a:gd name="connsiteX1" fmla="*/ 0 w 1478280"/>
              <a:gd name="connsiteY1" fmla="*/ 2895600 h 2895600"/>
              <a:gd name="connsiteX2" fmla="*/ 1478280 w 1478280"/>
              <a:gd name="connsiteY2" fmla="*/ 1424940 h 2895600"/>
              <a:gd name="connsiteX3" fmla="*/ 7620 w 1478280"/>
              <a:gd name="connsiteY3" fmla="*/ 0 h 2895600"/>
              <a:gd name="connsiteX0" fmla="*/ 7620 w 1478280"/>
              <a:gd name="connsiteY0" fmla="*/ 0 h 2895600"/>
              <a:gd name="connsiteX1" fmla="*/ 0 w 1478280"/>
              <a:gd name="connsiteY1" fmla="*/ 2895600 h 2895600"/>
              <a:gd name="connsiteX2" fmla="*/ 1478280 w 1478280"/>
              <a:gd name="connsiteY2" fmla="*/ 1424940 h 2895600"/>
              <a:gd name="connsiteX3" fmla="*/ 7620 w 1478280"/>
              <a:gd name="connsiteY3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8280" h="2895600">
                <a:moveTo>
                  <a:pt x="7620" y="0"/>
                </a:moveTo>
                <a:lnTo>
                  <a:pt x="0" y="2895600"/>
                </a:lnTo>
                <a:cubicBezTo>
                  <a:pt x="744220" y="2664460"/>
                  <a:pt x="1442720" y="2204720"/>
                  <a:pt x="1478280" y="1424940"/>
                </a:cubicBezTo>
                <a:cubicBezTo>
                  <a:pt x="1452880" y="736600"/>
                  <a:pt x="734060" y="215900"/>
                  <a:pt x="7620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 smtClean="0">
                <a:solidFill>
                  <a:schemeClr val="tx1"/>
                </a:solidFill>
              </a:rPr>
              <a:t>AND</a:t>
            </a:r>
            <a:endParaRPr lang="en-AU" sz="4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95649"/>
            <a:ext cx="1080144" cy="0"/>
          </a:xfrm>
          <a:prstGeom prst="line">
            <a:avLst/>
          </a:prstGeom>
          <a:ln w="1174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043" y="1876549"/>
            <a:ext cx="1080144" cy="0"/>
          </a:xfrm>
          <a:prstGeom prst="line">
            <a:avLst/>
          </a:prstGeom>
          <a:ln w="1174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92313" y="1494984"/>
            <a:ext cx="1008112" cy="0"/>
          </a:xfrm>
          <a:prstGeom prst="line">
            <a:avLst/>
          </a:prstGeom>
          <a:ln w="1174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3096369"/>
            <a:ext cx="2952353" cy="0"/>
          </a:xfrm>
          <a:prstGeom prst="line">
            <a:avLst/>
          </a:prstGeom>
          <a:ln w="1174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843725" y="1584201"/>
            <a:ext cx="1521" cy="1440160"/>
          </a:xfrm>
          <a:prstGeom prst="line">
            <a:avLst/>
          </a:prstGeom>
          <a:ln w="117475"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043" y="1485583"/>
            <a:ext cx="1080144" cy="0"/>
          </a:xfrm>
          <a:prstGeom prst="line">
            <a:avLst/>
          </a:prstGeom>
          <a:ln w="1174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2013-10-22T06:27:03Z</dcterms:created>
  <dcterms:modified xsi:type="dcterms:W3CDTF">2014-01-22T03:15:21Z</dcterms:modified>
</cp:coreProperties>
</file>