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304" r:id="rId2"/>
    <p:sldId id="271" r:id="rId3"/>
    <p:sldId id="287" r:id="rId4"/>
    <p:sldId id="270" r:id="rId5"/>
    <p:sldId id="296" r:id="rId6"/>
    <p:sldId id="309" r:id="rId7"/>
    <p:sldId id="310" r:id="rId8"/>
    <p:sldId id="315" r:id="rId9"/>
    <p:sldId id="311" r:id="rId10"/>
    <p:sldId id="312" r:id="rId11"/>
    <p:sldId id="313" r:id="rId12"/>
    <p:sldId id="314" r:id="rId13"/>
    <p:sldId id="299" r:id="rId14"/>
    <p:sldId id="316" r:id="rId15"/>
    <p:sldId id="317" r:id="rId16"/>
    <p:sldId id="298" r:id="rId17"/>
    <p:sldId id="306" r:id="rId18"/>
    <p:sldId id="318" r:id="rId19"/>
    <p:sldId id="319" r:id="rId20"/>
    <p:sldId id="300" r:id="rId21"/>
    <p:sldId id="307" r:id="rId22"/>
    <p:sldId id="320" r:id="rId23"/>
    <p:sldId id="321" r:id="rId24"/>
    <p:sldId id="301" r:id="rId25"/>
    <p:sldId id="302" r:id="rId26"/>
    <p:sldId id="30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7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8DE72-6AA6-48F3-A747-E870838F7048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72831-3B77-4A42-88C7-F78D783768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E7CEC-2ADB-454B-82B2-ACA2A0D6908C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E6B76-5E48-4246-A84D-A2B6A4806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34BDF-33B5-43C2-90D3-E74C2FF66D9B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AE3B1-4776-44F1-BCF0-13596D387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31BDC-9C4E-4F14-8772-2E41F70FA532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7659-E5FB-471D-88B5-E27E0F300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7CF5B-97C7-4A8F-BDF2-12A31D9FDF3F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034AC-9309-4F71-B495-7AE75D7EC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0C83A-B6BD-4974-9B10-A728DA1E7EAF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3D070-0671-466A-8CBF-4D4417567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4089A-ED58-4CAF-9A66-DEB66E24CF08}" type="datetime1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AD890-6904-4A57-8EBD-94AC62A18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7B701-7AB5-4A1C-97C5-2A2C314C6F33}" type="datetime1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CF427-E48B-4BF8-A77D-329EA0C4F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A1307-5240-4590-AF55-D683D25A5669}" type="datetime1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142C-4519-425B-B4D4-E811F559B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CBFF-E39B-4C7B-B90C-7EA9BB1D40DD}" type="datetime1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EB1B-5D75-49A4-AE61-8CD8FFC432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118CE-5A48-4085-8A68-664265DC98A1}" type="datetime1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86B4C-54DA-45C2-9A32-EA3007239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FB884-041E-42C1-97DA-FCAD9500E1C2}" type="datetime1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DB428-E623-411F-852F-33739573A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82F7B7-2246-4ED5-BBC1-4AEF90AA227D}" type="datetime1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©Copyright DigiPen Institute of Technology, All Rights Reversed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D80FA-8D05-4A57-8479-29D5CEF49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carthyshow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What Is Greatness?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Before you get into trouble:</a:t>
            </a:r>
            <a:br>
              <a:rPr lang="en-US" b="1" dirty="0" smtClean="0"/>
            </a:br>
            <a:r>
              <a:rPr lang="en-US" b="1" dirty="0" smtClean="0"/>
              <a:t>Ask for Help!</a:t>
            </a:r>
            <a:endParaRPr lang="en-US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Before you even start:</a:t>
            </a:r>
            <a:br>
              <a:rPr lang="en-US" b="1" dirty="0" smtClean="0"/>
            </a:br>
            <a:r>
              <a:rPr lang="en-US" b="1" dirty="0" smtClean="0"/>
              <a:t>Ask for Help!</a:t>
            </a:r>
            <a:endParaRPr lang="en-US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Ask for help about what to</a:t>
            </a:r>
            <a:br>
              <a:rPr lang="en-US" b="1" dirty="0" smtClean="0"/>
            </a:br>
            <a:r>
              <a:rPr lang="en-US" b="1" dirty="0" smtClean="0"/>
              <a:t>ask for help about!</a:t>
            </a:r>
            <a:endParaRPr lang="en-US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Asking </a:t>
            </a:r>
            <a:r>
              <a:rPr lang="en-US" b="1" dirty="0" smtClean="0"/>
              <a:t>for </a:t>
            </a:r>
            <a:r>
              <a:rPr lang="en-US" b="1" dirty="0" smtClean="0"/>
              <a:t>Help</a:t>
            </a:r>
            <a:r>
              <a:rPr lang="en-US" b="1" dirty="0" smtClean="0"/>
              <a:t> Effectively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phrase: “Will you X?”</a:t>
            </a:r>
          </a:p>
          <a:p>
            <a:pPr eaLnBrk="1" hangingPunct="1"/>
            <a:r>
              <a:rPr lang="en-US" dirty="0" smtClean="0"/>
              <a:t>Let people say no easily.</a:t>
            </a:r>
          </a:p>
          <a:p>
            <a:pPr eaLnBrk="1" hangingPunct="1"/>
            <a:r>
              <a:rPr lang="en-US" dirty="0" smtClean="0"/>
              <a:t>Asking for help is cheap, so ask a lot.</a:t>
            </a:r>
          </a:p>
          <a:p>
            <a:pPr eaLnBrk="1" hangingPunct="1"/>
            <a:r>
              <a:rPr lang="en-US" dirty="0" smtClean="0"/>
              <a:t>Leveraging other </a:t>
            </a:r>
            <a:r>
              <a:rPr lang="en-US" dirty="0" smtClean="0"/>
              <a:t>willing people </a:t>
            </a:r>
            <a:r>
              <a:rPr lang="en-US" dirty="0" smtClean="0"/>
              <a:t>through asking for help is one of easiest ways to overcome your </a:t>
            </a:r>
            <a:r>
              <a:rPr lang="en-US" dirty="0" smtClean="0"/>
              <a:t>limitations.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Step #2</a:t>
            </a:r>
            <a:endParaRPr lang="en-US" sz="7200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Get What You Want</a:t>
            </a:r>
            <a:endParaRPr lang="en-US" sz="7200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do You Want?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Figure out what it is you really </a:t>
            </a:r>
            <a:r>
              <a:rPr lang="en-US" dirty="0" smtClean="0"/>
              <a:t>want, not just in the short-term, but what you really want out of this class, your career, and your life.</a:t>
            </a:r>
          </a:p>
          <a:p>
            <a:pPr eaLnBrk="1" hangingPunct="1"/>
            <a:r>
              <a:rPr lang="en-US" dirty="0" smtClean="0"/>
              <a:t>This is </a:t>
            </a:r>
            <a:r>
              <a:rPr lang="en-US" dirty="0" smtClean="0"/>
              <a:t>not easy, but it will change your life if you do it.</a:t>
            </a:r>
            <a:endParaRPr lang="en-US" dirty="0" smtClean="0"/>
          </a:p>
          <a:p>
            <a:pPr eaLnBrk="1" hangingPunct="1"/>
            <a:r>
              <a:rPr lang="en-US" dirty="0" smtClean="0"/>
              <a:t>Commit ruthlessly and selfishly to getting it—it is not other people’s responsibility to figure out what you want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process is called </a:t>
            </a:r>
            <a:r>
              <a:rPr lang="en-US" i="1" dirty="0" smtClean="0"/>
              <a:t>alignment</a:t>
            </a:r>
            <a:r>
              <a:rPr lang="en-US" dirty="0" smtClean="0"/>
              <a:t> and is </a:t>
            </a:r>
            <a:r>
              <a:rPr lang="en-US" dirty="0" smtClean="0"/>
              <a:t>about what YOU want, not what other people think you should want.</a:t>
            </a:r>
          </a:p>
          <a:p>
            <a:pPr eaLnBrk="1" hangingPunct="1"/>
            <a:r>
              <a:rPr lang="en-US" dirty="0" smtClean="0"/>
              <a:t>You </a:t>
            </a:r>
            <a:r>
              <a:rPr lang="en-US" dirty="0" smtClean="0"/>
              <a:t>will not achieve greatness if it is not something you really want, or is not a step on the path to something you really want.</a:t>
            </a:r>
          </a:p>
          <a:p>
            <a:pPr eaLnBrk="1" hangingPunct="1"/>
            <a:r>
              <a:rPr lang="en-US" dirty="0" smtClean="0"/>
              <a:t>You </a:t>
            </a:r>
            <a:r>
              <a:rPr lang="en-US" dirty="0" smtClean="0"/>
              <a:t>can still do good work, be reliable and professional, etc., even when doing something you don’t really want—it just won’t be great.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Step #3</a:t>
            </a:r>
            <a:endParaRPr lang="en-US" sz="7200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Form a Team</a:t>
            </a:r>
            <a:endParaRPr lang="en-US" sz="7200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Overcoming Limitations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Everyone, at all times and at all levels of ability, works with limitations of knowledge, skill, resources, time, etc.</a:t>
            </a:r>
          </a:p>
          <a:p>
            <a:pPr eaLnBrk="1" hangingPunct="1"/>
            <a:r>
              <a:rPr lang="en-US" smtClean="0"/>
              <a:t>To achieve greatness, you must embrace these limitations, not hide from them or fear them. </a:t>
            </a:r>
          </a:p>
          <a:p>
            <a:pPr eaLnBrk="1" hangingPunct="1"/>
            <a:r>
              <a:rPr lang="en-US" smtClean="0"/>
              <a:t>Your willingness to remove them, overcome them, or work around them will determine how great you can be.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Shared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committed team working towards the same goal can </a:t>
            </a:r>
            <a:r>
              <a:rPr lang="en-US" dirty="0" smtClean="0"/>
              <a:t>achieve </a:t>
            </a:r>
            <a:r>
              <a:rPr lang="en-US" dirty="0" smtClean="0"/>
              <a:t>a level of greatness that </a:t>
            </a:r>
            <a:r>
              <a:rPr lang="en-US" dirty="0" smtClean="0"/>
              <a:t>individuals </a:t>
            </a:r>
            <a:r>
              <a:rPr lang="en-US" dirty="0" smtClean="0"/>
              <a:t>can never reach.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only works if the team shares the same vision, and it is a vision that allows everyone on the team to at least take a step towards what they want.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Alignment is about YOU, shared vision is about the TEAM.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 Soviet Russia, Team Aligns YOU!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</a:t>
            </a:r>
            <a:r>
              <a:rPr lang="en-US" dirty="0" smtClean="0"/>
              <a:t>is your responsibility to figure out how </a:t>
            </a:r>
            <a:r>
              <a:rPr lang="en-US" dirty="0" smtClean="0"/>
              <a:t>getting what you want can serve the vision of the team—or </a:t>
            </a:r>
            <a:r>
              <a:rPr lang="en-US" dirty="0" smtClean="0"/>
              <a:t>for you to figure out that you need to leave the </a:t>
            </a:r>
            <a:r>
              <a:rPr lang="en-US" dirty="0" smtClean="0"/>
              <a:t>team.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is not the </a:t>
            </a:r>
            <a:r>
              <a:rPr lang="en-US" dirty="0" smtClean="0"/>
              <a:t>team’s </a:t>
            </a:r>
            <a:r>
              <a:rPr lang="en-US" dirty="0" smtClean="0"/>
              <a:t>responsibility to figure out how to align you with </a:t>
            </a:r>
            <a:r>
              <a:rPr lang="en-US" dirty="0" smtClean="0"/>
              <a:t>them.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Collectively determining the shared vision of your team is the most important step when forming a team.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The Final Step</a:t>
            </a:r>
            <a:endParaRPr lang="en-US" sz="7200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Iteration</a:t>
            </a:r>
            <a:endParaRPr lang="en-US" sz="7200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Bias Towards Action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Take </a:t>
            </a:r>
            <a:r>
              <a:rPr lang="en-US" sz="3000" dirty="0" smtClean="0"/>
              <a:t>small, measured steps in the direction you want to go.</a:t>
            </a:r>
          </a:p>
          <a:p>
            <a:pPr eaLnBrk="1" hangingPunct="1"/>
            <a:r>
              <a:rPr lang="en-US" sz="3000" dirty="0" smtClean="0"/>
              <a:t>Pay </a:t>
            </a:r>
            <a:r>
              <a:rPr lang="en-US" sz="3000" dirty="0" smtClean="0"/>
              <a:t>attention to what happens with each step, </a:t>
            </a:r>
            <a:r>
              <a:rPr lang="en-US" sz="3000" dirty="0" smtClean="0"/>
              <a:t>reflect, </a:t>
            </a:r>
            <a:r>
              <a:rPr lang="en-US" sz="3000" dirty="0" smtClean="0"/>
              <a:t>improve, and take another step.</a:t>
            </a:r>
            <a:endParaRPr lang="en-US" sz="3000" dirty="0" smtClean="0"/>
          </a:p>
          <a:p>
            <a:pPr eaLnBrk="1" hangingPunct="1"/>
            <a:r>
              <a:rPr lang="en-US" sz="3000" dirty="0" smtClean="0"/>
              <a:t>Always </a:t>
            </a:r>
            <a:r>
              <a:rPr lang="en-US" sz="3000" dirty="0" smtClean="0"/>
              <a:t>be biased towards action—you will learn faster by acting than by planning.</a:t>
            </a:r>
          </a:p>
          <a:p>
            <a:pPr eaLnBrk="1" hangingPunct="1"/>
            <a:r>
              <a:rPr lang="en-US" sz="3000" dirty="0" smtClean="0"/>
              <a:t>All greatness is achieved through </a:t>
            </a:r>
            <a:r>
              <a:rPr lang="en-US" sz="3000" dirty="0" smtClean="0"/>
              <a:t>iteration, whether in </a:t>
            </a:r>
            <a:r>
              <a:rPr lang="en-US" sz="3000" dirty="0" smtClean="0"/>
              <a:t>coding, game design, art</a:t>
            </a:r>
            <a:r>
              <a:rPr lang="en-US" sz="3000" dirty="0" smtClean="0"/>
              <a:t>, </a:t>
            </a:r>
            <a:r>
              <a:rPr lang="en-US" sz="3000" dirty="0" smtClean="0"/>
              <a:t>relationships, </a:t>
            </a:r>
            <a:r>
              <a:rPr lang="en-US" sz="3000" dirty="0" smtClean="0"/>
              <a:t>evolution…</a:t>
            </a:r>
            <a:endParaRPr lang="en-US" sz="3000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Iterate Fast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Anything </a:t>
            </a:r>
            <a:r>
              <a:rPr lang="en-US" dirty="0" smtClean="0"/>
              <a:t>you can do to improve how fast you iterate is hugely important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Good communication, good tools, good </a:t>
            </a:r>
            <a:r>
              <a:rPr lang="en-US" dirty="0" err="1" smtClean="0"/>
              <a:t>playtesting</a:t>
            </a:r>
            <a:r>
              <a:rPr lang="en-US" dirty="0" smtClean="0"/>
              <a:t>, etc. will improve iteration speed.</a:t>
            </a:r>
            <a:endParaRPr lang="en-US" dirty="0" smtClean="0"/>
          </a:p>
          <a:p>
            <a:pPr eaLnBrk="1" hangingPunct="1"/>
            <a:r>
              <a:rPr lang="en-US" dirty="0" smtClean="0"/>
              <a:t>Asking for help, alignment, and shared vision all radically improve your </a:t>
            </a:r>
            <a:r>
              <a:rPr lang="en-US" dirty="0" smtClean="0"/>
              <a:t>iteration speed.</a:t>
            </a:r>
          </a:p>
          <a:p>
            <a:pPr eaLnBrk="1" hangingPunct="1"/>
            <a:r>
              <a:rPr lang="en-US" dirty="0" smtClean="0"/>
              <a:t>Commitment matters more than raw ability, because a committed team will iterate faster.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Inspiration for </a:t>
            </a:r>
            <a:r>
              <a:rPr lang="en-US" b="1" dirty="0" smtClean="0"/>
              <a:t>Today’s </a:t>
            </a:r>
            <a:r>
              <a:rPr lang="en-US" b="1" dirty="0" smtClean="0"/>
              <a:t>Lecture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500" dirty="0" smtClean="0"/>
              <a:t>These principles come from the Core system, by McCarthy Technologies, </a:t>
            </a:r>
            <a:r>
              <a:rPr lang="en-US" sz="3500" i="1" dirty="0" smtClean="0">
                <a:hlinkClick r:id="rId2"/>
              </a:rPr>
              <a:t>www.mccarthyshow.com</a:t>
            </a:r>
            <a:endParaRPr lang="en-US" sz="3500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500" dirty="0" smtClean="0"/>
              <a:t>The Core protocols are a reliable &amp; reproducible set of algorithms for creating greatness.</a:t>
            </a:r>
            <a:endParaRPr lang="en-US" sz="3500" i="1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500" dirty="0" smtClean="0"/>
              <a:t>The Core was developed by Jim and Michele McCarthy in 10 years of iteration with their team lab, “Software Development </a:t>
            </a:r>
            <a:r>
              <a:rPr lang="en-US" sz="3500" dirty="0" err="1" smtClean="0"/>
              <a:t>Bootcamp</a:t>
            </a:r>
            <a:r>
              <a:rPr lang="en-US" sz="3500" dirty="0" smtClean="0"/>
              <a:t>.”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500" dirty="0" smtClean="0"/>
              <a:t>Jim &amp; Michele were formerly leaders of the Microsoft  Visual C++ group during its dramatic turnaround.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Quality of Results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quality of what you create is not better than anything you have done before, you have not achieved greatness for </a:t>
            </a:r>
            <a:r>
              <a:rPr lang="en-US" b="1" dirty="0" smtClean="0"/>
              <a:t>YOU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Doing something you have never done before is inherently risky—do not be afraid (or be afraid but do it anyway).</a:t>
            </a:r>
          </a:p>
          <a:p>
            <a:pPr eaLnBrk="1" hangingPunct="1"/>
            <a:r>
              <a:rPr lang="en-US" dirty="0" smtClean="0"/>
              <a:t>Quantity is NOT quality. Reduce the quantity to increase the quality.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Consistency of Quality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thing done poorly can destroy ten things done wonderfully.</a:t>
            </a:r>
          </a:p>
          <a:p>
            <a:pPr eaLnBrk="1" hangingPunct="1"/>
            <a:r>
              <a:rPr lang="en-US" dirty="0" smtClean="0"/>
              <a:t>The easiest way to increase the quality of something is just to remove things that are merely good, not great.</a:t>
            </a:r>
          </a:p>
          <a:p>
            <a:pPr eaLnBrk="1" hangingPunct="1"/>
            <a:r>
              <a:rPr lang="en-US" dirty="0" smtClean="0"/>
              <a:t>Strive for quality in everything you do. Even the little things that don’t seem to matter.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We’ll </a:t>
            </a:r>
            <a:r>
              <a:rPr lang="en-US" b="1" dirty="0" smtClean="0"/>
              <a:t>get right on that</a:t>
            </a:r>
            <a:r>
              <a:rPr lang="en-US" b="1" dirty="0" smtClean="0"/>
              <a:t>…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How do you actually do this?</a:t>
            </a:r>
            <a:endParaRPr lang="en-US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Step #1</a:t>
            </a:r>
            <a:endParaRPr lang="en-US" sz="7200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Ask for Help</a:t>
            </a:r>
            <a:endParaRPr lang="en-US" sz="7200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When you get into trouble:</a:t>
            </a:r>
            <a:br>
              <a:rPr lang="en-US" b="1" dirty="0" smtClean="0"/>
            </a:br>
            <a:r>
              <a:rPr lang="en-US" b="1" dirty="0" smtClean="0"/>
              <a:t>Ask for Help!</a:t>
            </a:r>
            <a:endParaRPr lang="en-US" b="1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306106" y="6356350"/>
            <a:ext cx="45317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©Copyright DigiPen Institute of Technology, All Rights Reserved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876</TotalTime>
  <Words>1050</Words>
  <Application>Microsoft Office PowerPoint</Application>
  <PresentationFormat>On-screen Show (4:3)</PresentationFormat>
  <Paragraphs>89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What Is Greatness?</vt:lpstr>
      <vt:lpstr>Overcoming Limitations</vt:lpstr>
      <vt:lpstr>Quality of Results</vt:lpstr>
      <vt:lpstr>Consistency of Quality</vt:lpstr>
      <vt:lpstr>We’ll get right on that…</vt:lpstr>
      <vt:lpstr>How do you actually do this?</vt:lpstr>
      <vt:lpstr>Step #1</vt:lpstr>
      <vt:lpstr>Ask for Help</vt:lpstr>
      <vt:lpstr>When you get into trouble: Ask for Help!</vt:lpstr>
      <vt:lpstr>Before you get into trouble: Ask for Help!</vt:lpstr>
      <vt:lpstr>Before you even start: Ask for Help!</vt:lpstr>
      <vt:lpstr>Ask for help about what to ask for help about!</vt:lpstr>
      <vt:lpstr>Asking for Help Effectively</vt:lpstr>
      <vt:lpstr>Step #2</vt:lpstr>
      <vt:lpstr>Get What You Want</vt:lpstr>
      <vt:lpstr>What do You Want?</vt:lpstr>
      <vt:lpstr>Alignment</vt:lpstr>
      <vt:lpstr>Step #3</vt:lpstr>
      <vt:lpstr>Form a Team</vt:lpstr>
      <vt:lpstr>Shared Vision</vt:lpstr>
      <vt:lpstr>In Soviet Russia, Team Aligns YOU!</vt:lpstr>
      <vt:lpstr>The Final Step</vt:lpstr>
      <vt:lpstr>Iteration</vt:lpstr>
      <vt:lpstr>Bias Towards Action</vt:lpstr>
      <vt:lpstr>Iterate Fast</vt:lpstr>
      <vt:lpstr>Inspiration for Today’s Lecture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 101</dc:title>
  <dc:creator>Benjamin Ellinger</dc:creator>
  <cp:lastModifiedBy>Benjamin</cp:lastModifiedBy>
  <cp:revision>125</cp:revision>
  <dcterms:created xsi:type="dcterms:W3CDTF">2007-09-01T05:00:58Z</dcterms:created>
  <dcterms:modified xsi:type="dcterms:W3CDTF">2013-09-04T07:38:29Z</dcterms:modified>
</cp:coreProperties>
</file>