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5" r:id="rId2"/>
    <p:sldId id="366" r:id="rId3"/>
    <p:sldId id="381" r:id="rId4"/>
    <p:sldId id="383" r:id="rId5"/>
    <p:sldId id="385" r:id="rId6"/>
    <p:sldId id="386" r:id="rId7"/>
    <p:sldId id="382" r:id="rId8"/>
    <p:sldId id="389" r:id="rId9"/>
    <p:sldId id="388" r:id="rId10"/>
    <p:sldId id="390" r:id="rId11"/>
    <p:sldId id="387" r:id="rId12"/>
    <p:sldId id="392" r:id="rId13"/>
    <p:sldId id="393" r:id="rId14"/>
    <p:sldId id="377" r:id="rId15"/>
    <p:sldId id="376" r:id="rId16"/>
    <p:sldId id="378" r:id="rId17"/>
    <p:sldId id="379" r:id="rId18"/>
    <p:sldId id="380" r:id="rId19"/>
    <p:sldId id="391" r:id="rId20"/>
    <p:sldId id="333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2D </a:t>
            </a:r>
            <a:r>
              <a:rPr lang="en-US" dirty="0" smtClean="0"/>
              <a:t>Graphics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/>
              <a:t> Sprites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GAM200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as many sprites as possible on one texture</a:t>
            </a:r>
          </a:p>
          <a:p>
            <a:r>
              <a:rPr lang="en-US" dirty="0" smtClean="0"/>
              <a:t>Sort by layer and then in each layer sort by texture used</a:t>
            </a:r>
          </a:p>
          <a:p>
            <a:r>
              <a:rPr lang="en-US" dirty="0" smtClean="0"/>
              <a:t>Transform each sprite filling a vertex buffer with the 4 </a:t>
            </a:r>
            <a:r>
              <a:rPr lang="en-US" dirty="0" err="1" smtClean="0"/>
              <a:t>verts</a:t>
            </a:r>
            <a:endParaRPr lang="en-US" dirty="0" smtClean="0"/>
          </a:p>
          <a:p>
            <a:r>
              <a:rPr lang="en-US" dirty="0" smtClean="0"/>
              <a:t>When the buffer is full or a different texture is used flush the buffer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Sprite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Chrispe\Desktop\SpriteSh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4510607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group background tiles on one large texture so it can be draw all at once</a:t>
            </a:r>
          </a:p>
          <a:p>
            <a:r>
              <a:rPr lang="en-US" dirty="0" smtClean="0"/>
              <a:t>Find a good size for your vertex buffer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precache</a:t>
            </a:r>
            <a:r>
              <a:rPr lang="en-US" dirty="0" smtClean="0"/>
              <a:t> the background into pieces for every faster drawing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DirectX you want to use </a:t>
            </a:r>
            <a:r>
              <a:rPr lang="en-US" b="1" dirty="0" smtClean="0"/>
              <a:t>Dynamic Vertex Buffers</a:t>
            </a:r>
          </a:p>
          <a:p>
            <a:r>
              <a:rPr lang="en-US" dirty="0" smtClean="0"/>
              <a:t>Basically a buffer that is constantly uploaded every frame</a:t>
            </a:r>
          </a:p>
          <a:p>
            <a:r>
              <a:rPr lang="en-US" dirty="0" smtClean="0"/>
              <a:t>Use the same trick for particle systems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 Anti Aliasing</a:t>
            </a:r>
            <a:endParaRPr lang="en-US" dirty="0"/>
          </a:p>
        </p:txBody>
      </p:sp>
      <p:pic>
        <p:nvPicPr>
          <p:cNvPr id="4" name="Content Placeholder 3" descr="Anti-alias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38800" y="1447800"/>
            <a:ext cx="3165009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502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Aliasing is the jagged edges on polygons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Get </a:t>
            </a:r>
            <a:r>
              <a:rPr lang="en-US" sz="3200" dirty="0" smtClean="0"/>
              <a:t>rid of </a:t>
            </a:r>
            <a:r>
              <a:rPr lang="en-US" sz="3200" dirty="0" err="1" smtClean="0"/>
              <a:t>jaggies</a:t>
            </a: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/>
              <a:t>Make </a:t>
            </a:r>
            <a:r>
              <a:rPr lang="en-US" sz="3200" noProof="0" dirty="0" smtClean="0"/>
              <a:t>lines appear smooth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baked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sprite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noProof="0" dirty="0" smtClean="0"/>
              <a:t>GPU</a:t>
            </a:r>
            <a:r>
              <a:rPr lang="en-US" sz="3200" noProof="0" dirty="0" smtClean="0"/>
              <a:t> will do </a:t>
            </a:r>
            <a:r>
              <a:rPr lang="en-US" sz="3200" noProof="0" dirty="0" err="1" smtClean="0"/>
              <a:t>resampling</a:t>
            </a:r>
            <a:endParaRPr lang="en-US" sz="32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But…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Snapping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tile maps a visual artifact can occur when </a:t>
            </a:r>
            <a:r>
              <a:rPr lang="en-US" dirty="0" smtClean="0"/>
              <a:t>images are </a:t>
            </a:r>
            <a:r>
              <a:rPr lang="en-US" dirty="0" smtClean="0"/>
              <a:t>drawn half a pixel off</a:t>
            </a:r>
          </a:p>
          <a:p>
            <a:pPr lvl="1"/>
            <a:r>
              <a:rPr lang="en-US" dirty="0" smtClean="0"/>
              <a:t>Object blurs and un blurs</a:t>
            </a:r>
          </a:p>
          <a:p>
            <a:r>
              <a:rPr lang="en-US" dirty="0" smtClean="0"/>
              <a:t>Same artifact shows up when scaling</a:t>
            </a:r>
          </a:p>
          <a:p>
            <a:r>
              <a:rPr lang="en-US" dirty="0" smtClean="0"/>
              <a:t>In 3d sometimes called screen door effect</a:t>
            </a:r>
            <a:endParaRPr lang="en-US" dirty="0"/>
          </a:p>
        </p:txBody>
      </p:sp>
      <p:pic>
        <p:nvPicPr>
          <p:cNvPr id="4" name="Picture 3" descr="IC303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4419600"/>
            <a:ext cx="6640286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Overdraw – Drawing the same pixel over and over again</a:t>
            </a:r>
          </a:p>
          <a:p>
            <a:r>
              <a:rPr lang="en-US" dirty="0" smtClean="0"/>
              <a:t>Alpha Blending – Increases per pixel cost</a:t>
            </a:r>
          </a:p>
          <a:p>
            <a:r>
              <a:rPr lang="en-US" dirty="0" smtClean="0"/>
              <a:t>Try to avoid massive amounts of overdraw and disable alpha blending when not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Huge particles system in front of the camera</a:t>
            </a:r>
          </a:p>
          <a:p>
            <a:r>
              <a:rPr lang="en-US" dirty="0" smtClean="0"/>
              <a:t>Large amount of background 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Blending – Traditional compositing.</a:t>
            </a:r>
          </a:p>
          <a:p>
            <a:pPr lvl="1"/>
            <a:r>
              <a:rPr lang="en-US" dirty="0" smtClean="0"/>
              <a:t>Pixel  = </a:t>
            </a:r>
            <a:r>
              <a:rPr lang="pt-BR" dirty="0" smtClean="0"/>
              <a:t>Source * Alpha + Dest * (1 – Alpha)</a:t>
            </a:r>
            <a:endParaRPr lang="en-US" dirty="0" smtClean="0"/>
          </a:p>
          <a:p>
            <a:r>
              <a:rPr lang="en-US" dirty="0" smtClean="0"/>
              <a:t>Additive Blending – Object color is added onto the background. Fire, sparks, etc.</a:t>
            </a:r>
          </a:p>
          <a:p>
            <a:pPr lvl="1"/>
            <a:r>
              <a:rPr lang="en-US" dirty="0" smtClean="0"/>
              <a:t>Pixel = </a:t>
            </a:r>
            <a:r>
              <a:rPr lang="pt-BR" dirty="0" smtClean="0"/>
              <a:t>Source </a:t>
            </a:r>
            <a:r>
              <a:rPr lang="en-US" dirty="0" smtClean="0"/>
              <a:t>+ </a:t>
            </a:r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smtClean="0"/>
              <a:t>Multiply Blending – Burn effects tinting etc.</a:t>
            </a:r>
          </a:p>
          <a:p>
            <a:pPr lvl="1"/>
            <a:r>
              <a:rPr lang="en-US" dirty="0" smtClean="0"/>
              <a:t>Pixel = </a:t>
            </a:r>
            <a:r>
              <a:rPr lang="en-US" dirty="0" err="1" smtClean="0"/>
              <a:t>Src</a:t>
            </a:r>
            <a:r>
              <a:rPr lang="en-US" dirty="0" smtClean="0"/>
              <a:t> * </a:t>
            </a:r>
            <a:r>
              <a:rPr lang="en-US" dirty="0" err="1" smtClean="0"/>
              <a:t>Dest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0944_AddBlendP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7600950" cy="32004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 Processing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to the scene as a texture</a:t>
            </a:r>
          </a:p>
          <a:p>
            <a:r>
              <a:rPr lang="en-US" dirty="0" smtClean="0"/>
              <a:t>Many use depth channel or other data</a:t>
            </a:r>
          </a:p>
          <a:p>
            <a:r>
              <a:rPr lang="en-US" dirty="0" smtClean="0"/>
              <a:t>Used for global effects</a:t>
            </a:r>
          </a:p>
          <a:p>
            <a:pPr lvl="1"/>
            <a:r>
              <a:rPr lang="en-US" dirty="0" smtClean="0"/>
              <a:t>Glow pass</a:t>
            </a:r>
          </a:p>
          <a:p>
            <a:pPr lvl="1"/>
            <a:r>
              <a:rPr lang="en-US" dirty="0" smtClean="0"/>
              <a:t>Motion Blur</a:t>
            </a:r>
          </a:p>
          <a:p>
            <a:pPr lvl="1"/>
            <a:r>
              <a:rPr lang="en-US" dirty="0" smtClean="0"/>
              <a:t>Water Distortion</a:t>
            </a:r>
          </a:p>
          <a:p>
            <a:pPr lvl="1"/>
            <a:r>
              <a:rPr lang="en-US" dirty="0" smtClean="0"/>
              <a:t>Advanced Lighting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Graphics Loop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1. Clear the screen</a:t>
            </a:r>
          </a:p>
          <a:p>
            <a:pPr>
              <a:buFont typeface="Arial" charset="0"/>
              <a:buNone/>
            </a:pPr>
            <a:r>
              <a:rPr lang="en-US" dirty="0" smtClean="0"/>
              <a:t>2. For every object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A. Determine if is visible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B. Update transform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C. Update animations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D. Draw the object</a:t>
            </a:r>
          </a:p>
          <a:p>
            <a:pPr>
              <a:buFont typeface="Arial" charset="0"/>
              <a:buNone/>
            </a:pPr>
            <a:r>
              <a:rPr lang="en-US" dirty="0" smtClean="0"/>
              <a:t>3. Post Process</a:t>
            </a:r>
          </a:p>
          <a:p>
            <a:pPr>
              <a:buFont typeface="Arial" charset="0"/>
              <a:buNone/>
            </a:pPr>
            <a:r>
              <a:rPr lang="en-US" dirty="0" smtClean="0"/>
              <a:t>4. Flip the buffers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Image</a:t>
            </a:r>
          </a:p>
          <a:p>
            <a:pPr lvl="1"/>
            <a:r>
              <a:rPr lang="en-US" dirty="0" smtClean="0"/>
              <a:t>2d Arrays of Pixels</a:t>
            </a:r>
          </a:p>
          <a:p>
            <a:pPr lvl="1"/>
            <a:r>
              <a:rPr lang="en-US" dirty="0" smtClean="0"/>
              <a:t>Each Pixel Multiple Channels</a:t>
            </a:r>
          </a:p>
          <a:p>
            <a:pPr lvl="1"/>
            <a:r>
              <a:rPr lang="en-US" dirty="0" smtClean="0"/>
              <a:t>Each channel usually a byte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Chrispe\Desktop\MeshTest\Content\Red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67000"/>
            <a:ext cx="1358900" cy="2275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Palette Image</a:t>
            </a:r>
          </a:p>
          <a:p>
            <a:pPr lvl="1"/>
            <a:r>
              <a:rPr lang="en-US" dirty="0" smtClean="0"/>
              <a:t>2d Array of palette indices</a:t>
            </a:r>
          </a:p>
          <a:p>
            <a:pPr lvl="1"/>
            <a:r>
              <a:rPr lang="en-US" dirty="0" smtClean="0"/>
              <a:t>Palette </a:t>
            </a:r>
            <a:r>
              <a:rPr lang="en-US" dirty="0" smtClean="0"/>
              <a:t>stores pixel </a:t>
            </a:r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Palette Swaps can be used to change costume highlights or simple animations</a:t>
            </a:r>
          </a:p>
          <a:p>
            <a:pPr lvl="1"/>
            <a:r>
              <a:rPr lang="en-US" dirty="0" smtClean="0"/>
              <a:t>Much smaller in memory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Chrispe\Desktop\James___Sprite_Colour_Palette_by_Master_Sema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419600"/>
            <a:ext cx="5486400" cy="2095308"/>
          </a:xfrm>
          <a:prstGeom prst="rect">
            <a:avLst/>
          </a:prstGeom>
          <a:noFill/>
        </p:spPr>
      </p:pic>
      <p:pic>
        <p:nvPicPr>
          <p:cNvPr id="2051" name="Picture 3" descr="C:\Users\Chrispe\Desktop\palette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9513" y="4211638"/>
            <a:ext cx="18288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Sprites are animated by drawing slightly different frames at a frame rate (usually 30, 24, 12)</a:t>
            </a:r>
          </a:p>
          <a:p>
            <a:r>
              <a:rPr lang="en-US" dirty="0" smtClean="0"/>
              <a:t>Large about of memory needed for many frame animation</a:t>
            </a:r>
          </a:p>
        </p:txBody>
      </p:sp>
      <p:pic>
        <p:nvPicPr>
          <p:cNvPr id="3074" name="Picture 2" descr="C:\Users\Chrispe\Desktop\MeshTest\Content\megaman_x_ru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953000"/>
            <a:ext cx="3274220" cy="1309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Part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is a sprite</a:t>
            </a:r>
          </a:p>
          <a:p>
            <a:r>
              <a:rPr lang="en-US" dirty="0" smtClean="0"/>
              <a:t>Sprite will change frames</a:t>
            </a:r>
          </a:p>
          <a:p>
            <a:r>
              <a:rPr lang="en-US" dirty="0" smtClean="0"/>
              <a:t>Sprite will also rotate and translation to generate animation</a:t>
            </a:r>
          </a:p>
          <a:p>
            <a:r>
              <a:rPr lang="en-US" dirty="0" smtClean="0"/>
              <a:t>Flash is best example</a:t>
            </a:r>
          </a:p>
          <a:p>
            <a:r>
              <a:rPr lang="en-US" dirty="0" smtClean="0"/>
              <a:t>Can create animations quickly</a:t>
            </a:r>
          </a:p>
          <a:p>
            <a:r>
              <a:rPr lang="en-US" dirty="0" smtClean="0"/>
              <a:t>Similar to 3d</a:t>
            </a:r>
          </a:p>
        </p:txBody>
      </p:sp>
      <p:pic>
        <p:nvPicPr>
          <p:cNvPr id="4099" name="Picture 3" descr="C:\Users\Chrispe\Desktop\Mar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505200"/>
            <a:ext cx="1714505" cy="2935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bitmaps with </a:t>
            </a:r>
            <a:r>
              <a:rPr lang="en-US" dirty="0" err="1" smtClean="0"/>
              <a:t>mip</a:t>
            </a:r>
            <a:r>
              <a:rPr lang="en-US" dirty="0" smtClean="0"/>
              <a:t> levels</a:t>
            </a:r>
          </a:p>
          <a:p>
            <a:r>
              <a:rPr lang="en-US" dirty="0" smtClean="0"/>
              <a:t>Each level is half the size of previous level</a:t>
            </a:r>
          </a:p>
          <a:p>
            <a:r>
              <a:rPr lang="en-US" dirty="0" err="1" smtClean="0"/>
              <a:t>Mip</a:t>
            </a:r>
            <a:r>
              <a:rPr lang="en-US" dirty="0" smtClean="0"/>
              <a:t> mapping Allows quick texture scaling with distance and high quality visuals</a:t>
            </a:r>
            <a:endParaRPr lang="en-US" dirty="0"/>
          </a:p>
        </p:txBody>
      </p:sp>
      <p:pic>
        <p:nvPicPr>
          <p:cNvPr id="1027" name="Picture 3" descr="C:\Users\Chrispe\Desktop\Figure - Mipmap Sele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943350"/>
            <a:ext cx="3886200" cy="291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each sprite be its own texture?</a:t>
            </a:r>
          </a:p>
          <a:p>
            <a:r>
              <a:rPr lang="en-US" dirty="0" smtClean="0"/>
              <a:t>Should each frame be its own texture?</a:t>
            </a:r>
          </a:p>
          <a:p>
            <a:r>
              <a:rPr lang="en-US" dirty="0" smtClean="0"/>
              <a:t>What works best on modern hardware?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Draw has a disproportional effect on performance (</a:t>
            </a:r>
            <a:r>
              <a:rPr lang="en-US" dirty="0" err="1" smtClean="0"/>
              <a:t>DrawPrims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of Hardware layer</a:t>
            </a:r>
          </a:p>
          <a:p>
            <a:pPr lvl="1"/>
            <a:r>
              <a:rPr lang="en-US" dirty="0" smtClean="0"/>
              <a:t>Communication to GPU</a:t>
            </a:r>
          </a:p>
          <a:p>
            <a:pPr lvl="1"/>
            <a:r>
              <a:rPr lang="en-US" dirty="0" smtClean="0"/>
              <a:t>State Management</a:t>
            </a:r>
          </a:p>
          <a:p>
            <a:r>
              <a:rPr lang="en-US" dirty="0" smtClean="0"/>
              <a:t>Context switches expensive</a:t>
            </a:r>
          </a:p>
          <a:p>
            <a:pPr lvl="1"/>
            <a:r>
              <a:rPr lang="en-US" dirty="0" smtClean="0"/>
              <a:t>Changing textures or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Want to group draws so how?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555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2D Graphics and Sprites</vt:lpstr>
      <vt:lpstr>Graphics Loop</vt:lpstr>
      <vt:lpstr>Sprites</vt:lpstr>
      <vt:lpstr>Palettes</vt:lpstr>
      <vt:lpstr>Sprite Animation</vt:lpstr>
      <vt:lpstr>Multi Part Animation</vt:lpstr>
      <vt:lpstr>Textures</vt:lpstr>
      <vt:lpstr>Sprite Mapping?</vt:lpstr>
      <vt:lpstr>Draw Calls</vt:lpstr>
      <vt:lpstr>Batching</vt:lpstr>
      <vt:lpstr>Generated Sprite Sheet</vt:lpstr>
      <vt:lpstr>Batching</vt:lpstr>
      <vt:lpstr>Vertex Buffers</vt:lpstr>
      <vt:lpstr>Aliasing  Anti Aliasing</vt:lpstr>
      <vt:lpstr>Pixel Snapping</vt:lpstr>
      <vt:lpstr>Fill Rate</vt:lpstr>
      <vt:lpstr>Blend Modes</vt:lpstr>
      <vt:lpstr>Slide 18</vt:lpstr>
      <vt:lpstr>Post Processing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87</cp:revision>
  <dcterms:created xsi:type="dcterms:W3CDTF">2009-08-29T01:42:27Z</dcterms:created>
  <dcterms:modified xsi:type="dcterms:W3CDTF">2012-10-08T21:55:45Z</dcterms:modified>
</cp:coreProperties>
</file>