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313" r:id="rId3"/>
    <p:sldId id="315" r:id="rId4"/>
    <p:sldId id="314" r:id="rId5"/>
    <p:sldId id="316" r:id="rId6"/>
    <p:sldId id="317" r:id="rId7"/>
    <p:sldId id="318" r:id="rId8"/>
    <p:sldId id="319" r:id="rId9"/>
    <p:sldId id="330" r:id="rId10"/>
    <p:sldId id="320" r:id="rId11"/>
    <p:sldId id="323" r:id="rId12"/>
    <p:sldId id="322" r:id="rId13"/>
    <p:sldId id="321" r:id="rId14"/>
    <p:sldId id="324" r:id="rId15"/>
    <p:sldId id="32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Testing and Usability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Stress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Overloads the game to try to break it.</a:t>
            </a:r>
          </a:p>
          <a:p>
            <a:pPr lvl="1"/>
            <a:r>
              <a:rPr lang="en-US" dirty="0" smtClean="0"/>
              <a:t>Test in low memory conditions (RAM, VRAM, and hard drive).</a:t>
            </a:r>
          </a:p>
          <a:p>
            <a:pPr lvl="1"/>
            <a:r>
              <a:rPr lang="en-US" dirty="0" smtClean="0"/>
              <a:t>Test with slow CPUs and/or graphics cards.</a:t>
            </a:r>
          </a:p>
          <a:p>
            <a:pPr lvl="1"/>
            <a:r>
              <a:rPr lang="en-US" dirty="0" smtClean="0"/>
              <a:t>Test with missing hardware (mouse, sound card, network card, etc.).</a:t>
            </a:r>
          </a:p>
          <a:p>
            <a:pPr lvl="1"/>
            <a:r>
              <a:rPr lang="en-US" dirty="0" smtClean="0"/>
              <a:t>Test changing resolutions, bit depth, screen savers, ALT-TAB, etc.</a:t>
            </a:r>
          </a:p>
          <a:p>
            <a:pPr lvl="1"/>
            <a:r>
              <a:rPr lang="en-US" dirty="0" smtClean="0"/>
              <a:t>Overload keyboard/mouse/controller/network.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Configuration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Does it work on different hardware and platforms?</a:t>
            </a:r>
          </a:p>
          <a:p>
            <a:pPr lvl="1"/>
            <a:r>
              <a:rPr lang="en-US" dirty="0" smtClean="0"/>
              <a:t>Test as many configurations as is feasible, concentrating on the most common.</a:t>
            </a:r>
          </a:p>
          <a:p>
            <a:pPr lvl="1"/>
            <a:r>
              <a:rPr lang="en-US" dirty="0" smtClean="0"/>
              <a:t>Test for upcoming OS releases (even beta versions) that you need to support.</a:t>
            </a:r>
          </a:p>
          <a:p>
            <a:pPr lvl="1"/>
            <a:r>
              <a:rPr lang="en-US" dirty="0" smtClean="0"/>
              <a:t>Make sure performance data is recorded for each test as well.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Usability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 target users install the software, start it up, perform basic tasks, understand the interface, etc.?</a:t>
            </a:r>
          </a:p>
          <a:p>
            <a:pPr lvl="1"/>
            <a:r>
              <a:rPr lang="en-US" dirty="0" smtClean="0"/>
              <a:t>Test done by people unfamiliar with the game.</a:t>
            </a:r>
          </a:p>
          <a:p>
            <a:pPr lvl="1"/>
            <a:r>
              <a:rPr lang="en-US" dirty="0" smtClean="0"/>
              <a:t>Give them a list of tasks with no instructions on how to do them.</a:t>
            </a:r>
          </a:p>
          <a:p>
            <a:pPr lvl="1"/>
            <a:r>
              <a:rPr lang="en-US" dirty="0" smtClean="0"/>
              <a:t>Watch them try, but never interfere or help them.</a:t>
            </a:r>
          </a:p>
          <a:p>
            <a:pPr lvl="1"/>
            <a:r>
              <a:rPr lang="en-US" dirty="0" smtClean="0"/>
              <a:t>This is the classic use of the focus group, but is often combined with playability testing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Playability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Determine if the game is fun and cool enough.</a:t>
            </a:r>
          </a:p>
          <a:p>
            <a:pPr lvl="1"/>
            <a:r>
              <a:rPr lang="en-US" smtClean="0"/>
              <a:t>Get both casual gamers and hard-core gamers to play the game for several hours.</a:t>
            </a:r>
          </a:p>
          <a:p>
            <a:pPr lvl="1"/>
            <a:r>
              <a:rPr lang="en-US" smtClean="0"/>
              <a:t>Get details about all aspects of the game (graphics, sound, help, game play, etc.)</a:t>
            </a:r>
          </a:p>
          <a:p>
            <a:pPr lvl="1"/>
            <a:r>
              <a:rPr lang="en-US" smtClean="0"/>
              <a:t>Compare results against competitor’s games.</a:t>
            </a:r>
          </a:p>
          <a:p>
            <a:pPr lvl="1"/>
            <a:r>
              <a:rPr lang="en-US" smtClean="0"/>
              <a:t>This should be done with focus group testing, formal test passes, and ad-hoc testing by the entire team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Beta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it work in the real world?</a:t>
            </a:r>
          </a:p>
          <a:p>
            <a:pPr lvl="1"/>
            <a:r>
              <a:rPr lang="en-US" smtClean="0"/>
              <a:t>Let large numbers of real players try the game under real-world conditions, since no amount of regular testing can catch everything.</a:t>
            </a:r>
          </a:p>
          <a:p>
            <a:pPr lvl="1"/>
            <a:r>
              <a:rPr lang="en-US" smtClean="0"/>
              <a:t>Works best with hooks in the game to gather feedback easily, especially by tracking actual player behavior.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Automated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testing application that can run by itself for days.</a:t>
            </a:r>
          </a:p>
          <a:p>
            <a:pPr lvl="1"/>
            <a:r>
              <a:rPr lang="en-US" dirty="0" smtClean="0"/>
              <a:t>Try to make it capable of running functional tests, stress tests, and configuration tests.</a:t>
            </a:r>
          </a:p>
          <a:p>
            <a:pPr lvl="1"/>
            <a:r>
              <a:rPr lang="en-US" dirty="0" smtClean="0"/>
              <a:t>Write your code to have hooks for this testing app.</a:t>
            </a:r>
          </a:p>
          <a:p>
            <a:pPr lvl="1"/>
            <a:r>
              <a:rPr lang="en-US" dirty="0" smtClean="0"/>
              <a:t>Run the test app every week at a minimum, every day would be better.</a:t>
            </a:r>
          </a:p>
          <a:p>
            <a:pPr lvl="1"/>
            <a:r>
              <a:rPr lang="en-US" dirty="0" smtClean="0"/>
              <a:t>Automatic emailing of errors is a great feature for large games.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b="1" dirty="0" smtClean="0"/>
              <a:t>Types of “Testers”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contract game testers</a:t>
            </a:r>
          </a:p>
          <a:p>
            <a:r>
              <a:rPr lang="en-US" dirty="0" smtClean="0"/>
              <a:t>In-house contract game testers</a:t>
            </a:r>
          </a:p>
          <a:p>
            <a:r>
              <a:rPr lang="en-US" dirty="0" smtClean="0"/>
              <a:t>Dedicated game testers</a:t>
            </a:r>
          </a:p>
          <a:p>
            <a:r>
              <a:rPr lang="en-US" dirty="0" smtClean="0"/>
              <a:t>Software Development Engineers in Test (SDETs)</a:t>
            </a:r>
          </a:p>
          <a:p>
            <a:r>
              <a:rPr lang="en-US" dirty="0" smtClean="0"/>
              <a:t>Usability Experts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b="1" dirty="0" smtClean="0"/>
              <a:t>Game Testers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contract, not full-time</a:t>
            </a:r>
          </a:p>
          <a:p>
            <a:r>
              <a:rPr lang="en-US" dirty="0" smtClean="0"/>
              <a:t>Commonly work for a testing company</a:t>
            </a:r>
          </a:p>
          <a:p>
            <a:r>
              <a:rPr lang="en-US" dirty="0" smtClean="0"/>
              <a:t>Commonly work remotely from the dev team</a:t>
            </a:r>
          </a:p>
          <a:p>
            <a:r>
              <a:rPr lang="en-US" dirty="0" smtClean="0"/>
              <a:t>In-house is always better and testers dedicated to your dev team are always better</a:t>
            </a:r>
          </a:p>
          <a:p>
            <a:r>
              <a:rPr lang="en-US" dirty="0" smtClean="0"/>
              <a:t>Used to run tests of all kinds—this is what you probably think all testing is</a:t>
            </a:r>
          </a:p>
          <a:p>
            <a:r>
              <a:rPr lang="en-US" dirty="0" smtClean="0"/>
              <a:t>Low-paid, but not a bad summer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b="1" dirty="0" smtClean="0"/>
              <a:t>Game Testers Are People Too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testers are often treated poorly and not given much respect by the developers.</a:t>
            </a:r>
          </a:p>
          <a:p>
            <a:r>
              <a:rPr lang="en-US" dirty="0" smtClean="0"/>
              <a:t>Game testers are not the enemy—even mediocre testers are very useful.</a:t>
            </a:r>
          </a:p>
          <a:p>
            <a:r>
              <a:rPr lang="en-US" dirty="0" smtClean="0"/>
              <a:t>Great testers will save your project and make you look great.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b="1" dirty="0" smtClean="0"/>
              <a:t>SDETs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SDETs are programmers with CS degrees</a:t>
            </a:r>
          </a:p>
          <a:p>
            <a:r>
              <a:rPr lang="en-US" dirty="0" smtClean="0"/>
              <a:t>They write software to test other software (test frameworks, automation, game play data tracking, error tracking, etc.)</a:t>
            </a:r>
          </a:p>
          <a:p>
            <a:r>
              <a:rPr lang="en-US" dirty="0" smtClean="0"/>
              <a:t>Usually full-time and dedicated to the development team</a:t>
            </a:r>
          </a:p>
          <a:p>
            <a:r>
              <a:rPr lang="en-US" dirty="0" smtClean="0"/>
              <a:t>Well-paid, can be done as an entire career</a:t>
            </a:r>
          </a:p>
          <a:p>
            <a:r>
              <a:rPr lang="en-US" dirty="0" smtClean="0"/>
              <a:t>Pioneered by Microsoft, but spreading elsewhere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b="1" dirty="0" smtClean="0"/>
              <a:t>Usability Experts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Experts on designing usable software</a:t>
            </a:r>
          </a:p>
          <a:p>
            <a:r>
              <a:rPr lang="en-US" dirty="0" smtClean="0"/>
              <a:t>They design and run sophisticated focus group sessions, targeting playability and usability</a:t>
            </a:r>
          </a:p>
          <a:p>
            <a:r>
              <a:rPr lang="en-US" dirty="0" smtClean="0"/>
              <a:t>Usually have psychology degrees (generally a masters or a doctorate)</a:t>
            </a:r>
          </a:p>
          <a:p>
            <a:r>
              <a:rPr lang="en-US" dirty="0" smtClean="0"/>
              <a:t>Usually found in large software companies in a usability group that works with other teams</a:t>
            </a:r>
          </a:p>
          <a:p>
            <a:r>
              <a:rPr lang="en-US" dirty="0" smtClean="0"/>
              <a:t>Very well-paid</a:t>
            </a:r>
          </a:p>
          <a:p>
            <a:r>
              <a:rPr lang="en-US" dirty="0" smtClean="0"/>
              <a:t>Watch out for ones who try to apply general usability principles that don’t work in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r>
              <a:rPr lang="en-US" b="1" dirty="0" smtClean="0"/>
              <a:t>Types of Tests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different types of tests:</a:t>
            </a:r>
          </a:p>
          <a:p>
            <a:pPr lvl="1"/>
            <a:r>
              <a:rPr lang="en-US" dirty="0" smtClean="0"/>
              <a:t>Ad-Hoc Test</a:t>
            </a:r>
          </a:p>
          <a:p>
            <a:pPr lvl="1"/>
            <a:r>
              <a:rPr lang="en-US" dirty="0" smtClean="0"/>
              <a:t>Functional Test</a:t>
            </a:r>
          </a:p>
          <a:p>
            <a:pPr lvl="1"/>
            <a:r>
              <a:rPr lang="en-US" dirty="0" smtClean="0"/>
              <a:t>Stress Test</a:t>
            </a:r>
          </a:p>
          <a:p>
            <a:pPr lvl="1"/>
            <a:r>
              <a:rPr lang="en-US" dirty="0" smtClean="0"/>
              <a:t>Configuration Test</a:t>
            </a:r>
          </a:p>
          <a:p>
            <a:pPr lvl="1"/>
            <a:r>
              <a:rPr lang="en-US" dirty="0" smtClean="0"/>
              <a:t>Usability Test</a:t>
            </a:r>
          </a:p>
          <a:p>
            <a:pPr lvl="1"/>
            <a:r>
              <a:rPr lang="en-US" dirty="0" smtClean="0"/>
              <a:t>Playability Test</a:t>
            </a:r>
          </a:p>
          <a:p>
            <a:pPr lvl="1"/>
            <a:r>
              <a:rPr lang="en-US" dirty="0" smtClean="0"/>
              <a:t>Beta Test</a:t>
            </a:r>
          </a:p>
          <a:p>
            <a:pPr lvl="1"/>
            <a:r>
              <a:rPr lang="en-US" dirty="0" smtClean="0"/>
              <a:t>Automated Test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Ad-Hoc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Playing the game with no particular purpose in mind.</a:t>
            </a:r>
          </a:p>
          <a:p>
            <a:pPr lvl="1"/>
            <a:r>
              <a:rPr lang="en-US" dirty="0" smtClean="0"/>
              <a:t>Done by the dev team at random</a:t>
            </a:r>
          </a:p>
          <a:p>
            <a:pPr lvl="1"/>
            <a:r>
              <a:rPr lang="en-US" dirty="0" smtClean="0"/>
              <a:t>Done by pulling in non-team members at random</a:t>
            </a:r>
          </a:p>
          <a:p>
            <a:pPr lvl="1"/>
            <a:r>
              <a:rPr lang="en-US" dirty="0" smtClean="0"/>
              <a:t>Bugs are noted, along with ideas for improvements</a:t>
            </a:r>
          </a:p>
          <a:p>
            <a:pPr lvl="1"/>
            <a:r>
              <a:rPr lang="en-US" dirty="0" smtClean="0"/>
              <a:t>Should be happening all the time, but is not a substitute for more formal testing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Functional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Makes sure all features are implemented correctly.</a:t>
            </a:r>
          </a:p>
          <a:p>
            <a:pPr lvl="1"/>
            <a:r>
              <a:rPr lang="en-US" dirty="0" smtClean="0"/>
              <a:t>Base this off the GDD or specification.</a:t>
            </a:r>
          </a:p>
          <a:p>
            <a:pPr lvl="1"/>
            <a:r>
              <a:rPr lang="en-US" dirty="0" smtClean="0"/>
              <a:t>Have detailed instructions for the testers—assume nothing.</a:t>
            </a:r>
          </a:p>
          <a:p>
            <a:pPr lvl="1"/>
            <a:r>
              <a:rPr lang="en-US" dirty="0" smtClean="0"/>
              <a:t>It must cover absolutely everything in the game</a:t>
            </a:r>
          </a:p>
          <a:p>
            <a:pPr eaLnBrk="1" hangingPunct="1"/>
            <a:r>
              <a:rPr lang="en-US" dirty="0" smtClean="0"/>
              <a:t>For most games, this isn’t actually possible (we’ll talk more about this next week)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770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Testing and Usability</vt:lpstr>
      <vt:lpstr>Types of “Testers”</vt:lpstr>
      <vt:lpstr>Game Testers</vt:lpstr>
      <vt:lpstr>Game Testers Are People Too</vt:lpstr>
      <vt:lpstr>SDETs</vt:lpstr>
      <vt:lpstr>Usability Experts</vt:lpstr>
      <vt:lpstr>Types of Tests</vt:lpstr>
      <vt:lpstr>Ad-Hoc Test</vt:lpstr>
      <vt:lpstr>Functional Test</vt:lpstr>
      <vt:lpstr>Stress Test</vt:lpstr>
      <vt:lpstr>Configuration Test</vt:lpstr>
      <vt:lpstr>Usability Test</vt:lpstr>
      <vt:lpstr>Playability Test</vt:lpstr>
      <vt:lpstr>Beta Test</vt:lpstr>
      <vt:lpstr>Automated 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Benjamin</cp:lastModifiedBy>
  <cp:revision>54</cp:revision>
  <dcterms:created xsi:type="dcterms:W3CDTF">2009-08-29T01:42:27Z</dcterms:created>
  <dcterms:modified xsi:type="dcterms:W3CDTF">2012-11-28T18:45:57Z</dcterms:modified>
</cp:coreProperties>
</file>