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313" r:id="rId3"/>
    <p:sldId id="315" r:id="rId4"/>
    <p:sldId id="331" r:id="rId5"/>
    <p:sldId id="332" r:id="rId6"/>
    <p:sldId id="333" r:id="rId7"/>
    <p:sldId id="339" r:id="rId8"/>
    <p:sldId id="334" r:id="rId9"/>
    <p:sldId id="335" r:id="rId10"/>
    <p:sldId id="336" r:id="rId11"/>
    <p:sldId id="337" r:id="rId12"/>
    <p:sldId id="33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7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GDDs and Test Plans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Are Test Plans Necessary?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No, but they are often required (for milestone acceptance) or a good idea (a complex project with a big team).</a:t>
            </a:r>
          </a:p>
          <a:p>
            <a:r>
              <a:rPr lang="en-US" dirty="0" smtClean="0"/>
              <a:t>To get away without having a test plan, your whole team must be obsessed with testing.</a:t>
            </a:r>
          </a:p>
          <a:p>
            <a:r>
              <a:rPr lang="en-US" dirty="0" smtClean="0"/>
              <a:t>Even then, a basic test plan can be a good guideline to help focus your testing and look for specific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GAM 202 Test Plan Assignment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Due the </a:t>
            </a:r>
            <a:r>
              <a:rPr lang="en-US" dirty="0" smtClean="0"/>
              <a:t>Sunday </a:t>
            </a:r>
            <a:r>
              <a:rPr lang="en-US" dirty="0" smtClean="0"/>
              <a:t>after prototype presentations.</a:t>
            </a:r>
          </a:p>
          <a:p>
            <a:r>
              <a:rPr lang="en-US" dirty="0" smtClean="0"/>
              <a:t>Write up a test matrix for the </a:t>
            </a:r>
            <a:r>
              <a:rPr lang="en-US" dirty="0" err="1" smtClean="0"/>
              <a:t>DigiPen</a:t>
            </a:r>
            <a:r>
              <a:rPr lang="en-US" dirty="0" smtClean="0"/>
              <a:t> game of your choice (anything from the game gallery or anything currently in production).</a:t>
            </a:r>
          </a:p>
          <a:p>
            <a:r>
              <a:rPr lang="en-US" dirty="0" smtClean="0"/>
              <a:t>Each of the following test types must be included with at least 3 specific tests per type.</a:t>
            </a:r>
          </a:p>
          <a:p>
            <a:pPr lvl="1"/>
            <a:r>
              <a:rPr lang="en-US" dirty="0" smtClean="0"/>
              <a:t>Functional Test</a:t>
            </a:r>
          </a:p>
          <a:p>
            <a:pPr lvl="1"/>
            <a:r>
              <a:rPr lang="en-US" dirty="0" smtClean="0"/>
              <a:t>Stress Test</a:t>
            </a:r>
          </a:p>
          <a:p>
            <a:pPr lvl="1"/>
            <a:r>
              <a:rPr lang="en-US" dirty="0" smtClean="0"/>
              <a:t>Configuration Test</a:t>
            </a:r>
          </a:p>
          <a:p>
            <a:pPr lvl="1"/>
            <a:r>
              <a:rPr lang="en-US" dirty="0" smtClean="0"/>
              <a:t>Usability Test</a:t>
            </a:r>
          </a:p>
          <a:p>
            <a:pPr lvl="1"/>
            <a:r>
              <a:rPr lang="en-US" dirty="0" smtClean="0"/>
              <a:t>Playability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GAM 202 Test Plan Assignment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all the tests and record the results of each one.</a:t>
            </a:r>
          </a:p>
          <a:p>
            <a:r>
              <a:rPr lang="en-US" dirty="0" smtClean="0"/>
              <a:t>Give an overall summary of the test results.</a:t>
            </a:r>
          </a:p>
          <a:p>
            <a:r>
              <a:rPr lang="en-US" dirty="0" smtClean="0"/>
              <a:t>The more tests you have and the better the analysis, the higher your grade will be.</a:t>
            </a:r>
          </a:p>
          <a:p>
            <a:r>
              <a:rPr lang="en-US" dirty="0" smtClean="0"/>
              <a:t>If you are creating a GDD for a game team, that can replace this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GDD Philosophy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companies and different people in those companies approach GDDs in different ways.</a:t>
            </a:r>
          </a:p>
          <a:p>
            <a:r>
              <a:rPr lang="en-US" dirty="0" smtClean="0"/>
              <a:t>There is no right or wrong way, but there are different philosophies.</a:t>
            </a:r>
          </a:p>
          <a:p>
            <a:r>
              <a:rPr lang="en-US" dirty="0" smtClean="0"/>
              <a:t>The most important thing about GDDs is to understand who they are for, which can vary more than you think.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Static GDDs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highly detailed spec that fully defines the entire game.</a:t>
            </a:r>
          </a:p>
          <a:p>
            <a:r>
              <a:rPr lang="en-US" dirty="0" smtClean="0"/>
              <a:t>Once pre-production is done, the GDD does not change.</a:t>
            </a:r>
          </a:p>
          <a:p>
            <a:r>
              <a:rPr lang="en-US" dirty="0" smtClean="0"/>
              <a:t>This allows the GDD to be handed off to a completely different team and still gets the game made.</a:t>
            </a:r>
          </a:p>
          <a:p>
            <a:r>
              <a:rPr lang="en-US" dirty="0" smtClean="0"/>
              <a:t>This doesn’t generally work very well…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Dynamic GDDs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fairly detailed spec that fully defines the entire game.</a:t>
            </a:r>
          </a:p>
          <a:p>
            <a:r>
              <a:rPr lang="en-US" dirty="0" smtClean="0"/>
              <a:t>The GDD changes during the course of the project, but all changes are reflected in an updated GDD (wikis are good for this).</a:t>
            </a:r>
          </a:p>
          <a:p>
            <a:r>
              <a:rPr lang="en-US" dirty="0" smtClean="0"/>
              <a:t>This allows anyone on the team to know the current design of game at any time.</a:t>
            </a:r>
          </a:p>
          <a:p>
            <a:r>
              <a:rPr lang="en-US" dirty="0" smtClean="0"/>
              <a:t>Keeping things updated can be annoying and inefficient, though.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Concept Documents Only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high-level concept document that broadly defines the important parts of the game.</a:t>
            </a:r>
          </a:p>
          <a:p>
            <a:r>
              <a:rPr lang="en-US" dirty="0" smtClean="0"/>
              <a:t>This is not really a GDD, or could be considered a “GDD </a:t>
            </a:r>
            <a:r>
              <a:rPr lang="en-US" dirty="0" err="1" smtClean="0"/>
              <a:t>lite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Helps the team understand the general direction of the game and the overall goals of the project without tying things down too much.</a:t>
            </a:r>
          </a:p>
          <a:p>
            <a:r>
              <a:rPr lang="en-US" dirty="0" smtClean="0"/>
              <a:t>Might not be enough detail for some projects.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No GDDs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 GDDs are used for the project at all (i.e., the Valve method).</a:t>
            </a:r>
          </a:p>
          <a:p>
            <a:r>
              <a:rPr lang="en-US" dirty="0" smtClean="0"/>
              <a:t>Prototypes and the current build of the game replace formal documents.</a:t>
            </a:r>
          </a:p>
          <a:p>
            <a:r>
              <a:rPr lang="en-US" dirty="0" smtClean="0"/>
              <a:t>Any documents just record the current state of the game—they are not plans for the future.</a:t>
            </a:r>
          </a:p>
          <a:p>
            <a:r>
              <a:rPr lang="en-US" dirty="0" smtClean="0"/>
              <a:t>Takes the right type of team (and publisher) to make this work (you must be obsessed with testing).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The GDD 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GDD outline on Game Central.</a:t>
            </a:r>
          </a:p>
          <a:p>
            <a:r>
              <a:rPr lang="en-US" dirty="0" smtClean="0"/>
              <a:t>Use this as the basis for your GDD in this class (due the Sunday after prototype presentations).</a:t>
            </a:r>
          </a:p>
          <a:p>
            <a:r>
              <a:rPr lang="en-US" dirty="0" smtClean="0"/>
              <a:t>Focus on what you will have for first playable—don’t worry too much about next semester.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Test Plans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formal document that lays out what will need to be tested and when.</a:t>
            </a:r>
          </a:p>
          <a:p>
            <a:r>
              <a:rPr lang="en-US" dirty="0" smtClean="0"/>
              <a:t>Includes all types of tests (configuration tests, stress tests, functional tests, etc.).</a:t>
            </a:r>
          </a:p>
          <a:p>
            <a:r>
              <a:rPr lang="en-US" dirty="0" smtClean="0"/>
              <a:t>The timing of tests generally revolve around milestone dates, since testing whether a milestone has been met is often critical.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dirty="0" smtClean="0"/>
              <a:t>The Test Matrix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testing of a game (or most software) is generally not possible.</a:t>
            </a:r>
          </a:p>
          <a:p>
            <a:r>
              <a:rPr lang="en-US" dirty="0" smtClean="0"/>
              <a:t>Instead, a test matrix is created that covers enough of the game (prioritizing the most critical parts) to make you confident that the player experience will be good.</a:t>
            </a:r>
          </a:p>
          <a:p>
            <a:r>
              <a:rPr lang="en-US" dirty="0" smtClean="0"/>
              <a:t>Your test team should create this, not </a:t>
            </a:r>
            <a:r>
              <a:rPr lang="en-US" dirty="0" err="1" smtClean="0"/>
              <a:t>devs</a:t>
            </a:r>
            <a:r>
              <a:rPr lang="en-US" dirty="0" smtClean="0"/>
              <a:t>, designers, or producers.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673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GDDs and Test Plans</vt:lpstr>
      <vt:lpstr>GDD Philosophy</vt:lpstr>
      <vt:lpstr>Static GDDs</vt:lpstr>
      <vt:lpstr>Dynamic GDDs</vt:lpstr>
      <vt:lpstr>Concept Documents Only</vt:lpstr>
      <vt:lpstr>No GDDs</vt:lpstr>
      <vt:lpstr>The GDD Outline</vt:lpstr>
      <vt:lpstr>Test Plans</vt:lpstr>
      <vt:lpstr>The Test Matrix</vt:lpstr>
      <vt:lpstr>Are Test Plans Necessary?</vt:lpstr>
      <vt:lpstr>GAM 202 Test Plan Assignment</vt:lpstr>
      <vt:lpstr>GAM 202 Test Plan 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Benjamin</cp:lastModifiedBy>
  <cp:revision>59</cp:revision>
  <dcterms:created xsi:type="dcterms:W3CDTF">2009-08-29T01:42:27Z</dcterms:created>
  <dcterms:modified xsi:type="dcterms:W3CDTF">2013-10-16T16:13:57Z</dcterms:modified>
</cp:coreProperties>
</file>