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301" r:id="rId3"/>
    <p:sldId id="302" r:id="rId4"/>
    <p:sldId id="315" r:id="rId5"/>
    <p:sldId id="314" r:id="rId6"/>
    <p:sldId id="303" r:id="rId7"/>
    <p:sldId id="319" r:id="rId8"/>
    <p:sldId id="311" r:id="rId9"/>
    <p:sldId id="305" r:id="rId10"/>
    <p:sldId id="307" r:id="rId11"/>
    <p:sldId id="308" r:id="rId12"/>
    <p:sldId id="309" r:id="rId13"/>
    <p:sldId id="316" r:id="rId14"/>
    <p:sldId id="313" r:id="rId15"/>
    <p:sldId id="322" r:id="rId16"/>
    <p:sldId id="321" r:id="rId17"/>
    <p:sldId id="312" r:id="rId18"/>
    <p:sldId id="317" r:id="rId19"/>
    <p:sldId id="310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94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Meta Classes and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Property</a:t>
            </a:r>
          </a:p>
          <a:p>
            <a:r>
              <a:rPr lang="en-US" dirty="0" smtClean="0"/>
              <a:t>Type of Property</a:t>
            </a:r>
          </a:p>
          <a:p>
            <a:r>
              <a:rPr lang="en-US" dirty="0" smtClean="0"/>
              <a:t>Get returns a variant</a:t>
            </a:r>
          </a:p>
          <a:p>
            <a:r>
              <a:rPr lang="en-US" dirty="0" smtClean="0"/>
              <a:t>Set take a variant</a:t>
            </a:r>
          </a:p>
          <a:p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Special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just a simple member</a:t>
            </a:r>
          </a:p>
          <a:p>
            <a:r>
              <a:rPr lang="en-US" dirty="0" smtClean="0"/>
              <a:t>But many need to have side effects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Changing the Mesh property updates the bounding volume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Invoking Takes an array of variant and returns an variant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way of generate a unique id for each type</a:t>
            </a:r>
          </a:p>
          <a:p>
            <a:r>
              <a:rPr lang="en-US" dirty="0" smtClean="0"/>
              <a:t>Need a way of testing passed in type against type id</a:t>
            </a:r>
          </a:p>
          <a:p>
            <a:r>
              <a:rPr lang="en-US" dirty="0" smtClean="0"/>
              <a:t>Need to support auto </a:t>
            </a:r>
            <a:r>
              <a:rPr lang="en-US" dirty="0" err="1" smtClean="0"/>
              <a:t>upcasting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generated objects or free functions</a:t>
            </a:r>
          </a:p>
          <a:p>
            <a:r>
              <a:rPr lang="en-US" dirty="0" smtClean="0"/>
              <a:t>Virtual functions property inherits from base property and overrides</a:t>
            </a:r>
          </a:p>
          <a:p>
            <a:r>
              <a:rPr lang="en-US" dirty="0" smtClean="0"/>
              <a:t>Free functions the property contains function pointers that do the work</a:t>
            </a:r>
          </a:p>
          <a:p>
            <a:pPr lvl="1"/>
            <a:r>
              <a:rPr lang="en-US" dirty="0" smtClean="0"/>
              <a:t>Prevents generates of lots of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complicated to get right</a:t>
            </a:r>
          </a:p>
          <a:p>
            <a:r>
              <a:rPr lang="en-US" dirty="0" smtClean="0"/>
              <a:t>Do not over complicate it</a:t>
            </a:r>
          </a:p>
          <a:p>
            <a:r>
              <a:rPr lang="en-US" dirty="0" smtClean="0"/>
              <a:t>Hide the gory details and provide simple macros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Transform::Binding(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BindBase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(Component);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BindGetSetProperty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(Translation);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BindGetSetProperty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(Rotation);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BindGetSetProperty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(Scale);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BindMethod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TransformPoint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can be used to generate class the pretend to by other classes.</a:t>
            </a:r>
          </a:p>
          <a:p>
            <a:r>
              <a:rPr lang="en-US" dirty="0" smtClean="0"/>
              <a:t>Useful for editors to fake objects for editing</a:t>
            </a:r>
          </a:p>
          <a:p>
            <a:r>
              <a:rPr lang="en-US" dirty="0" smtClean="0"/>
              <a:t>Create objects that send state to other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and manage components</a:t>
            </a:r>
          </a:p>
          <a:p>
            <a:r>
              <a:rPr lang="en-US" dirty="0" smtClean="0"/>
              <a:t>Component Dependencies</a:t>
            </a:r>
          </a:p>
          <a:p>
            <a:pPr lvl="1"/>
            <a:r>
              <a:rPr lang="en-US" dirty="0" smtClean="0"/>
              <a:t>What components does this component require?</a:t>
            </a:r>
          </a:p>
          <a:p>
            <a:pPr lvl="1"/>
            <a:r>
              <a:rPr lang="en-US" dirty="0" smtClean="0"/>
              <a:t>Enforce in the editor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to the Meta Interface</a:t>
            </a:r>
          </a:p>
          <a:p>
            <a:pPr lvl="1"/>
            <a:r>
              <a:rPr lang="en-US" dirty="0" smtClean="0"/>
              <a:t>Containers / Dynamic containment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Dynamic Casting</a:t>
            </a:r>
          </a:p>
          <a:p>
            <a:pPr lvl="1"/>
            <a:r>
              <a:rPr lang="en-US" dirty="0" smtClean="0"/>
              <a:t>Proxy Generation</a:t>
            </a:r>
          </a:p>
          <a:p>
            <a:pPr lvl="1"/>
            <a:r>
              <a:rPr lang="en-US" dirty="0" smtClean="0"/>
              <a:t>Remote Procedure Calls</a:t>
            </a:r>
          </a:p>
          <a:p>
            <a:pPr lvl="1"/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 is a concept about itself</a:t>
            </a:r>
          </a:p>
          <a:p>
            <a:r>
              <a:rPr lang="en-US" dirty="0" smtClean="0"/>
              <a:t>Metadata is data about data</a:t>
            </a:r>
          </a:p>
          <a:p>
            <a:r>
              <a:rPr lang="en-US" dirty="0" err="1" smtClean="0"/>
              <a:t>MetaProgramming</a:t>
            </a:r>
            <a:r>
              <a:rPr lang="en-US" dirty="0" smtClean="0"/>
              <a:t> is code that writes code</a:t>
            </a:r>
          </a:p>
          <a:p>
            <a:r>
              <a:rPr lang="en-US" dirty="0" err="1" smtClean="0"/>
              <a:t>MetaType</a:t>
            </a:r>
            <a:r>
              <a:rPr lang="en-US" dirty="0" smtClean="0"/>
              <a:t> is a type about types</a:t>
            </a:r>
          </a:p>
          <a:p>
            <a:r>
              <a:rPr lang="en-US" dirty="0" smtClean="0"/>
              <a:t>AKA, Reflection, Type introspection, Etc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MetaClass</a:t>
            </a:r>
            <a:r>
              <a:rPr lang="en-US" dirty="0" smtClean="0"/>
              <a:t> is a class that contains maps of members, properties, functions, flags, and other data.</a:t>
            </a:r>
          </a:p>
          <a:p>
            <a:r>
              <a:rPr lang="en-US" dirty="0" smtClean="0"/>
              <a:t>Allows generic calling and setting of properties and functions</a:t>
            </a:r>
          </a:p>
          <a:p>
            <a:r>
              <a:rPr lang="en-US" dirty="0" smtClean="0"/>
              <a:t>Evaluate strings into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MetaPropety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(Object* instance, Variant&amp; v);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Variant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(Object* instance);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MetaType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u32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TypeId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u32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ClassSize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MetaProperty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*&gt; Properties;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Meta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GenericSetName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(Object* object)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object-&gt;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GetMetaType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MetaProperty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property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metaClass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FindProp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(“Name”);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property-&gt;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(object,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Driven Code</a:t>
            </a:r>
          </a:p>
          <a:p>
            <a:r>
              <a:rPr lang="en-US" dirty="0" smtClean="0"/>
              <a:t>Property Editing, Undo and Redo</a:t>
            </a:r>
          </a:p>
          <a:p>
            <a:r>
              <a:rPr lang="en-US" dirty="0" smtClean="0"/>
              <a:t>Unit testing and inspection</a:t>
            </a:r>
          </a:p>
          <a:p>
            <a:r>
              <a:rPr lang="en-US" dirty="0" smtClean="0"/>
              <a:t>Serialization, Loading, Cloning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Fuzz Testing </a:t>
            </a:r>
          </a:p>
          <a:p>
            <a:r>
              <a:rPr lang="en-US" dirty="0" smtClean="0"/>
              <a:t>Dynamic Casting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Run time compilation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 with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primary interface for bind to the scripting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of </a:t>
            </a:r>
            <a:r>
              <a:rPr lang="en-US" dirty="0" err="1" smtClean="0"/>
              <a:t>MetaClass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Class</a:t>
            </a:r>
          </a:p>
          <a:p>
            <a:r>
              <a:rPr lang="en-US" dirty="0" smtClean="0"/>
              <a:t>Size of the Class</a:t>
            </a:r>
          </a:p>
          <a:p>
            <a:r>
              <a:rPr lang="en-US" dirty="0" smtClean="0"/>
              <a:t>Create and Destroy</a:t>
            </a:r>
          </a:p>
          <a:p>
            <a:r>
              <a:rPr lang="en-US" dirty="0" smtClean="0"/>
              <a:t>Copy or Clone</a:t>
            </a:r>
          </a:p>
          <a:p>
            <a:r>
              <a:rPr lang="en-US" dirty="0" err="1" smtClean="0"/>
              <a:t>TypeId</a:t>
            </a:r>
            <a:endParaRPr lang="en-US" dirty="0" smtClean="0"/>
          </a:p>
          <a:p>
            <a:r>
              <a:rPr lang="en-US" dirty="0" smtClean="0"/>
              <a:t>Map of Properties</a:t>
            </a:r>
          </a:p>
          <a:p>
            <a:r>
              <a:rPr lang="en-US" dirty="0" smtClean="0"/>
              <a:t>Map of Methods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Variants contain values</a:t>
            </a:r>
          </a:p>
          <a:p>
            <a:r>
              <a:rPr lang="en-US" dirty="0" smtClean="0"/>
              <a:t>Union of basic types and type id</a:t>
            </a:r>
          </a:p>
          <a:p>
            <a:r>
              <a:rPr lang="en-US" dirty="0" smtClean="0"/>
              <a:t>Used to pass values through virtual boundaries</a:t>
            </a:r>
          </a:p>
          <a:p>
            <a:r>
              <a:rPr lang="en-US" dirty="0" smtClean="0"/>
              <a:t>Usually a number, string, or reference to object.</a:t>
            </a:r>
          </a:p>
          <a:p>
            <a:r>
              <a:rPr lang="en-US" dirty="0" smtClean="0"/>
              <a:t>Basically any value (not an object)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402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Meta Classes and Reflection</vt:lpstr>
      <vt:lpstr>Meta</vt:lpstr>
      <vt:lpstr>What does it look like?</vt:lpstr>
      <vt:lpstr>Meta Example</vt:lpstr>
      <vt:lpstr>Meta in Action</vt:lpstr>
      <vt:lpstr>Why?</vt:lpstr>
      <vt:lpstr>Using it with Scripting</vt:lpstr>
      <vt:lpstr>Basic Data of MetaClass</vt:lpstr>
      <vt:lpstr>Variants</vt:lpstr>
      <vt:lpstr>Properties</vt:lpstr>
      <vt:lpstr>Properties</vt:lpstr>
      <vt:lpstr>Methods</vt:lpstr>
      <vt:lpstr>Method Signature</vt:lpstr>
      <vt:lpstr>Invoking</vt:lpstr>
      <vt:lpstr>Binding</vt:lpstr>
      <vt:lpstr>Binding</vt:lpstr>
      <vt:lpstr>Proxies</vt:lpstr>
      <vt:lpstr>Component Based Extensions</vt:lpstr>
      <vt:lpstr>Type Extensions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Benjamin</cp:lastModifiedBy>
  <cp:revision>55</cp:revision>
  <dcterms:created xsi:type="dcterms:W3CDTF">2009-08-29T01:42:27Z</dcterms:created>
  <dcterms:modified xsi:type="dcterms:W3CDTF">2012-10-24T03:22:54Z</dcterms:modified>
</cp:coreProperties>
</file>