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4" r:id="rId3"/>
    <p:sldId id="266" r:id="rId4"/>
    <p:sldId id="309" r:id="rId5"/>
    <p:sldId id="271" r:id="rId6"/>
    <p:sldId id="310" r:id="rId7"/>
    <p:sldId id="311" r:id="rId8"/>
    <p:sldId id="287" r:id="rId9"/>
    <p:sldId id="270" r:id="rId10"/>
    <p:sldId id="305" r:id="rId11"/>
    <p:sldId id="31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7F259-70A6-4DF0-A0B7-FDE5FE987BCB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BBDAA-2362-4608-B3EB-EAA2EA6E9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7F7C4-17C6-439E-9BF7-121CF5B6FAB0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271CC-9C0E-4DD3-8CCB-BA3738D31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BD3D-6C27-4420-B042-312577B72100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2F66B-6BBD-4404-8735-65A8A5F98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127C0-E52B-4620-BD1B-9EB6CBBB3F12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7B161-15E3-4F5E-B5CE-08FB2D2FA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B1C51-8774-43A9-86C9-9B562DC7536C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00EA2-C15F-4314-A769-DF713696F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C4E31-6A4D-41BC-B46D-C68FE598F5E1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E827-6834-47AC-9D54-943F80E98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5332-C03F-4416-BBFD-296FAA515D70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160A-3E11-47D1-BA82-432DF8424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B330-CFBB-4DB1-9F02-DFB806D76BC7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8A622-E9A7-44C2-AC3A-538D354A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4787-7162-4F41-AF1F-4CEFC27C3D3E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E1DBB-109D-46E7-BE36-333994AB3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0B3DD-ED2C-4BEE-BF0F-67306854AC1C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89FFF-79FF-485B-A669-89A73369B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41F9-0266-463D-937D-8F0014223DEC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8CD5B-42F5-4F1F-8F55-DE6B5B70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EE3A1F-3608-4579-AC06-F812CF7FF50C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784FC2-7773-40AA-999F-3947E771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In-Game Logging of Test Data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Online and Mobile Games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This type of data logging and analysis is essential </a:t>
            </a:r>
            <a:r>
              <a:rPr lang="en-US" dirty="0" smtClean="0"/>
              <a:t>for online and mobile games.</a:t>
            </a:r>
            <a:endParaRPr lang="en-US" dirty="0" smtClean="0"/>
          </a:p>
          <a:p>
            <a:pPr eaLnBrk="1" hangingPunct="1"/>
            <a:r>
              <a:rPr lang="en-US" dirty="0" smtClean="0"/>
              <a:t>Without it, your revenues can easily be halved or worse.</a:t>
            </a:r>
            <a:endParaRPr lang="en-US" dirty="0" smtClean="0"/>
          </a:p>
          <a:p>
            <a:pPr eaLnBrk="1" hangingPunct="1"/>
            <a:r>
              <a:rPr lang="en-US" dirty="0" smtClean="0"/>
              <a:t>Abandonment rates for these games are very high, and often occur for non-obvious reasons.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Test Data Logging at </a:t>
            </a:r>
            <a:r>
              <a:rPr lang="en-US" b="1" dirty="0" err="1" smtClean="0"/>
              <a:t>DigiPen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Traditional play-testing will be more important for most games made at </a:t>
            </a:r>
            <a:r>
              <a:rPr lang="en-US" dirty="0" err="1" smtClean="0"/>
              <a:t>DigiPen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Data logging is very easy, though, and will give you a bonus to your grade.</a:t>
            </a:r>
            <a:endParaRPr lang="en-US" dirty="0" smtClean="0"/>
          </a:p>
          <a:p>
            <a:pPr eaLnBrk="1" hangingPunct="1"/>
            <a:r>
              <a:rPr lang="en-US" dirty="0" smtClean="0"/>
              <a:t>Data logging and analysis will look very good to many employers, as it is not something students usually do.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Does This Mean?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Write a code library that allows you to track specific events and other data anywhere in your game.</a:t>
            </a:r>
          </a:p>
          <a:p>
            <a:pPr eaLnBrk="1" hangingPunct="1"/>
            <a:r>
              <a:rPr lang="en-US" dirty="0" smtClean="0"/>
              <a:t>Use it to log all player behavior during testing sessions, so that you have real data to analyze.</a:t>
            </a:r>
            <a:endParaRPr lang="en-US" dirty="0" smtClean="0"/>
          </a:p>
          <a:p>
            <a:pPr eaLnBrk="1" hangingPunct="1"/>
            <a:r>
              <a:rPr lang="en-US" dirty="0" smtClean="0"/>
              <a:t>This is similar to regular debugging and error logging systems, but is meant to track player behavior and game systems.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Data Gets Logged?</a:t>
            </a:r>
            <a:endParaRPr lang="en-US" b="1" i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a level begins/ends</a:t>
            </a:r>
          </a:p>
          <a:p>
            <a:pPr eaLnBrk="1" hangingPunct="1"/>
            <a:r>
              <a:rPr lang="en-US" dirty="0" smtClean="0"/>
              <a:t>When/where a player uses an ability/resource</a:t>
            </a:r>
            <a:endParaRPr lang="en-US" dirty="0" smtClean="0"/>
          </a:p>
          <a:p>
            <a:pPr eaLnBrk="1" hangingPunct="1"/>
            <a:r>
              <a:rPr lang="en-US" dirty="0" smtClean="0"/>
              <a:t>When/where a player dies</a:t>
            </a:r>
          </a:p>
          <a:p>
            <a:pPr eaLnBrk="1" hangingPunct="1"/>
            <a:r>
              <a:rPr lang="en-US" dirty="0" smtClean="0"/>
              <a:t>When a game is paused/restarted/exited</a:t>
            </a:r>
          </a:p>
          <a:p>
            <a:pPr eaLnBrk="1" hangingPunct="1"/>
            <a:r>
              <a:rPr lang="en-US" dirty="0" smtClean="0"/>
              <a:t>Points/money/experience/etc. earned</a:t>
            </a:r>
          </a:p>
          <a:p>
            <a:pPr eaLnBrk="1" hangingPunct="1"/>
            <a:r>
              <a:rPr lang="en-US" dirty="0" smtClean="0"/>
              <a:t>Class/character/vehicle/etc. chosen</a:t>
            </a:r>
          </a:p>
          <a:p>
            <a:pPr eaLnBrk="1" hangingPunct="1"/>
            <a:r>
              <a:rPr lang="en-US" dirty="0" smtClean="0"/>
              <a:t>Competition data (who won vs. who, etc.)</a:t>
            </a:r>
          </a:p>
          <a:p>
            <a:pPr eaLnBrk="1" hangingPunct="1"/>
            <a:r>
              <a:rPr lang="en-US" dirty="0" smtClean="0"/>
              <a:t>Anything else that might be useful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Technical Data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Don’t forget to log technical data such as:</a:t>
            </a:r>
          </a:p>
          <a:p>
            <a:pPr lvl="1" eaLnBrk="1" hangingPunct="1"/>
            <a:r>
              <a:rPr lang="en-US" dirty="0" smtClean="0"/>
              <a:t>FPS (especially if it dips too low).</a:t>
            </a:r>
            <a:endParaRPr lang="en-US" dirty="0" smtClean="0"/>
          </a:p>
          <a:p>
            <a:pPr lvl="1" eaLnBrk="1" hangingPunct="1"/>
            <a:r>
              <a:rPr lang="en-US" dirty="0" smtClean="0"/>
              <a:t>Memory usage</a:t>
            </a:r>
          </a:p>
          <a:p>
            <a:pPr lvl="1" eaLnBrk="1" hangingPunct="1"/>
            <a:r>
              <a:rPr lang="en-US" dirty="0" smtClean="0"/>
              <a:t>Network bandwidth/latency</a:t>
            </a:r>
          </a:p>
          <a:p>
            <a:pPr lvl="1" eaLnBrk="1" hangingPunct="1"/>
            <a:r>
              <a:rPr lang="en-US" dirty="0" smtClean="0"/>
              <a:t>Machine specs</a:t>
            </a:r>
          </a:p>
          <a:p>
            <a:pPr lvl="1" eaLnBrk="1" hangingPunct="1"/>
            <a:r>
              <a:rPr lang="en-US" dirty="0" smtClean="0"/>
              <a:t>Errors</a:t>
            </a:r>
            <a:endParaRPr lang="en-US" dirty="0" smtClean="0"/>
          </a:p>
          <a:p>
            <a:pPr eaLnBrk="1" hangingPunct="1"/>
            <a:r>
              <a:rPr lang="en-US" dirty="0" smtClean="0"/>
              <a:t>With certain events (errors, bad performance spikes, etc.), you should log additional data (exact position and facing, keys pressed, etc.).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How Should You Log Data?</a:t>
            </a:r>
            <a:endParaRPr lang="en-US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basic way is to just write it to a log file.</a:t>
            </a:r>
            <a:endParaRPr lang="en-US" dirty="0" smtClean="0"/>
          </a:p>
          <a:p>
            <a:pPr eaLnBrk="1" hangingPunct="1"/>
            <a:r>
              <a:rPr lang="en-US" dirty="0" smtClean="0"/>
              <a:t>Better would be to write it to a database, but if you can’t, make sure you format your log file so that it can be easily import it into a database.</a:t>
            </a:r>
          </a:p>
          <a:p>
            <a:pPr eaLnBrk="1" hangingPunct="1"/>
            <a:r>
              <a:rPr lang="en-US" dirty="0" smtClean="0"/>
              <a:t>You can also use logging services created specifically for this purpose (Flurry, Google, many others).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Analyzing the Data</a:t>
            </a:r>
            <a:endParaRPr lang="en-US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Logging is only half the battle—you have to analyze your data for it to matter.</a:t>
            </a:r>
            <a:endParaRPr lang="en-US" dirty="0" smtClean="0"/>
          </a:p>
          <a:p>
            <a:pPr eaLnBrk="1" hangingPunct="1"/>
            <a:r>
              <a:rPr lang="en-US" dirty="0" smtClean="0"/>
              <a:t>Figuring out what might be useful is easy—figuring out what is critical can be hard.</a:t>
            </a:r>
          </a:p>
          <a:p>
            <a:pPr eaLnBrk="1" hangingPunct="1"/>
            <a:r>
              <a:rPr lang="en-US" dirty="0" smtClean="0"/>
              <a:t>When a player abandons the game is often the most critical piece of data.</a:t>
            </a:r>
          </a:p>
          <a:p>
            <a:pPr eaLnBrk="1" hangingPunct="1"/>
            <a:r>
              <a:rPr lang="en-US" dirty="0" smtClean="0"/>
              <a:t>Visualizing your data well is major part of effective analysis.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Using Your Analysis</a:t>
            </a:r>
            <a:endParaRPr lang="en-US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development cycle is:</a:t>
            </a:r>
          </a:p>
          <a:p>
            <a:pPr algn="ctr" eaLnBrk="1" hangingPunct="1">
              <a:buNone/>
            </a:pPr>
            <a:r>
              <a:rPr lang="en-US" b="1" dirty="0" smtClean="0"/>
              <a:t>design-</a:t>
            </a:r>
            <a:r>
              <a:rPr lang="en-US" b="1" dirty="0" smtClean="0"/>
              <a:t>&gt;implement-&gt;test-&gt;analyze</a:t>
            </a:r>
            <a:endParaRPr lang="en-US" b="1" dirty="0" smtClean="0"/>
          </a:p>
          <a:p>
            <a:pPr eaLnBrk="1" hangingPunct="1"/>
            <a:r>
              <a:rPr lang="en-US" dirty="0" smtClean="0"/>
              <a:t>If you don’t use your analysis of the </a:t>
            </a:r>
            <a:r>
              <a:rPr lang="en-US" dirty="0" smtClean="0"/>
              <a:t>test data you gathered </a:t>
            </a:r>
            <a:r>
              <a:rPr lang="en-US" dirty="0" smtClean="0"/>
              <a:t>to change the design of your game, there is no point in doing it.</a:t>
            </a:r>
            <a:endParaRPr lang="en-US" dirty="0" smtClean="0"/>
          </a:p>
          <a:p>
            <a:pPr eaLnBrk="1" hangingPunct="1"/>
            <a:r>
              <a:rPr lang="en-US" dirty="0" smtClean="0"/>
              <a:t>Focus your data-gathering and analysis on things that will change your design, not on things that won’t.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Science vs. Art</a:t>
            </a:r>
            <a:endParaRPr lang="en-US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logging and analysis is the “science” side of testing. Usability experts are very good at this.</a:t>
            </a:r>
          </a:p>
          <a:p>
            <a:pPr eaLnBrk="1" hangingPunct="1"/>
            <a:r>
              <a:rPr lang="en-US" dirty="0" smtClean="0"/>
              <a:t>Personally observing play-testers is the “art” side of testing. Traditional game designers are very good at this.</a:t>
            </a:r>
            <a:endParaRPr lang="en-US" dirty="0" smtClean="0"/>
          </a:p>
          <a:p>
            <a:pPr eaLnBrk="1" hangingPunct="1"/>
            <a:r>
              <a:rPr lang="en-US" dirty="0" smtClean="0"/>
              <a:t>You need both to test effectively—anyone who claims that one method should dominate the other </a:t>
            </a:r>
            <a:r>
              <a:rPr lang="en-US" dirty="0" smtClean="0"/>
              <a:t>does not see the whole picture.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Dark Side of Data Analysis</a:t>
            </a:r>
            <a:endParaRPr lang="en-US" b="1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Focusing too much on data analysis can make you think that the only solutions involve tweaking what you already have.</a:t>
            </a:r>
            <a:endParaRPr lang="en-US" dirty="0" smtClean="0"/>
          </a:p>
          <a:p>
            <a:pPr eaLnBrk="1" hangingPunct="1"/>
            <a:r>
              <a:rPr lang="en-US" dirty="0" smtClean="0"/>
              <a:t>It can also trick you in to designing for a numerically average player instead of the variety of players you actually have.</a:t>
            </a:r>
            <a:endParaRPr lang="en-US" dirty="0" smtClean="0"/>
          </a:p>
          <a:p>
            <a:pPr eaLnBrk="1" hangingPunct="1"/>
            <a:r>
              <a:rPr lang="en-US" dirty="0" smtClean="0"/>
              <a:t>In the worst cases, all design ideas that cannot be proven through data analysis will be rejected (i.e., </a:t>
            </a:r>
            <a:r>
              <a:rPr lang="en-US" dirty="0" err="1" smtClean="0"/>
              <a:t>Zynga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1243</TotalTime>
  <Words>613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In-Game Logging of Test Data</vt:lpstr>
      <vt:lpstr>What Does This Mean?</vt:lpstr>
      <vt:lpstr>What Data Gets Logged?</vt:lpstr>
      <vt:lpstr>Technical Data</vt:lpstr>
      <vt:lpstr>How Should You Log Data?</vt:lpstr>
      <vt:lpstr>Analyzing the Data</vt:lpstr>
      <vt:lpstr>Using Your Analysis</vt:lpstr>
      <vt:lpstr>Science vs. Art</vt:lpstr>
      <vt:lpstr>The Dark Side of Data Analysis</vt:lpstr>
      <vt:lpstr>Online and Mobile Games</vt:lpstr>
      <vt:lpstr>Test Data Logging at DigiPen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Architecture 101</dc:title>
  <dc:creator>Benjamin Ellinger</dc:creator>
  <cp:lastModifiedBy>Benjamin</cp:lastModifiedBy>
  <cp:revision>174</cp:revision>
  <dcterms:created xsi:type="dcterms:W3CDTF">2007-09-01T05:00:58Z</dcterms:created>
  <dcterms:modified xsi:type="dcterms:W3CDTF">2012-11-19T02:53:49Z</dcterms:modified>
</cp:coreProperties>
</file>