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304" r:id="rId3"/>
    <p:sldId id="315" r:id="rId4"/>
    <p:sldId id="319" r:id="rId5"/>
    <p:sldId id="320" r:id="rId6"/>
    <p:sldId id="316" r:id="rId7"/>
    <p:sldId id="317" r:id="rId8"/>
    <p:sldId id="318" r:id="rId9"/>
    <p:sldId id="321" r:id="rId10"/>
    <p:sldId id="323" r:id="rId11"/>
    <p:sldId id="266" r:id="rId12"/>
    <p:sldId id="322" r:id="rId13"/>
    <p:sldId id="324" r:id="rId14"/>
    <p:sldId id="325" r:id="rId15"/>
    <p:sldId id="326" r:id="rId16"/>
    <p:sldId id="327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2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7F259-70A6-4DF0-A0B7-FDE5FE987BCB}" type="datetimeFigureOut">
              <a:rPr lang="en-US"/>
              <a:pPr>
                <a:defRPr/>
              </a:pPr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BBDAA-2362-4608-B3EB-EAA2EA6E9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7F7C4-17C6-439E-9BF7-121CF5B6FAB0}" type="datetimeFigureOut">
              <a:rPr lang="en-US"/>
              <a:pPr>
                <a:defRPr/>
              </a:pPr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271CC-9C0E-4DD3-8CCB-BA3738D311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BD3D-6C27-4420-B042-312577B72100}" type="datetimeFigureOut">
              <a:rPr lang="en-US"/>
              <a:pPr>
                <a:defRPr/>
              </a:pPr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2F66B-6BBD-4404-8735-65A8A5F98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127C0-E52B-4620-BD1B-9EB6CBBB3F12}" type="datetimeFigureOut">
              <a:rPr lang="en-US"/>
              <a:pPr>
                <a:defRPr/>
              </a:pPr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7B161-15E3-4F5E-B5CE-08FB2D2FA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B1C51-8774-43A9-86C9-9B562DC7536C}" type="datetimeFigureOut">
              <a:rPr lang="en-US"/>
              <a:pPr>
                <a:defRPr/>
              </a:pPr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00EA2-C15F-4314-A769-DF713696F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C4E31-6A4D-41BC-B46D-C68FE598F5E1}" type="datetimeFigureOut">
              <a:rPr lang="en-US"/>
              <a:pPr>
                <a:defRPr/>
              </a:pPr>
              <a:t>11/28/2012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8E827-6834-47AC-9D54-943F80E986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C5332-C03F-4416-BBFD-296FAA515D70}" type="datetimeFigureOut">
              <a:rPr lang="en-US"/>
              <a:pPr>
                <a:defRPr/>
              </a:pPr>
              <a:t>11/28/2012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E160A-3E11-47D1-BA82-432DF8424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BB330-CFBB-4DB1-9F02-DFB806D76BC7}" type="datetimeFigureOut">
              <a:rPr lang="en-US"/>
              <a:pPr>
                <a:defRPr/>
              </a:pPr>
              <a:t>11/28/2012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8A622-E9A7-44C2-AC3A-538D354AD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74787-7162-4F41-AF1F-4CEFC27C3D3E}" type="datetimeFigureOut">
              <a:rPr lang="en-US"/>
              <a:pPr>
                <a:defRPr/>
              </a:pPr>
              <a:t>11/28/2012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E1DBB-109D-46E7-BE36-333994AB3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0B3DD-ED2C-4BEE-BF0F-67306854AC1C}" type="datetimeFigureOut">
              <a:rPr lang="en-US"/>
              <a:pPr>
                <a:defRPr/>
              </a:pPr>
              <a:t>11/28/2012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89FFF-79FF-485B-A669-89A73369B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641F9-0266-463D-937D-8F0014223DEC}" type="datetimeFigureOut">
              <a:rPr lang="en-US"/>
              <a:pPr>
                <a:defRPr/>
              </a:pPr>
              <a:t>11/28/2012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8CD5B-42F5-4F1F-8F55-DE6B5B70D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EEE3A1F-3608-4579-AC06-F812CF7FF50C}" type="datetimeFigureOut">
              <a:rPr lang="en-US"/>
              <a:pPr>
                <a:defRPr/>
              </a:pPr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784FC2-7773-40AA-999F-3947E7710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Configuration and Stress Testing</a:t>
            </a:r>
            <a:endParaRPr lang="en-US" b="1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Student Configuration Testing</a:t>
            </a:r>
            <a:endParaRPr lang="en-US" b="1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4914900"/>
          </a:xfrm>
        </p:spPr>
        <p:txBody>
          <a:bodyPr/>
          <a:lstStyle/>
          <a:p>
            <a:pPr eaLnBrk="1" hangingPunct="1"/>
            <a:r>
              <a:rPr lang="en-US" dirty="0" smtClean="0"/>
              <a:t>This is hard to do well as students.</a:t>
            </a:r>
          </a:p>
          <a:p>
            <a:pPr eaLnBrk="1" hangingPunct="1"/>
            <a:r>
              <a:rPr lang="en-US" dirty="0" smtClean="0"/>
              <a:t>There are a set of machines in the back of Edison to help with this, but it is still very limited.</a:t>
            </a:r>
          </a:p>
          <a:p>
            <a:pPr eaLnBrk="1" hangingPunct="1"/>
            <a:r>
              <a:rPr lang="en-US" dirty="0" smtClean="0"/>
              <a:t>As long as your game works properly on normal Edison machines, you’re fine.</a:t>
            </a:r>
          </a:p>
          <a:p>
            <a:pPr eaLnBrk="1" hangingPunct="1"/>
            <a:r>
              <a:rPr lang="en-US" dirty="0" smtClean="0"/>
              <a:t>If you have aspirations of winning competitions, you’ll need to do a lot more ad-hoc configuration testing on your own.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Stress Testing</a:t>
            </a:r>
            <a:endParaRPr lang="en-US" b="1" i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Overloads the game to try to break it.</a:t>
            </a:r>
          </a:p>
          <a:p>
            <a:pPr lvl="1"/>
            <a:r>
              <a:rPr lang="en-US" dirty="0" smtClean="0"/>
              <a:t>Test in low memory conditions (RAM, VRAM, and hard drive).</a:t>
            </a:r>
          </a:p>
          <a:p>
            <a:pPr lvl="1"/>
            <a:r>
              <a:rPr lang="en-US" dirty="0" smtClean="0"/>
              <a:t>Test with slow CPUs and/or graphics cards.</a:t>
            </a:r>
          </a:p>
          <a:p>
            <a:pPr lvl="1"/>
            <a:r>
              <a:rPr lang="en-US" dirty="0" smtClean="0"/>
              <a:t>Test with missing hardware (mouse, sound card, network card, etc.).</a:t>
            </a:r>
          </a:p>
          <a:p>
            <a:pPr lvl="1"/>
            <a:r>
              <a:rPr lang="en-US" dirty="0" smtClean="0"/>
              <a:t>Test changing resolutions, bit depth, screen savers, ALT-TAB, etc.</a:t>
            </a:r>
          </a:p>
          <a:p>
            <a:pPr lvl="1"/>
            <a:r>
              <a:rPr lang="en-US" dirty="0" smtClean="0"/>
              <a:t>Overload keyboard/mouse/controller/network.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Low Memory</a:t>
            </a:r>
            <a:endParaRPr lang="en-US" b="1" i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Low RAM is rare, unless lots of other programs are running. This manifests as paging to disk, not as actually being out of RAM.</a:t>
            </a:r>
          </a:p>
          <a:p>
            <a:pPr eaLnBrk="1" hangingPunct="1"/>
            <a:r>
              <a:rPr lang="en-US" dirty="0" smtClean="0"/>
              <a:t>Not having enough VRAM is much more common. You should generally try to detect this and either warn the user or default to lower performance settings.</a:t>
            </a:r>
          </a:p>
          <a:p>
            <a:pPr eaLnBrk="1" hangingPunct="1"/>
            <a:r>
              <a:rPr lang="en-US" dirty="0" smtClean="0"/>
              <a:t>With lack of hard drive space, your only job is to fail gracefully.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Slow CPUs and GPUs</a:t>
            </a:r>
            <a:endParaRPr lang="en-US" b="1" i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Either one can be a bottleneck, but it’s rarely both at the same time. Also remember that this will change while the game is developed.</a:t>
            </a:r>
          </a:p>
          <a:p>
            <a:pPr eaLnBrk="1" hangingPunct="1"/>
            <a:r>
              <a:rPr lang="en-US" dirty="0" smtClean="0"/>
              <a:t>Minimum specs usually handle this, but often PC games have low performance settings, so this is not a hard line.</a:t>
            </a:r>
          </a:p>
          <a:p>
            <a:pPr eaLnBrk="1" hangingPunct="1"/>
            <a:r>
              <a:rPr lang="en-US" dirty="0" smtClean="0"/>
              <a:t>In some ways, this is a configuration test—it’s a pure stress test when you are overloading the CPU/GPU by running other programs.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Missing Hardware</a:t>
            </a:r>
            <a:endParaRPr lang="en-US" b="1" i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the game requires a mouse, keyboard, controller, networking, etc., then this test is obvious.</a:t>
            </a:r>
          </a:p>
          <a:p>
            <a:pPr eaLnBrk="1" hangingPunct="1"/>
            <a:r>
              <a:rPr lang="en-US" dirty="0" smtClean="0"/>
              <a:t>But you still need to do missing hardware tests, even if you don’t need that hardware.</a:t>
            </a:r>
          </a:p>
          <a:p>
            <a:pPr eaLnBrk="1" hangingPunct="1"/>
            <a:r>
              <a:rPr lang="en-US" dirty="0" smtClean="0"/>
              <a:t>Start-up sequences could be generically checking for the hardware and might crash if it isn’t there.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Dynamic Video Changes</a:t>
            </a:r>
            <a:endParaRPr lang="en-US" b="1" i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Most PC games can change resolutions, go from full-screen to windowed, be minimized by an ALT-TAB or screen saver, etc.</a:t>
            </a:r>
          </a:p>
          <a:p>
            <a:pPr eaLnBrk="1" hangingPunct="1"/>
            <a:r>
              <a:rPr lang="en-US" dirty="0" smtClean="0"/>
              <a:t>You have to test a large variety of these conditions to make sure you can handle them (and don’t assume DirectX 10 will save you from this).</a:t>
            </a:r>
          </a:p>
          <a:p>
            <a:pPr eaLnBrk="1" hangingPunct="1"/>
            <a:r>
              <a:rPr lang="en-US" dirty="0" smtClean="0"/>
              <a:t>Taking forever to reset is almost as bad as a crash.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Input Overloading</a:t>
            </a:r>
            <a:endParaRPr lang="en-US" b="1" i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Keyboard and mouse overloading can be done by spamming input messages—you don’t have to do this just by hand (although you need to do some by hand as a reality check).</a:t>
            </a:r>
          </a:p>
          <a:p>
            <a:pPr eaLnBrk="1" hangingPunct="1"/>
            <a:r>
              <a:rPr lang="en-US" dirty="0" smtClean="0"/>
              <a:t>Network overloading should be built in to your networking code. You will need custom automated network testing for any networked game. You’ll need to </a:t>
            </a:r>
            <a:r>
              <a:rPr lang="en-US" smtClean="0"/>
              <a:t>test with poor </a:t>
            </a:r>
            <a:r>
              <a:rPr lang="en-US" dirty="0" smtClean="0"/>
              <a:t>networking conditions as well.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Configuration Testing</a:t>
            </a:r>
            <a:endParaRPr lang="en-US" b="1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4914900"/>
          </a:xfrm>
        </p:spPr>
        <p:txBody>
          <a:bodyPr/>
          <a:lstStyle/>
          <a:p>
            <a:pPr eaLnBrk="1" hangingPunct="1"/>
            <a:r>
              <a:rPr lang="en-US" dirty="0" smtClean="0"/>
              <a:t>Does it work on different hardware and platforms?</a:t>
            </a:r>
          </a:p>
          <a:p>
            <a:pPr lvl="1"/>
            <a:r>
              <a:rPr lang="en-US" dirty="0" smtClean="0"/>
              <a:t>Test as many configurations as is feasible, concentrating on the most common.</a:t>
            </a:r>
          </a:p>
          <a:p>
            <a:pPr lvl="1"/>
            <a:r>
              <a:rPr lang="en-US" dirty="0" smtClean="0"/>
              <a:t>Test for upcoming OS releases (even beta versions) that you need to support.</a:t>
            </a:r>
          </a:p>
          <a:p>
            <a:pPr lvl="1"/>
            <a:r>
              <a:rPr lang="en-US" dirty="0" smtClean="0"/>
              <a:t>Make sure performance data is recorded for each test as well.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Handhelds</a:t>
            </a:r>
            <a:endParaRPr lang="en-US" b="1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4914900"/>
          </a:xfrm>
        </p:spPr>
        <p:txBody>
          <a:bodyPr/>
          <a:lstStyle/>
          <a:p>
            <a:pPr eaLnBrk="1" hangingPunct="1"/>
            <a:r>
              <a:rPr lang="en-US" dirty="0" smtClean="0"/>
              <a:t>Configuration testing on handhelds (DS, PSP, etc.) is by far the easiest case.</a:t>
            </a:r>
            <a:endParaRPr lang="en-US" dirty="0" smtClean="0"/>
          </a:p>
          <a:p>
            <a:pPr lvl="1"/>
            <a:r>
              <a:rPr lang="en-US" dirty="0" smtClean="0"/>
              <a:t>There can occasionally be different hardware iterations, but they are usually almost identical from the developer side.</a:t>
            </a:r>
          </a:p>
          <a:p>
            <a:pPr lvl="1"/>
            <a:r>
              <a:rPr lang="en-US" dirty="0" smtClean="0"/>
              <a:t>Occasionally some issues with memory cards, but those are generally minor.</a:t>
            </a:r>
          </a:p>
          <a:p>
            <a:r>
              <a:rPr lang="en-US" dirty="0" smtClean="0"/>
              <a:t>You generally just need one of each hardware iteration and some memory cards, and that’s it.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Consoles</a:t>
            </a:r>
            <a:endParaRPr lang="en-US" b="1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4914900"/>
          </a:xfrm>
        </p:spPr>
        <p:txBody>
          <a:bodyPr/>
          <a:lstStyle/>
          <a:p>
            <a:pPr eaLnBrk="1" hangingPunct="1"/>
            <a:r>
              <a:rPr lang="en-US" dirty="0" smtClean="0"/>
              <a:t>Configuration testing on consoles is much easier, but still exists.</a:t>
            </a:r>
            <a:endParaRPr lang="en-US" dirty="0" smtClean="0"/>
          </a:p>
          <a:p>
            <a:pPr lvl="1"/>
            <a:r>
              <a:rPr lang="en-US" dirty="0" smtClean="0"/>
              <a:t>Some different screen resolutions/aspect ratios</a:t>
            </a:r>
          </a:p>
          <a:p>
            <a:pPr lvl="1"/>
            <a:r>
              <a:rPr lang="en-US" dirty="0" smtClean="0"/>
              <a:t>Playing from a hard-drive vs. playing from a disc</a:t>
            </a:r>
          </a:p>
          <a:p>
            <a:pPr lvl="1"/>
            <a:r>
              <a:rPr lang="en-US" dirty="0" smtClean="0"/>
              <a:t>Wired vs. wireless vs. no networking</a:t>
            </a:r>
            <a:endParaRPr lang="en-US" dirty="0" smtClean="0"/>
          </a:p>
          <a:p>
            <a:pPr lvl="1"/>
            <a:r>
              <a:rPr lang="en-US" dirty="0" smtClean="0"/>
              <a:t>Wired controllers vs. wireless controllers</a:t>
            </a:r>
          </a:p>
          <a:p>
            <a:pPr lvl="1"/>
            <a:r>
              <a:rPr lang="en-US" dirty="0" smtClean="0"/>
              <a:t>Number of controllers currently connected</a:t>
            </a:r>
            <a:endParaRPr lang="en-US" dirty="0" smtClean="0"/>
          </a:p>
          <a:p>
            <a:pPr lvl="1"/>
            <a:r>
              <a:rPr lang="en-US" dirty="0" smtClean="0"/>
              <a:t>Different hardware iterations</a:t>
            </a:r>
          </a:p>
          <a:p>
            <a:pPr lvl="1"/>
            <a:r>
              <a:rPr lang="en-US" dirty="0" smtClean="0"/>
              <a:t>Different “OS” iterations (remember that not all machines will be updated)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Consoles</a:t>
            </a:r>
            <a:endParaRPr lang="en-US" b="1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4914900"/>
          </a:xfrm>
        </p:spPr>
        <p:txBody>
          <a:bodyPr/>
          <a:lstStyle/>
          <a:p>
            <a:pPr eaLnBrk="1" hangingPunct="1"/>
            <a:r>
              <a:rPr lang="en-US" dirty="0" smtClean="0"/>
              <a:t>Early in a console cycle, you can get away with a limited configuration testing lab, since there is not a huge variety yet.</a:t>
            </a:r>
          </a:p>
          <a:p>
            <a:pPr eaLnBrk="1" hangingPunct="1"/>
            <a:r>
              <a:rPr lang="en-US" dirty="0" smtClean="0"/>
              <a:t>As the cycle develops (or if you are multi-platform), you’ll need a full lab with all the variations you need to test (you can often come close to have all possible variations with consoles).</a:t>
            </a:r>
          </a:p>
          <a:p>
            <a:pPr eaLnBrk="1" hangingPunct="1"/>
            <a:r>
              <a:rPr lang="en-US" dirty="0" smtClean="0"/>
              <a:t>Generally, there are “test” versions of consoles available for this purpose.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Mobile/Tablets</a:t>
            </a:r>
            <a:endParaRPr lang="en-US" b="1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4914900"/>
          </a:xfrm>
        </p:spPr>
        <p:txBody>
          <a:bodyPr/>
          <a:lstStyle/>
          <a:p>
            <a:pPr eaLnBrk="1" hangingPunct="1"/>
            <a:r>
              <a:rPr lang="en-US" dirty="0" smtClean="0"/>
              <a:t>Mobile configuration testing is incredibly complex, although better than in the past.</a:t>
            </a:r>
            <a:endParaRPr lang="en-US" dirty="0" smtClean="0"/>
          </a:p>
          <a:p>
            <a:pPr lvl="1"/>
            <a:r>
              <a:rPr lang="en-US" dirty="0" smtClean="0"/>
              <a:t>Massive variety of screen resolutions</a:t>
            </a:r>
          </a:p>
          <a:p>
            <a:pPr lvl="1"/>
            <a:r>
              <a:rPr lang="en-US" dirty="0" smtClean="0"/>
              <a:t>Massive variety of processor speeds and memory</a:t>
            </a:r>
          </a:p>
          <a:p>
            <a:pPr lvl="1"/>
            <a:r>
              <a:rPr lang="en-US" dirty="0" smtClean="0"/>
              <a:t>Massive variety of OS versions</a:t>
            </a:r>
            <a:endParaRPr lang="en-US" dirty="0" smtClean="0"/>
          </a:p>
          <a:p>
            <a:pPr lvl="1"/>
            <a:r>
              <a:rPr lang="en-US" dirty="0" smtClean="0"/>
              <a:t>Touch screens don’t all work the same</a:t>
            </a:r>
          </a:p>
          <a:p>
            <a:r>
              <a:rPr lang="en-US" dirty="0" smtClean="0"/>
              <a:t>With mobile, configuration testing is often outsourced to companies that specialize in this (unless you are just using </a:t>
            </a:r>
            <a:r>
              <a:rPr lang="en-US" dirty="0" err="1" smtClean="0"/>
              <a:t>iOS</a:t>
            </a:r>
            <a:r>
              <a:rPr lang="en-US" dirty="0" smtClean="0"/>
              <a:t>).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PCs</a:t>
            </a:r>
            <a:endParaRPr lang="en-US" b="1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4914900"/>
          </a:xfrm>
        </p:spPr>
        <p:txBody>
          <a:bodyPr/>
          <a:lstStyle/>
          <a:p>
            <a:pPr eaLnBrk="1" hangingPunct="1"/>
            <a:r>
              <a:rPr lang="en-US" dirty="0" smtClean="0"/>
              <a:t>Not as complex as mobile, but still pretty bad.</a:t>
            </a:r>
            <a:endParaRPr lang="en-US" dirty="0" smtClean="0"/>
          </a:p>
          <a:p>
            <a:pPr lvl="1"/>
            <a:r>
              <a:rPr lang="en-US" dirty="0" smtClean="0"/>
              <a:t>Massive variety of screen resolutions</a:t>
            </a:r>
          </a:p>
          <a:p>
            <a:pPr lvl="1"/>
            <a:r>
              <a:rPr lang="en-US" dirty="0" smtClean="0"/>
              <a:t>Massive variety of processor speeds and memory</a:t>
            </a:r>
          </a:p>
          <a:p>
            <a:pPr lvl="1"/>
            <a:r>
              <a:rPr lang="en-US" dirty="0" smtClean="0"/>
              <a:t>Massive variety of video cards</a:t>
            </a:r>
          </a:p>
          <a:p>
            <a:pPr lvl="1"/>
            <a:r>
              <a:rPr lang="en-US" dirty="0" smtClean="0"/>
              <a:t>Some variety of OS versions (more if you are cross-platform), but lots of problems with drivers, partial updates, DLLs, etc.</a:t>
            </a:r>
            <a:endParaRPr lang="en-US" dirty="0" smtClean="0"/>
          </a:p>
          <a:p>
            <a:pPr lvl="1"/>
            <a:r>
              <a:rPr lang="en-US" dirty="0" smtClean="0"/>
              <a:t>Networking and controller issues too…</a:t>
            </a:r>
          </a:p>
          <a:p>
            <a:pPr lvl="1"/>
            <a:r>
              <a:rPr lang="en-US" dirty="0" smtClean="0"/>
              <a:t>Note that keyboards can have “ghosting” issues with simultaneous key presses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PCs</a:t>
            </a:r>
            <a:endParaRPr lang="en-US" b="1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4914900"/>
          </a:xfrm>
        </p:spPr>
        <p:txBody>
          <a:bodyPr/>
          <a:lstStyle/>
          <a:p>
            <a:pPr eaLnBrk="1" hangingPunct="1"/>
            <a:r>
              <a:rPr lang="en-US" dirty="0" smtClean="0"/>
              <a:t>You always need a full configuration testing lab for PC development, even if you aren’t multi-platform.</a:t>
            </a:r>
          </a:p>
          <a:p>
            <a:pPr eaLnBrk="1" hangingPunct="1"/>
            <a:r>
              <a:rPr lang="en-US" dirty="0" smtClean="0"/>
              <a:t>It is not even theoretically possible to cover everything—you have be smart about test coverage.</a:t>
            </a:r>
          </a:p>
          <a:p>
            <a:pPr eaLnBrk="1" hangingPunct="1"/>
            <a:r>
              <a:rPr lang="en-US" dirty="0" smtClean="0"/>
              <a:t>You also have to decide what you aren’t going to support, which may not be clear until late in the project.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Performance Data</a:t>
            </a:r>
            <a:endParaRPr lang="en-US" b="1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4914900"/>
          </a:xfrm>
        </p:spPr>
        <p:txBody>
          <a:bodyPr/>
          <a:lstStyle/>
          <a:p>
            <a:pPr eaLnBrk="1" hangingPunct="1"/>
            <a:r>
              <a:rPr lang="en-US" dirty="0" smtClean="0"/>
              <a:t>Performance data is critical with configuration testing—make sure your testing process is not just a binary pass/fail.</a:t>
            </a:r>
          </a:p>
          <a:p>
            <a:pPr eaLnBrk="1" hangingPunct="1"/>
            <a:r>
              <a:rPr lang="en-US" dirty="0" smtClean="0"/>
              <a:t>All configuration test reports should come with performance data attached.</a:t>
            </a:r>
          </a:p>
          <a:p>
            <a:pPr eaLnBrk="1" hangingPunct="1"/>
            <a:r>
              <a:rPr lang="en-US" dirty="0" smtClean="0"/>
              <a:t>Almost all projects start with the goal of having a maxed-out frame rate (generally 60 fps), but during configuration testing, this is often dropped to a lower rate (30 fps, usually).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1322</TotalTime>
  <Words>1016</Words>
  <Application>Microsoft Office PowerPoint</Application>
  <PresentationFormat>On-screen Show (4:3)</PresentationFormat>
  <Paragraphs>78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Configuration and Stress Testing</vt:lpstr>
      <vt:lpstr>Configuration Testing</vt:lpstr>
      <vt:lpstr>Handhelds</vt:lpstr>
      <vt:lpstr>Consoles</vt:lpstr>
      <vt:lpstr>Consoles</vt:lpstr>
      <vt:lpstr>Mobile/Tablets</vt:lpstr>
      <vt:lpstr>PCs</vt:lpstr>
      <vt:lpstr>PCs</vt:lpstr>
      <vt:lpstr>Performance Data</vt:lpstr>
      <vt:lpstr>Student Configuration Testing</vt:lpstr>
      <vt:lpstr>Stress Testing</vt:lpstr>
      <vt:lpstr>Low Memory</vt:lpstr>
      <vt:lpstr>Slow CPUs and GPUs</vt:lpstr>
      <vt:lpstr>Missing Hardware</vt:lpstr>
      <vt:lpstr>Dynamic Video Changes</vt:lpstr>
      <vt:lpstr>Input Overloading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Architecture 101</dc:title>
  <dc:creator>Benjamin Ellinger</dc:creator>
  <cp:lastModifiedBy>Benjamin</cp:lastModifiedBy>
  <cp:revision>182</cp:revision>
  <dcterms:created xsi:type="dcterms:W3CDTF">2007-09-01T05:00:58Z</dcterms:created>
  <dcterms:modified xsi:type="dcterms:W3CDTF">2012-11-28T20:01:20Z</dcterms:modified>
</cp:coreProperties>
</file>