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59" r:id="rId5"/>
    <p:sldId id="258" r:id="rId6"/>
    <p:sldId id="262" r:id="rId7"/>
    <p:sldId id="274" r:id="rId8"/>
    <p:sldId id="263" r:id="rId9"/>
    <p:sldId id="264" r:id="rId10"/>
    <p:sldId id="269" r:id="rId11"/>
    <p:sldId id="267" r:id="rId12"/>
    <p:sldId id="275" r:id="rId13"/>
    <p:sldId id="266" r:id="rId14"/>
    <p:sldId id="277" r:id="rId15"/>
    <p:sldId id="273" r:id="rId16"/>
    <p:sldId id="268" r:id="rId17"/>
    <p:sldId id="270" r:id="rId18"/>
    <p:sldId id="271" r:id="rId19"/>
    <p:sldId id="272" r:id="rId20"/>
    <p:sldId id="279" r:id="rId21"/>
    <p:sldId id="280" r:id="rId22"/>
    <p:sldId id="281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1C1CF-664A-4D32-A4FF-DB97EF928926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49C9F-C084-44F3-AB74-47107254E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49C9F-C084-44F3-AB74-47107254EA3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C14-CFF1-4F57-9724-AE3E5B0A9541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3AB-1452-4EA7-8BCE-1310F5331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C14-CFF1-4F57-9724-AE3E5B0A9541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3AB-1452-4EA7-8BCE-1310F5331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C14-CFF1-4F57-9724-AE3E5B0A9541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3AB-1452-4EA7-8BCE-1310F5331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C14-CFF1-4F57-9724-AE3E5B0A9541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3AB-1452-4EA7-8BCE-1310F5331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C14-CFF1-4F57-9724-AE3E5B0A9541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3AB-1452-4EA7-8BCE-1310F5331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C14-CFF1-4F57-9724-AE3E5B0A9541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3AB-1452-4EA7-8BCE-1310F5331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C14-CFF1-4F57-9724-AE3E5B0A9541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3AB-1452-4EA7-8BCE-1310F5331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C14-CFF1-4F57-9724-AE3E5B0A9541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3AB-1452-4EA7-8BCE-1310F5331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C14-CFF1-4F57-9724-AE3E5B0A9541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3AB-1452-4EA7-8BCE-1310F5331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C14-CFF1-4F57-9724-AE3E5B0A9541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3AB-1452-4EA7-8BCE-1310F5331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C14-CFF1-4F57-9724-AE3E5B0A9541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3AB-1452-4EA7-8BCE-1310F5331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3DC14-CFF1-4F57-9724-AE3E5B0A9541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BA3AB-1452-4EA7-8BCE-1310F5331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Astral Beast Entertainment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33800"/>
            <a:ext cx="8229600" cy="2743200"/>
          </a:xfrm>
        </p:spPr>
        <p:txBody>
          <a:bodyPr>
            <a:normAutofit/>
          </a:bodyPr>
          <a:lstStyle/>
          <a:p>
            <a:r>
              <a:rPr lang="en-US" dirty="0" smtClean="0"/>
              <a:t>Alex Slowik : Producer/Tech Director</a:t>
            </a:r>
          </a:p>
          <a:p>
            <a:r>
              <a:rPr lang="en-US" dirty="0" smtClean="0"/>
              <a:t>Jordan Hardwick: Physics Programmer</a:t>
            </a:r>
          </a:p>
          <a:p>
            <a:r>
              <a:rPr lang="en-US" dirty="0" smtClean="0"/>
              <a:t>Tony Smith: Graphics Programmer</a:t>
            </a:r>
          </a:p>
          <a:p>
            <a:r>
              <a:rPr lang="en-US" dirty="0" smtClean="0"/>
              <a:t>Nick </a:t>
            </a:r>
            <a:r>
              <a:rPr lang="en-US" dirty="0" err="1" smtClean="0"/>
              <a:t>Studley</a:t>
            </a:r>
            <a:r>
              <a:rPr lang="en-US" dirty="0" smtClean="0"/>
              <a:t>: Game Designer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44780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5237"/>
            <a:ext cx="4800600" cy="2925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Debug </a:t>
            </a:r>
            <a:r>
              <a:rPr lang="en-US" sz="2800" dirty="0" err="1" smtClean="0"/>
              <a:t>ouput</a:t>
            </a:r>
            <a:r>
              <a:rPr lang="en-US" sz="2800" dirty="0" smtClean="0"/>
              <a:t> console</a:t>
            </a:r>
          </a:p>
          <a:p>
            <a:r>
              <a:rPr lang="en-US" sz="2800" dirty="0" err="1" smtClean="0"/>
              <a:t>Bool</a:t>
            </a:r>
            <a:r>
              <a:rPr lang="en-US" sz="2800" dirty="0" smtClean="0"/>
              <a:t> result = initialize(); </a:t>
            </a:r>
          </a:p>
          <a:p>
            <a:pPr>
              <a:buNone/>
            </a:pPr>
            <a:r>
              <a:rPr lang="en-US" sz="2800" dirty="0" smtClean="0"/>
              <a:t>    if(!result) { return false; }</a:t>
            </a:r>
          </a:p>
          <a:p>
            <a:r>
              <a:rPr lang="en-US" sz="2800" dirty="0" smtClean="0"/>
              <a:t>“Exploding Comments” </a:t>
            </a:r>
          </a:p>
          <a:p>
            <a:r>
              <a:rPr lang="en-US" sz="2800" dirty="0" smtClean="0"/>
              <a:t>Debug output text file</a:t>
            </a:r>
            <a:endParaRPr lang="en-US" sz="2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295400"/>
            <a:ext cx="3019425" cy="257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114120"/>
            <a:ext cx="5581650" cy="259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: What We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8229600" cy="4525963"/>
          </a:xfrm>
        </p:spPr>
        <p:txBody>
          <a:bodyPr/>
          <a:lstStyle/>
          <a:p>
            <a:r>
              <a:rPr lang="en-US" dirty="0" smtClean="0"/>
              <a:t>AABB Collision</a:t>
            </a:r>
          </a:p>
          <a:p>
            <a:pPr>
              <a:buNone/>
            </a:pPr>
            <a:r>
              <a:rPr lang="en-US" dirty="0" smtClean="0"/>
              <a:t>	-Separating Axis Theorem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Force-based movement</a:t>
            </a:r>
          </a:p>
          <a:p>
            <a:pPr>
              <a:buNone/>
            </a:pPr>
            <a:r>
              <a:rPr lang="en-US" dirty="0" smtClean="0"/>
              <a:t>	-Using velocity and acceleration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18288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86600" y="2667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6172994" y="2514600"/>
            <a:ext cx="1370806" cy="7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19800" y="2513012"/>
            <a:ext cx="16764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172200" y="1981200"/>
            <a:ext cx="1219200" cy="1143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Physics: What We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33600"/>
            <a:ext cx="8229600" cy="4525963"/>
          </a:xfrm>
        </p:spPr>
        <p:txBody>
          <a:bodyPr/>
          <a:lstStyle/>
          <a:p>
            <a:r>
              <a:rPr lang="en-US" dirty="0" smtClean="0"/>
              <a:t>Jumping and gravity</a:t>
            </a:r>
          </a:p>
          <a:p>
            <a:r>
              <a:rPr lang="en-US" dirty="0" smtClean="0"/>
              <a:t>Hovering</a:t>
            </a:r>
          </a:p>
          <a:p>
            <a:r>
              <a:rPr lang="en-US" dirty="0" smtClean="0"/>
              <a:t>Friction</a:t>
            </a:r>
          </a:p>
          <a:p>
            <a:r>
              <a:rPr lang="en-US" dirty="0" smtClean="0"/>
              <a:t>Bouncing objects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Graphics: What We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DirectX 10</a:t>
            </a:r>
          </a:p>
          <a:p>
            <a:r>
              <a:rPr lang="en-US" dirty="0" smtClean="0"/>
              <a:t>Using built-in D3DX sprite class</a:t>
            </a:r>
          </a:p>
          <a:p>
            <a:r>
              <a:rPr lang="en-US" dirty="0" smtClean="0"/>
              <a:t>World matrix for scaling, rotation, translation</a:t>
            </a:r>
          </a:p>
          <a:p>
            <a:r>
              <a:rPr lang="en-US" dirty="0" smtClean="0"/>
              <a:t>Z-order and u-v mapping</a:t>
            </a:r>
          </a:p>
          <a:p>
            <a:r>
              <a:rPr lang="en-US" dirty="0" err="1" smtClean="0"/>
              <a:t>DrawSpritesBuffered</a:t>
            </a:r>
            <a:r>
              <a:rPr lang="en-US" dirty="0" smtClean="0"/>
              <a:t>  function</a:t>
            </a:r>
          </a:p>
          <a:p>
            <a:pPr>
              <a:buNone/>
            </a:pPr>
            <a:r>
              <a:rPr lang="en-US" dirty="0" smtClean="0"/>
              <a:t>	for batching draw calls</a:t>
            </a:r>
          </a:p>
          <a:p>
            <a:r>
              <a:rPr lang="en-US" dirty="0" smtClean="0"/>
              <a:t>Animations working, but not integrated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Graphics: What We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Multi-part sprites</a:t>
            </a:r>
          </a:p>
          <a:p>
            <a:r>
              <a:rPr lang="en-US" dirty="0" err="1" smtClean="0"/>
              <a:t>Parallaxing</a:t>
            </a:r>
            <a:r>
              <a:rPr lang="en-US" dirty="0" smtClean="0"/>
              <a:t> background</a:t>
            </a:r>
          </a:p>
          <a:p>
            <a:r>
              <a:rPr lang="en-US" dirty="0" smtClean="0"/>
              <a:t>Scaling and Rotation (if needed)</a:t>
            </a:r>
          </a:p>
          <a:p>
            <a:r>
              <a:rPr lang="en-US" dirty="0" smtClean="0"/>
              <a:t>Camera following the player</a:t>
            </a:r>
          </a:p>
          <a:p>
            <a:r>
              <a:rPr lang="en-US" dirty="0" smtClean="0"/>
              <a:t>Probably will not use </a:t>
            </a:r>
            <a:r>
              <a:rPr lang="en-US" dirty="0" err="1" smtClean="0"/>
              <a:t>shaders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Tiled Map Editor</a:t>
            </a:r>
            <a:endParaRPr lang="en-US" dirty="0"/>
          </a:p>
        </p:txBody>
      </p:sp>
      <p:pic>
        <p:nvPicPr>
          <p:cNvPr id="5" name="Picture 4" descr="Ti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763000" cy="4189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Now lets take a look at the engine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Autofit/>
          </a:bodyPr>
          <a:lstStyle/>
          <a:p>
            <a:r>
              <a:rPr lang="en-US" sz="2600" dirty="0" smtClean="0"/>
              <a:t>Super Nintendo style pixel art</a:t>
            </a:r>
          </a:p>
          <a:p>
            <a:r>
              <a:rPr lang="en-US" sz="2600" dirty="0" smtClean="0"/>
              <a:t>The main character is a blue </a:t>
            </a:r>
            <a:r>
              <a:rPr lang="en-US" sz="2600" dirty="0" err="1" smtClean="0"/>
              <a:t>spacecat</a:t>
            </a:r>
            <a:r>
              <a:rPr lang="en-US" sz="2600" dirty="0" smtClean="0"/>
              <a:t> who</a:t>
            </a:r>
          </a:p>
          <a:p>
            <a:pPr>
              <a:buNone/>
            </a:pPr>
            <a:r>
              <a:rPr lang="en-US" sz="2600" dirty="0" smtClean="0"/>
              <a:t>    pilots a </a:t>
            </a:r>
            <a:r>
              <a:rPr lang="en-US" sz="2600" dirty="0" err="1" smtClean="0"/>
              <a:t>mech</a:t>
            </a:r>
            <a:r>
              <a:rPr lang="en-US" sz="2600" dirty="0" smtClean="0"/>
              <a:t> suit similar to those in Mega Man X</a:t>
            </a:r>
          </a:p>
          <a:p>
            <a:r>
              <a:rPr lang="en-US" sz="2600" dirty="0" smtClean="0"/>
              <a:t>Environment: grassy floating islands, blue sky, waterfalls</a:t>
            </a:r>
          </a:p>
          <a:p>
            <a:r>
              <a:rPr lang="en-US" sz="2600" dirty="0" smtClean="0"/>
              <a:t>Art pipeline:</a:t>
            </a:r>
          </a:p>
          <a:p>
            <a:pPr>
              <a:buNone/>
            </a:pPr>
            <a:r>
              <a:rPr lang="en-US" sz="2600" dirty="0" smtClean="0"/>
              <a:t>	-Photoshop</a:t>
            </a:r>
          </a:p>
          <a:p>
            <a:pPr>
              <a:buNone/>
            </a:pPr>
            <a:r>
              <a:rPr lang="en-US" sz="2600" dirty="0" smtClean="0"/>
              <a:t>	-Palette: bright cheerful colors</a:t>
            </a:r>
          </a:p>
          <a:p>
            <a:pPr>
              <a:buNone/>
            </a:pPr>
            <a:r>
              <a:rPr lang="en-US" sz="2600" dirty="0" smtClean="0"/>
              <a:t>	-Tiles 32 x 32 pixels</a:t>
            </a:r>
          </a:p>
          <a:p>
            <a:pPr>
              <a:buNone/>
            </a:pPr>
            <a:r>
              <a:rPr lang="en-US" sz="2600" dirty="0" smtClean="0"/>
              <a:t>	-Sprites in various sizes</a:t>
            </a:r>
          </a:p>
          <a:p>
            <a:pPr>
              <a:buNone/>
            </a:pPr>
            <a:r>
              <a:rPr lang="en-US" sz="2600" dirty="0" smtClean="0"/>
              <a:t>	-PNG file format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3352800"/>
            <a:ext cx="2771454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Chiptunes</a:t>
            </a:r>
            <a:r>
              <a:rPr lang="en-US" dirty="0" smtClean="0"/>
              <a:t> or Mega Man X style </a:t>
            </a:r>
            <a:r>
              <a:rPr lang="en-US" dirty="0" err="1" smtClean="0"/>
              <a:t>synth</a:t>
            </a:r>
            <a:r>
              <a:rPr lang="en-US" dirty="0" smtClean="0"/>
              <a:t> guitars</a:t>
            </a:r>
          </a:p>
          <a:p>
            <a:r>
              <a:rPr lang="en-US" dirty="0" err="1" smtClean="0"/>
              <a:t>Fami</a:t>
            </a:r>
            <a:r>
              <a:rPr lang="en-US" dirty="0" smtClean="0"/>
              <a:t> Tracker/</a:t>
            </a:r>
            <a:r>
              <a:rPr lang="en-US" dirty="0" err="1" smtClean="0"/>
              <a:t>Fruityloops</a:t>
            </a:r>
            <a:endParaRPr lang="en-US" dirty="0"/>
          </a:p>
          <a:p>
            <a:r>
              <a:rPr lang="en-US" dirty="0" smtClean="0"/>
              <a:t>Learn how second semester</a:t>
            </a:r>
          </a:p>
          <a:p>
            <a:pPr>
              <a:buNone/>
            </a:pPr>
            <a:r>
              <a:rPr lang="en-US" dirty="0" smtClean="0"/>
              <a:t>	or</a:t>
            </a:r>
          </a:p>
          <a:p>
            <a:r>
              <a:rPr lang="en-US" dirty="0" smtClean="0"/>
              <a:t>Attract a sound designer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Two people work 25 hours a week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Mitigation: Ask for less hours, coordinate group crunch time to improve productivity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Spacecat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High concept: 2D action </a:t>
            </a:r>
            <a:r>
              <a:rPr lang="en-US" dirty="0" err="1" smtClean="0"/>
              <a:t>platformer</a:t>
            </a:r>
            <a:r>
              <a:rPr lang="en-US" dirty="0" smtClean="0"/>
              <a:t> in which the player pilots a combat </a:t>
            </a:r>
            <a:r>
              <a:rPr lang="en-US" dirty="0" err="1" smtClean="0"/>
              <a:t>mech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590800"/>
            <a:ext cx="883966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Class work is really hard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Mitigation: Group study sessions to help one another with homework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Don’t have an Artist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Mitigation: Get one, or Alex delegates more tasks to other members so he can focus on 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Alex is the project manager and figures out:</a:t>
            </a:r>
          </a:p>
          <a:p>
            <a:r>
              <a:rPr lang="en-US" dirty="0" smtClean="0"/>
              <a:t>What people are good at</a:t>
            </a:r>
          </a:p>
          <a:p>
            <a:r>
              <a:rPr lang="en-US" dirty="0" smtClean="0"/>
              <a:t>What people want to work on</a:t>
            </a:r>
          </a:p>
          <a:p>
            <a:r>
              <a:rPr lang="en-US" dirty="0" smtClean="0"/>
              <a:t>How busy people are with work/homework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305800" cy="49758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1162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Jordan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Tony</a:t>
                      </a:r>
                      <a:endParaRPr lang="en-US" dirty="0"/>
                    </a:p>
                  </a:txBody>
                  <a:tcPr/>
                </a:tc>
              </a:tr>
              <a:tr h="116205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Week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Refactor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 smtClean="0"/>
                        <a:t>Midterms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Midterms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Animations +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Camera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  <a:tr h="116205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Week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Gamestate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Enhance Object Factory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Map Collisions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Midterms</a:t>
                      </a:r>
                      <a:endParaRPr lang="en-US" dirty="0"/>
                    </a:p>
                  </a:txBody>
                  <a:tcPr/>
                </a:tc>
              </a:tr>
              <a:tr h="116205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Week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Art +</a:t>
                      </a:r>
                    </a:p>
                    <a:p>
                      <a:pPr algn="ctr"/>
                      <a:r>
                        <a:rPr lang="en-US" dirty="0" smtClean="0"/>
                        <a:t>Mechanics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 smtClean="0"/>
                        <a:t>AI with </a:t>
                      </a:r>
                      <a:r>
                        <a:rPr lang="en-US" dirty="0" err="1" smtClean="0"/>
                        <a:t>Actionlists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Forces +  Mechanics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Parallaxing</a:t>
                      </a:r>
                      <a:r>
                        <a:rPr lang="en-US" dirty="0" smtClean="0"/>
                        <a:t> +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Multi-Part</a:t>
                      </a:r>
                      <a:r>
                        <a:rPr lang="en-US" baseline="0" dirty="0" smtClean="0"/>
                        <a:t> Sprites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525963"/>
          </a:xfrm>
        </p:spPr>
        <p:txBody>
          <a:bodyPr/>
          <a:lstStyle/>
          <a:p>
            <a:r>
              <a:rPr lang="en-US" dirty="0" smtClean="0"/>
              <a:t>Player uses various movement mechanics</a:t>
            </a:r>
          </a:p>
          <a:p>
            <a:pPr>
              <a:buNone/>
            </a:pPr>
            <a:r>
              <a:rPr lang="en-US" dirty="0" smtClean="0"/>
              <a:t>	(jumping, hovering, boosting)</a:t>
            </a:r>
          </a:p>
          <a:p>
            <a:r>
              <a:rPr lang="en-US" dirty="0" smtClean="0"/>
              <a:t>Obstacles create interesting challenges</a:t>
            </a:r>
          </a:p>
          <a:p>
            <a:r>
              <a:rPr lang="en-US" dirty="0" smtClean="0"/>
              <a:t>(moving platforms, environmental conditions)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8686800" cy="4525963"/>
          </a:xfrm>
        </p:spPr>
        <p:txBody>
          <a:bodyPr>
            <a:normAutofit/>
          </a:bodyPr>
          <a:lstStyle/>
          <a:p>
            <a:r>
              <a:rPr lang="en-US" sz="3100" dirty="0" smtClean="0"/>
              <a:t>Movement abilities (jumping, hovering, boosting)</a:t>
            </a:r>
          </a:p>
          <a:p>
            <a:r>
              <a:rPr lang="en-US" sz="3100" dirty="0" smtClean="0"/>
              <a:t>Different abilities and weapons for combat</a:t>
            </a:r>
          </a:p>
          <a:p>
            <a:pPr>
              <a:buNone/>
            </a:pPr>
            <a:r>
              <a:rPr lang="en-US" sz="3100" dirty="0" smtClean="0"/>
              <a:t>	(blaster, missiles, laser sword)</a:t>
            </a:r>
          </a:p>
          <a:p>
            <a:r>
              <a:rPr lang="en-US" sz="3100" dirty="0" smtClean="0"/>
              <a:t>Enemies drop power-ups</a:t>
            </a:r>
            <a:endParaRPr lang="en-US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525963"/>
          </a:xfrm>
        </p:spPr>
        <p:txBody>
          <a:bodyPr/>
          <a:lstStyle/>
          <a:p>
            <a:r>
              <a:rPr lang="en-US" dirty="0" smtClean="0"/>
              <a:t>Movement, combat, and upgrades</a:t>
            </a:r>
          </a:p>
          <a:p>
            <a:r>
              <a:rPr lang="en-US" dirty="0" smtClean="0"/>
              <a:t>Enemies drop minerals, which can be used to purchase upgrades and additional weapons</a:t>
            </a:r>
          </a:p>
          <a:p>
            <a:pPr>
              <a:buNone/>
            </a:pPr>
            <a:r>
              <a:rPr lang="en-US" dirty="0" smtClean="0"/>
              <a:t>	(increased hover duration, rapid fire)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CoreEngine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Contains entire application</a:t>
            </a:r>
          </a:p>
          <a:p>
            <a:r>
              <a:rPr lang="en-US" dirty="0" smtClean="0"/>
              <a:t>Everything happens in CORE-&gt;</a:t>
            </a:r>
            <a:r>
              <a:rPr lang="en-US" dirty="0" err="1" smtClean="0"/>
              <a:t>GameLoop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 Frame function handles events that occur every frame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14400" y="4419600"/>
            <a:ext cx="2590800" cy="1524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343400" y="4648200"/>
            <a:ext cx="1905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34200" y="4800600"/>
            <a:ext cx="15240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4876800"/>
            <a:ext cx="767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Core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648200" y="4876800"/>
            <a:ext cx="1314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GameLoop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300962" y="4876800"/>
            <a:ext cx="77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33800" y="5105400"/>
            <a:ext cx="38100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00800" y="5105400"/>
            <a:ext cx="38100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Engine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762000"/>
          </a:xfrm>
        </p:spPr>
        <p:txBody>
          <a:bodyPr>
            <a:noAutofit/>
          </a:bodyPr>
          <a:lstStyle/>
          <a:p>
            <a:r>
              <a:rPr lang="en-US" dirty="0" smtClean="0"/>
              <a:t>Systems attached to the core engine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2438400" y="2362200"/>
            <a:ext cx="3810000" cy="21336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62400" y="2362200"/>
            <a:ext cx="774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Core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419600" y="3657600"/>
            <a:ext cx="16764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3810000"/>
            <a:ext cx="817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90800" y="3657600"/>
            <a:ext cx="1676400" cy="685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67000" y="3810000"/>
            <a:ext cx="1546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Object Factory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419600" y="2895600"/>
            <a:ext cx="16764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00600" y="3048000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90800" y="2895600"/>
            <a:ext cx="1676400" cy="68580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3048000"/>
            <a:ext cx="100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09600" y="54864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33400" y="46482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Each system has Initialize, Update, Shutdown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2400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 smtClean="0"/>
              <a:t>Example: Factory-&gt;Update calls Update on all objects,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 smtClean="0"/>
              <a:t>each object then calls Update on all of its components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 smtClean="0"/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 smtClean="0"/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Objects are component based and data driven</a:t>
            </a:r>
          </a:p>
          <a:p>
            <a:r>
              <a:rPr lang="en-US" sz="3100" dirty="0" err="1" smtClean="0"/>
              <a:t>Serializer</a:t>
            </a:r>
            <a:r>
              <a:rPr lang="en-US" sz="3100" dirty="0" smtClean="0"/>
              <a:t> reads archetypes from text files</a:t>
            </a:r>
            <a:endParaRPr lang="en-US" sz="3100" dirty="0"/>
          </a:p>
          <a:p>
            <a:r>
              <a:rPr lang="en-US" sz="3100" dirty="0" smtClean="0"/>
              <a:t>This info is used to create archetype objects</a:t>
            </a:r>
          </a:p>
          <a:p>
            <a:r>
              <a:rPr lang="en-US" sz="3100" dirty="0" smtClean="0"/>
              <a:t>Archetype objects are copied to create game object instances</a:t>
            </a:r>
          </a:p>
          <a:p>
            <a:endParaRPr lang="en-US" sz="31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4953000"/>
            <a:ext cx="1143000" cy="1143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5105400"/>
            <a:ext cx="11466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Archetype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Text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81400" y="4953000"/>
            <a:ext cx="1371600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1" y="5144869"/>
            <a:ext cx="121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Archetype</a:t>
            </a:r>
          </a:p>
          <a:p>
            <a:pPr algn="ctr"/>
            <a:r>
              <a:rPr lang="en-US" dirty="0" smtClean="0"/>
              <a:t>Object</a:t>
            </a:r>
          </a:p>
        </p:txBody>
      </p:sp>
      <p:sp>
        <p:nvSpPr>
          <p:cNvPr id="8" name="Oval 7"/>
          <p:cNvSpPr/>
          <p:nvPr/>
        </p:nvSpPr>
        <p:spPr>
          <a:xfrm>
            <a:off x="6248400" y="4953000"/>
            <a:ext cx="1676400" cy="1066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00800" y="5181600"/>
            <a:ext cx="144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Game Object</a:t>
            </a:r>
          </a:p>
          <a:p>
            <a:pPr algn="ctr"/>
            <a:r>
              <a:rPr lang="en-US" dirty="0" smtClean="0"/>
              <a:t>Instance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67000" y="5484812"/>
            <a:ext cx="38100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86400" y="5484812"/>
            <a:ext cx="38100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2010 + </a:t>
            </a:r>
            <a:r>
              <a:rPr lang="en-US" dirty="0"/>
              <a:t>v</a:t>
            </a:r>
            <a:r>
              <a:rPr lang="en-US" dirty="0" smtClean="0"/>
              <a:t>isual assist X</a:t>
            </a:r>
          </a:p>
          <a:p>
            <a:r>
              <a:rPr lang="en-US" dirty="0" smtClean="0"/>
              <a:t>Premake4</a:t>
            </a:r>
          </a:p>
          <a:p>
            <a:r>
              <a:rPr lang="en-US" dirty="0" smtClean="0"/>
              <a:t>Mercurial with </a:t>
            </a:r>
            <a:r>
              <a:rPr lang="en-US" dirty="0" err="1" smtClean="0"/>
              <a:t>TortoiseHG</a:t>
            </a:r>
            <a:r>
              <a:rPr lang="en-US" dirty="0" smtClean="0"/>
              <a:t> workbench</a:t>
            </a:r>
          </a:p>
          <a:p>
            <a:r>
              <a:rPr lang="en-US" dirty="0" smtClean="0"/>
              <a:t>Photoshop</a:t>
            </a:r>
          </a:p>
          <a:p>
            <a:r>
              <a:rPr lang="en-US" dirty="0" err="1" smtClean="0"/>
              <a:t>Trello</a:t>
            </a:r>
            <a:endParaRPr lang="en-US" dirty="0" smtClean="0"/>
          </a:p>
          <a:p>
            <a:r>
              <a:rPr lang="en-US" dirty="0" smtClean="0"/>
              <a:t>Tiled map editor</a:t>
            </a:r>
          </a:p>
          <a:p>
            <a:r>
              <a:rPr lang="en-US" dirty="0" smtClean="0"/>
              <a:t>STL containers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514</Words>
  <Application>Microsoft Office PowerPoint</Application>
  <PresentationFormat>On-screen Show (4:3)</PresentationFormat>
  <Paragraphs>172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Astral Beast Entertainment</vt:lpstr>
      <vt:lpstr>Spacecat Nim</vt:lpstr>
      <vt:lpstr>Game Concept 1</vt:lpstr>
      <vt:lpstr>Game Concept 2</vt:lpstr>
      <vt:lpstr>Game Concept 3</vt:lpstr>
      <vt:lpstr>CoreEngine Object</vt:lpstr>
      <vt:lpstr>Engine Systems</vt:lpstr>
      <vt:lpstr>Object Factory</vt:lpstr>
      <vt:lpstr>Tools</vt:lpstr>
      <vt:lpstr>Debugging</vt:lpstr>
      <vt:lpstr>Physics : What We Have</vt:lpstr>
      <vt:lpstr>Physics: What We Need</vt:lpstr>
      <vt:lpstr>Graphics: What We Have</vt:lpstr>
      <vt:lpstr>Graphics: What We Need</vt:lpstr>
      <vt:lpstr>Tiled Map Editor</vt:lpstr>
      <vt:lpstr>Game Demo</vt:lpstr>
      <vt:lpstr>Art </vt:lpstr>
      <vt:lpstr>Sound</vt:lpstr>
      <vt:lpstr>Risk 1</vt:lpstr>
      <vt:lpstr>Risk 2</vt:lpstr>
      <vt:lpstr>Risk 3</vt:lpstr>
      <vt:lpstr>Team Structure</vt:lpstr>
      <vt:lpstr>Schedule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Astral Beast Entertainment</dc:title>
  <dc:creator>Alex</dc:creator>
  <cp:lastModifiedBy>Alex</cp:lastModifiedBy>
  <cp:revision>89</cp:revision>
  <dcterms:created xsi:type="dcterms:W3CDTF">2013-09-25T21:31:29Z</dcterms:created>
  <dcterms:modified xsi:type="dcterms:W3CDTF">2013-10-02T12:26:51Z</dcterms:modified>
</cp:coreProperties>
</file>