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4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9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4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1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7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1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3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9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9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2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8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5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Anatomy of COM server</a:t>
            </a:r>
            <a:br>
              <a:rPr lang="en-US" dirty="0" smtClean="0"/>
            </a:br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Interface strongly typed variables</a:t>
            </a:r>
          </a:p>
          <a:p>
            <a:r>
              <a:rPr lang="en-US" dirty="0" smtClean="0"/>
              <a:t>Interface versioning (</a:t>
            </a:r>
            <a:r>
              <a:rPr lang="en-US" dirty="0" err="1" smtClean="0"/>
              <a:t>Icar</a:t>
            </a:r>
            <a:r>
              <a:rPr lang="en-US" dirty="0" smtClean="0"/>
              <a:t>, ICar2, ICar3 …)</a:t>
            </a:r>
          </a:p>
          <a:p>
            <a:r>
              <a:rPr lang="en-US" dirty="0" smtClean="0"/>
              <a:t>COM server, COM client, COM runtime</a:t>
            </a:r>
          </a:p>
          <a:p>
            <a:r>
              <a:rPr lang="en-US" dirty="0" smtClean="0"/>
              <a:t>IDL, + (example?), *.</a:t>
            </a:r>
            <a:r>
              <a:rPr lang="en-US" dirty="0" err="1" smtClean="0"/>
              <a:t>idl</a:t>
            </a:r>
            <a:r>
              <a:rPr lang="en-US" dirty="0" smtClean="0"/>
              <a:t>, </a:t>
            </a:r>
            <a:r>
              <a:rPr lang="en-US" dirty="0" err="1" smtClean="0"/>
              <a:t>coclass</a:t>
            </a:r>
            <a:r>
              <a:rPr lang="en-US" dirty="0" smtClean="0"/>
              <a:t> in </a:t>
            </a:r>
            <a:r>
              <a:rPr lang="en-US" dirty="0" err="1" smtClean="0"/>
              <a:t>idl</a:t>
            </a:r>
            <a:r>
              <a:rPr lang="en-US" dirty="0" smtClean="0"/>
              <a:t>, </a:t>
            </a:r>
            <a:r>
              <a:rPr lang="en-US" dirty="0" smtClean="0"/>
              <a:t>IDL parameters, MIDL.exe</a:t>
            </a:r>
            <a:endParaRPr lang="en-US" dirty="0" smtClean="0"/>
          </a:p>
          <a:p>
            <a:r>
              <a:rPr lang="en-US" dirty="0" smtClean="0"/>
              <a:t>GUID (IID, CLSID, LIBID, CATID)</a:t>
            </a:r>
          </a:p>
          <a:p>
            <a:r>
              <a:rPr lang="en-US" dirty="0" err="1" smtClean="0"/>
              <a:t>IUnknown</a:t>
            </a:r>
            <a:r>
              <a:rPr lang="en-US" dirty="0" smtClean="0"/>
              <a:t> (Release, Add, …)   + code example?</a:t>
            </a:r>
          </a:p>
          <a:p>
            <a:r>
              <a:rPr lang="en-US" dirty="0" err="1" smtClean="0"/>
              <a:t>IClassFactory</a:t>
            </a:r>
            <a:r>
              <a:rPr lang="en-US" dirty="0" smtClean="0"/>
              <a:t> + code example?</a:t>
            </a:r>
          </a:p>
          <a:p>
            <a:r>
              <a:rPr lang="en-US" dirty="0" smtClean="0"/>
              <a:t>Registries, </a:t>
            </a:r>
            <a:r>
              <a:rPr lang="en-US" dirty="0" smtClean="0"/>
              <a:t>Registering COM server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949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Anatomy of COM server chapter 2</vt:lpstr>
      <vt:lpstr>Table of contents</vt:lpstr>
    </vt:vector>
  </TitlesOfParts>
  <Company>Radiometer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Anatomy of COM server chapter 2</dc:title>
  <dc:creator>Jacauskas, Robertas ROBJA</dc:creator>
  <cp:lastModifiedBy>Jacauskas, Robertas ROBJA</cp:lastModifiedBy>
  <cp:revision>2</cp:revision>
  <dcterms:created xsi:type="dcterms:W3CDTF">2015-09-14T09:18:18Z</dcterms:created>
  <dcterms:modified xsi:type="dcterms:W3CDTF">2015-09-14T10:10:27Z</dcterms:modified>
</cp:coreProperties>
</file>