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965-B9D7-42EB-B1F9-B89C3C3D8A86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926-090C-404F-BE08-E24BD6C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965-B9D7-42EB-B1F9-B89C3C3D8A86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926-090C-404F-BE08-E24BD6C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965-B9D7-42EB-B1F9-B89C3C3D8A86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926-090C-404F-BE08-E24BD6C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9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965-B9D7-42EB-B1F9-B89C3C3D8A86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926-090C-404F-BE08-E24BD6C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965-B9D7-42EB-B1F9-B89C3C3D8A86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926-090C-404F-BE08-E24BD6C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965-B9D7-42EB-B1F9-B89C3C3D8A86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926-090C-404F-BE08-E24BD6C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8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965-B9D7-42EB-B1F9-B89C3C3D8A86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926-090C-404F-BE08-E24BD6C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1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965-B9D7-42EB-B1F9-B89C3C3D8A86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926-090C-404F-BE08-E24BD6C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965-B9D7-42EB-B1F9-B89C3C3D8A86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926-090C-404F-BE08-E24BD6C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965-B9D7-42EB-B1F9-B89C3C3D8A86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926-090C-404F-BE08-E24BD6C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965-B9D7-42EB-B1F9-B89C3C3D8A86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926-090C-404F-BE08-E24BD6C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8965-B9D7-42EB-B1F9-B89C3C3D8A86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6926-090C-404F-BE08-E24BD6C3A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9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 module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3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COM, Why?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independent.</a:t>
            </a:r>
          </a:p>
          <a:p>
            <a:r>
              <a:rPr lang="en-US" dirty="0" smtClean="0"/>
              <a:t>Location independent</a:t>
            </a:r>
          </a:p>
          <a:p>
            <a:r>
              <a:rPr lang="en-US" dirty="0" smtClean="0"/>
              <a:t>Access Objects through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IUnkown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[object, </a:t>
            </a:r>
            <a:r>
              <a:rPr lang="en-US" dirty="0" err="1"/>
              <a:t>uuid</a:t>
            </a:r>
            <a:r>
              <a:rPr lang="en-US" dirty="0"/>
              <a:t>(00000000-0000-0000-C000-000000000046)]</a:t>
            </a:r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IUnknown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HRESULT </a:t>
            </a:r>
            <a:r>
              <a:rPr lang="en-US" dirty="0" err="1"/>
              <a:t>QueryInterface</a:t>
            </a:r>
            <a:r>
              <a:rPr lang="en-US" dirty="0"/>
              <a:t>([in] REFIID </a:t>
            </a:r>
            <a:r>
              <a:rPr lang="en-US" dirty="0" err="1"/>
              <a:t>riid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[</a:t>
            </a:r>
            <a:r>
              <a:rPr lang="en-US" dirty="0"/>
              <a:t>out, </a:t>
            </a:r>
            <a:r>
              <a:rPr lang="en-US" dirty="0" err="1"/>
              <a:t>iid_is</a:t>
            </a:r>
            <a:r>
              <a:rPr lang="en-US" dirty="0"/>
              <a:t>(</a:t>
            </a:r>
            <a:r>
              <a:rPr lang="en-US" dirty="0" err="1"/>
              <a:t>riid</a:t>
            </a:r>
            <a:r>
              <a:rPr lang="en-US" dirty="0"/>
              <a:t>)] void **</a:t>
            </a:r>
            <a:r>
              <a:rPr lang="en-US" dirty="0" err="1"/>
              <a:t>ppvObject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ULONG </a:t>
            </a:r>
            <a:r>
              <a:rPr lang="en-US" dirty="0" err="1"/>
              <a:t>AddRef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ULONG </a:t>
            </a:r>
            <a:r>
              <a:rPr lang="en-US" dirty="0"/>
              <a:t>Release();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6790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IDL for </a:t>
            </a:r>
            <a:r>
              <a:rPr lang="en-US" dirty="0" err="1" smtClean="0"/>
              <a:t>ICar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/>
              <a:t>uuid</a:t>
            </a:r>
            <a:r>
              <a:rPr lang="en-US" dirty="0"/>
              <a:t>(710D2F54-9289-4f66-9F64-201D56FB66C7), object]</a:t>
            </a:r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ICar</a:t>
            </a:r>
            <a:r>
              <a:rPr lang="en-US" dirty="0"/>
              <a:t> : </a:t>
            </a:r>
            <a:r>
              <a:rPr lang="en-US" dirty="0" err="1"/>
              <a:t>IUnknown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HRESULT </a:t>
            </a:r>
            <a:r>
              <a:rPr lang="en-US" dirty="0" err="1"/>
              <a:t>SpeedUp</a:t>
            </a:r>
            <a:r>
              <a:rPr lang="en-US" dirty="0"/>
              <a:t>([in] long delta);</a:t>
            </a:r>
          </a:p>
          <a:p>
            <a:pPr marL="457200" lvl="1" indent="0">
              <a:buNone/>
            </a:pPr>
            <a:r>
              <a:rPr lang="en-US" dirty="0"/>
              <a:t>HRESULT </a:t>
            </a:r>
            <a:r>
              <a:rPr lang="en-US" dirty="0" err="1"/>
              <a:t>CurrentSpeed</a:t>
            </a:r>
            <a:r>
              <a:rPr lang="en-US" dirty="0"/>
              <a:t>([out, </a:t>
            </a:r>
            <a:r>
              <a:rPr lang="en-US" dirty="0" err="1"/>
              <a:t>retval</a:t>
            </a:r>
            <a:r>
              <a:rPr lang="en-US" dirty="0"/>
              <a:t>] long* </a:t>
            </a:r>
            <a:r>
              <a:rPr lang="en-US" dirty="0" err="1"/>
              <a:t>currSp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212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declaration of </a:t>
            </a:r>
            <a:r>
              <a:rPr lang="en-US" dirty="0" err="1" smtClean="0"/>
              <a:t>ICar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ICar</a:t>
            </a:r>
            <a:r>
              <a:rPr lang="en-US" b="1" dirty="0"/>
              <a:t> </a:t>
            </a:r>
            <a:r>
              <a:rPr lang="en-US" dirty="0"/>
              <a:t>: public </a:t>
            </a:r>
            <a:r>
              <a:rPr lang="en-US" dirty="0" err="1"/>
              <a:t>IUnknown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public:</a:t>
            </a:r>
          </a:p>
          <a:p>
            <a:pPr marL="457200" lvl="1" indent="0">
              <a:buNone/>
            </a:pPr>
            <a:r>
              <a:rPr lang="en-US" dirty="0"/>
              <a:t>virtual HRESULT STDMETHODCALLTYPE </a:t>
            </a:r>
            <a:r>
              <a:rPr lang="en-US" dirty="0" err="1"/>
              <a:t>SpeedUp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/* [in] */ long delta) = 0;</a:t>
            </a:r>
          </a:p>
          <a:p>
            <a:pPr marL="457200" lvl="1" indent="0">
              <a:buNone/>
            </a:pPr>
            <a:r>
              <a:rPr lang="en-US" dirty="0"/>
              <a:t>virtual HRESULT STDMETHODCALLTYPE </a:t>
            </a:r>
            <a:r>
              <a:rPr lang="en-US" dirty="0" err="1"/>
              <a:t>CurrentSpeed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/* [</a:t>
            </a:r>
            <a:r>
              <a:rPr lang="en-US" dirty="0" err="1"/>
              <a:t>retval</a:t>
            </a:r>
            <a:r>
              <a:rPr lang="en-US" dirty="0"/>
              <a:t>][out] */ long __RPC_FAR *</a:t>
            </a:r>
            <a:r>
              <a:rPr lang="en-US" dirty="0" err="1"/>
              <a:t>currSp</a:t>
            </a:r>
            <a:r>
              <a:rPr lang="en-US" dirty="0"/>
              <a:t>) = 0;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89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IDL for </a:t>
            </a:r>
            <a:r>
              <a:rPr lang="en-US" dirty="0" err="1" smtClean="0"/>
              <a:t>ComCar</a:t>
            </a:r>
            <a:r>
              <a:rPr lang="en-US" dirty="0" smtClean="0"/>
              <a:t> (the </a:t>
            </a:r>
            <a:r>
              <a:rPr lang="en-US" dirty="0" err="1" smtClean="0"/>
              <a:t>Coclass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// Bring in the core IDL COM data types.</a:t>
            </a:r>
          </a:p>
          <a:p>
            <a:pPr marL="0" indent="0">
              <a:buNone/>
            </a:pPr>
            <a:r>
              <a:rPr lang="en-US" dirty="0" smtClean="0"/>
              <a:t>import "oaidl.idl";</a:t>
            </a:r>
          </a:p>
          <a:p>
            <a:pPr marL="0" indent="0">
              <a:buNone/>
            </a:pPr>
            <a:r>
              <a:rPr lang="en-US" dirty="0" smtClean="0"/>
              <a:t>// The </a:t>
            </a:r>
            <a:r>
              <a:rPr lang="en-US" dirty="0" err="1" smtClean="0"/>
              <a:t>ICar</a:t>
            </a:r>
            <a:r>
              <a:rPr lang="en-US" dirty="0" smtClean="0"/>
              <a:t> interface.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uuid</a:t>
            </a:r>
            <a:r>
              <a:rPr lang="en-US" dirty="0" smtClean="0"/>
              <a:t>(710D2F54-9289-4f66-9F64-201D56FB66C7), object]</a:t>
            </a:r>
          </a:p>
          <a:p>
            <a:pPr marL="0" indent="0"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ICar</a:t>
            </a:r>
            <a:r>
              <a:rPr lang="en-US" dirty="0" smtClean="0"/>
              <a:t> : </a:t>
            </a:r>
            <a:r>
              <a:rPr lang="en-US" dirty="0" err="1" smtClean="0"/>
              <a:t>IUnknown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HRESULT </a:t>
            </a:r>
            <a:r>
              <a:rPr lang="en-US" dirty="0" err="1" smtClean="0"/>
              <a:t>SpeedUp</a:t>
            </a:r>
            <a:r>
              <a:rPr lang="en-US" dirty="0" smtClean="0"/>
              <a:t>([in] long delta);</a:t>
            </a:r>
          </a:p>
          <a:p>
            <a:pPr marL="457200" lvl="1" indent="0">
              <a:buNone/>
            </a:pPr>
            <a:r>
              <a:rPr lang="en-US" dirty="0" smtClean="0"/>
              <a:t>HRESULT </a:t>
            </a:r>
            <a:r>
              <a:rPr lang="en-US" dirty="0" err="1" smtClean="0"/>
              <a:t>CurrentSpeed</a:t>
            </a:r>
            <a:r>
              <a:rPr lang="en-US" dirty="0" smtClean="0"/>
              <a:t>([out, </a:t>
            </a:r>
            <a:r>
              <a:rPr lang="en-US" dirty="0" err="1" smtClean="0"/>
              <a:t>retval</a:t>
            </a:r>
            <a:r>
              <a:rPr lang="en-US" dirty="0" smtClean="0"/>
              <a:t>] long* </a:t>
            </a:r>
            <a:r>
              <a:rPr lang="en-US" dirty="0" err="1" smtClean="0"/>
              <a:t>currSp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// The Raw Car Library.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uuid</a:t>
            </a:r>
            <a:r>
              <a:rPr lang="en-US" dirty="0" smtClean="0"/>
              <a:t>(D679F136-19C9-4868-B229-F338AE163656), version(1.0)]</a:t>
            </a:r>
          </a:p>
          <a:p>
            <a:pPr marL="0" indent="0">
              <a:buNone/>
            </a:pPr>
            <a:r>
              <a:rPr lang="en-US" dirty="0" smtClean="0"/>
              <a:t>library </a:t>
            </a:r>
            <a:r>
              <a:rPr lang="en-US" dirty="0" err="1" smtClean="0"/>
              <a:t>RawComCarLib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// Bring in the COM type definitions with our own library.</a:t>
            </a:r>
          </a:p>
          <a:p>
            <a:pPr marL="457200" lvl="1" indent="0">
              <a:buNone/>
            </a:pPr>
            <a:r>
              <a:rPr lang="en-US" dirty="0" err="1" smtClean="0"/>
              <a:t>importlib</a:t>
            </a:r>
            <a:r>
              <a:rPr lang="en-US" dirty="0" smtClean="0"/>
              <a:t>("stdole32.tlb“);</a:t>
            </a:r>
          </a:p>
          <a:p>
            <a:pPr marL="0" indent="0">
              <a:buNone/>
            </a:pPr>
            <a:r>
              <a:rPr lang="en-US" dirty="0" smtClean="0"/>
              <a:t>// Define the COM class.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uuid</a:t>
            </a:r>
            <a:r>
              <a:rPr lang="en-US" dirty="0" smtClean="0"/>
              <a:t>(096AC71D-3EB6-4974-A071-A3B1C0B7FC8D)]</a:t>
            </a:r>
          </a:p>
          <a:p>
            <a:pPr marL="0" indent="0">
              <a:buNone/>
            </a:pPr>
            <a:r>
              <a:rPr lang="en-US" dirty="0" err="1" smtClean="0"/>
              <a:t>coclass</a:t>
            </a:r>
            <a:r>
              <a:rPr lang="en-US" dirty="0" smtClean="0"/>
              <a:t> </a:t>
            </a:r>
            <a:r>
              <a:rPr lang="en-US" dirty="0" err="1" smtClean="0"/>
              <a:t>ComCar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[default] interface </a:t>
            </a:r>
            <a:r>
              <a:rPr lang="en-US" dirty="0" err="1" smtClean="0"/>
              <a:t>ICar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9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 centric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STDMETHOD </a:t>
            </a:r>
            <a:r>
              <a:rPr lang="en-US" dirty="0"/>
              <a:t>Used to define a method prototype that returns the HRESULT</a:t>
            </a:r>
          </a:p>
          <a:p>
            <a:pPr marL="0" indent="0">
              <a:buNone/>
            </a:pPr>
            <a:r>
              <a:rPr lang="en-US" dirty="0"/>
              <a:t>data type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STDMETHOD_ Used to define a method prototype that does not return an</a:t>
            </a:r>
          </a:p>
          <a:p>
            <a:pPr marL="0" indent="0">
              <a:buNone/>
            </a:pPr>
            <a:r>
              <a:rPr lang="en-US" dirty="0"/>
              <a:t>HRESULT. The first parameter to this macro is the data type </a:t>
            </a:r>
            <a:r>
              <a:rPr lang="en-US" dirty="0" smtClean="0"/>
              <a:t>to return.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STDMETHODIMP Used to implement (IMP) a method that returns an HRESULT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STDMETHODIMP_ Used to implement a method that does not return an HRESULT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6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IClassFactory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// The </a:t>
            </a:r>
            <a:r>
              <a:rPr lang="en-US" dirty="0" err="1" smtClean="0"/>
              <a:t>IClassFactory</a:t>
            </a:r>
            <a:r>
              <a:rPr lang="en-US" dirty="0" smtClean="0"/>
              <a:t> interface.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object,uuid</a:t>
            </a:r>
            <a:r>
              <a:rPr lang="en-US" dirty="0" smtClean="0"/>
              <a:t>(00000001-0000-0000-C000-000000000046)]</a:t>
            </a:r>
          </a:p>
          <a:p>
            <a:pPr marL="0" indent="0"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IClassFactory</a:t>
            </a:r>
            <a:r>
              <a:rPr lang="en-US" dirty="0" smtClean="0"/>
              <a:t> : </a:t>
            </a:r>
            <a:r>
              <a:rPr lang="en-US" dirty="0" err="1" smtClean="0"/>
              <a:t>IUnknown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HRESULT </a:t>
            </a:r>
            <a:r>
              <a:rPr lang="en-US" dirty="0" err="1" smtClean="0"/>
              <a:t>CreateInstance</a:t>
            </a:r>
            <a:r>
              <a:rPr lang="en-US" dirty="0" smtClean="0"/>
              <a:t>([in, unique] </a:t>
            </a:r>
            <a:r>
              <a:rPr lang="en-US" dirty="0" err="1" smtClean="0"/>
              <a:t>IUnknown</a:t>
            </a:r>
            <a:r>
              <a:rPr lang="en-US" dirty="0" smtClean="0"/>
              <a:t> * </a:t>
            </a:r>
            <a:r>
              <a:rPr lang="en-US" dirty="0" err="1" smtClean="0"/>
              <a:t>pUnkOuter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			[in] REFIID </a:t>
            </a:r>
            <a:r>
              <a:rPr lang="en-US" dirty="0" err="1" smtClean="0"/>
              <a:t>riid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			[out, </a:t>
            </a:r>
            <a:r>
              <a:rPr lang="en-US" dirty="0" err="1" smtClean="0"/>
              <a:t>iid_is</a:t>
            </a:r>
            <a:r>
              <a:rPr lang="en-US" dirty="0" smtClean="0"/>
              <a:t>(</a:t>
            </a:r>
            <a:r>
              <a:rPr lang="en-US" dirty="0" err="1" smtClean="0"/>
              <a:t>riid</a:t>
            </a:r>
            <a:r>
              <a:rPr lang="en-US" dirty="0" smtClean="0"/>
              <a:t>)] void **</a:t>
            </a:r>
            <a:r>
              <a:rPr lang="en-US" dirty="0" err="1" smtClean="0"/>
              <a:t>ppvObject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HRESULT </a:t>
            </a:r>
            <a:r>
              <a:rPr lang="en-US" dirty="0" err="1" smtClean="0"/>
              <a:t>LockServer</a:t>
            </a:r>
            <a:r>
              <a:rPr lang="en-US" dirty="0" smtClean="0"/>
              <a:t>( [in] BOOL </a:t>
            </a:r>
            <a:r>
              <a:rPr lang="en-US" dirty="0" err="1" smtClean="0"/>
              <a:t>fLock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0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2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306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 module 1</vt:lpstr>
      <vt:lpstr>COM, Why? </vt:lpstr>
      <vt:lpstr>IUnkown </vt:lpstr>
      <vt:lpstr>The IDL for ICar</vt:lpstr>
      <vt:lpstr>C++ declaration of ICar</vt:lpstr>
      <vt:lpstr>The IDL for ComCar (the Coclass)</vt:lpstr>
      <vt:lpstr>COM centric macros</vt:lpstr>
      <vt:lpstr>IClassFactory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 module 1</dc:title>
  <dc:creator>Joensen, Dàvur DJN</dc:creator>
  <cp:lastModifiedBy>Joensen, Dàvur DJN</cp:lastModifiedBy>
  <cp:revision>5</cp:revision>
  <dcterms:created xsi:type="dcterms:W3CDTF">2015-09-15T11:06:47Z</dcterms:created>
  <dcterms:modified xsi:type="dcterms:W3CDTF">2015-09-15T11:57:59Z</dcterms:modified>
</cp:coreProperties>
</file>