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68" r:id="rId4"/>
    <p:sldId id="270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  <a:srgbClr val="000000"/>
    <a:srgbClr val="F9141A"/>
    <a:srgbClr val="A43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23.10.2014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5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23.10.2014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13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23.10.2014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31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23.10.2014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392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23.10.2014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258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23.10.2014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132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23.10.2014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777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23.10.2014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731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23.10.2014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945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23.10.2014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4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23.10.2014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620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colorTemperature colorTemp="6375"/>
                    </a14:imgEffect>
                    <a14:imgEffect>
                      <a14:saturation sat="15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312C-006A-45B6-AEFB-6A965C614358}" type="datetimeFigureOut">
              <a:rPr lang="bg-BG" smtClean="0"/>
              <a:t>23.10.2014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68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9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6.wdp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0" y="6050071"/>
            <a:ext cx="3821687" cy="646331"/>
          </a:xfrm>
          <a:prstGeom prst="rect">
            <a:avLst/>
          </a:prstGeom>
          <a:noFill/>
          <a:effectLst>
            <a:outerShdw blurRad="50800" dist="50800" dir="21000000" algn="ctr" rotWithShape="0">
              <a:srgbClr val="000000">
                <a:alpha val="6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A439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</a:rPr>
              <a:t>Team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</a:rPr>
              <a:t> </a:t>
            </a:r>
            <a:r>
              <a:rPr lang="en-US" sz="3600" dirty="0" smtClean="0">
                <a:solidFill>
                  <a:srgbClr val="A439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</a:rPr>
              <a:t>Tabaluga</a:t>
            </a:r>
            <a:endParaRPr lang="bg-BG" sz="3600" dirty="0">
              <a:solidFill>
                <a:srgbClr val="A439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19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84" y="2204342"/>
            <a:ext cx="10515600" cy="19094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Yu Mincho" panose="02020400000000000000" pitchFamily="18" charset="-128"/>
                <a:cs typeface="MV Boli" panose="02000500030200090000" pitchFamily="2" charset="0"/>
              </a:rPr>
              <a:t>TOOLS</a:t>
            </a:r>
            <a:b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Yu Mincho" panose="02020400000000000000" pitchFamily="18" charset="-128"/>
                <a:cs typeface="MV Boli" panose="02000500030200090000" pitchFamily="2" charset="0"/>
              </a:rPr>
            </a:br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Yu Mincho" panose="02020400000000000000" pitchFamily="18" charset="-128"/>
                <a:cs typeface="MV Boli" panose="02000500030200090000" pitchFamily="2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Yu Mincho" panose="02020400000000000000" pitchFamily="18" charset="-128"/>
                <a:cs typeface="MV Boli" panose="02000500030200090000" pitchFamily="2" charset="0"/>
              </a:rPr>
              <a:t>‘n</a:t>
            </a:r>
            <a:r>
              <a:rPr lang="en-US" dirty="0">
                <a:solidFill>
                  <a:srgbClr val="C00000"/>
                </a:solidFill>
                <a:latin typeface="Copperplate Gothic Light" panose="020E0507020206020404" pitchFamily="34" charset="0"/>
                <a:ea typeface="Yu Mincho" panose="02020400000000000000" pitchFamily="18" charset="-128"/>
                <a:cs typeface="MV Boli" panose="02000500030200090000" pitchFamily="2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pperplate Gothic Light" panose="020E0507020206020404" pitchFamily="34" charset="0"/>
                <a:ea typeface="Yu Mincho" panose="02020400000000000000" pitchFamily="18" charset="-128"/>
                <a:cs typeface="MV Boli" panose="02000500030200090000" pitchFamily="2" charset="0"/>
              </a:rPr>
            </a:br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Yu Mincho" panose="02020400000000000000" pitchFamily="18" charset="-128"/>
                <a:cs typeface="MV Boli" panose="02000500030200090000" pitchFamily="2" charset="0"/>
              </a:rPr>
              <a:t>ORGANIZATION</a:t>
            </a:r>
            <a:endParaRPr lang="bg-BG" dirty="0">
              <a:solidFill>
                <a:srgbClr val="C00000"/>
              </a:solidFill>
              <a:latin typeface="Yu Mincho" panose="02020400000000000000" pitchFamily="18" charset="-128"/>
              <a:ea typeface="Yu Mincho" panose="02020400000000000000" pitchFamily="18" charset="-128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295" y="4763859"/>
            <a:ext cx="1544282" cy="1141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67" y="4192958"/>
            <a:ext cx="3297834" cy="2473376"/>
          </a:xfrm>
          <a:prstGeom prst="rect">
            <a:avLst/>
          </a:prstGeom>
        </p:spPr>
      </p:pic>
      <p:pic>
        <p:nvPicPr>
          <p:cNvPr id="1027" name="Picture 3" descr="C:\Users\minkas_g_d\Desktop\github-9-256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5" y="4283901"/>
            <a:ext cx="2058880" cy="205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nkas_g_d\Desktop\unity-logo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1" y="397784"/>
            <a:ext cx="3822867" cy="149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nkas_g_d\Desktop\monodevelo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36" y="802336"/>
            <a:ext cx="1092426" cy="10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nkas_g_d\Desktop\photoshop-logo.jp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763" y="780971"/>
            <a:ext cx="988477" cy="9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inkas_g_d\Desktop\visualstudio-logo.png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45" y="304919"/>
            <a:ext cx="1912188" cy="191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6375"/>
                    </a14:imgEffect>
                    <a14:imgEffect>
                      <a14:saturation sat="15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Roboto Slab" pitchFamily="2" charset="0"/>
              </a:rPr>
              <a:t>Workflow</a:t>
            </a:r>
            <a:endParaRPr lang="bg-BG" dirty="0">
              <a:solidFill>
                <a:srgbClr val="C0000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Roboto Slab" pitchFamily="2" charset="0"/>
              </a:rPr>
              <a:t>Game Ideas</a:t>
            </a:r>
            <a:endParaRPr lang="en-US" dirty="0" smtClean="0">
              <a:solidFill>
                <a:srgbClr val="C00000"/>
              </a:solidFill>
              <a:latin typeface="Copperplate Gothic Light" panose="020E0507020206020404" pitchFamily="34" charset="0"/>
              <a:ea typeface="Roboto Slab" pitchFamily="2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Roboto Slab" pitchFamily="2" charset="0"/>
              </a:rPr>
              <a:t>“How to” </a:t>
            </a:r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Roboto Slab" pitchFamily="2" charset="0"/>
              </a:rPr>
              <a:t>Unity Tutorials</a:t>
            </a:r>
          </a:p>
          <a:p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Roboto Slab" pitchFamily="2" charset="0"/>
              </a:rPr>
              <a:t>Game Structure</a:t>
            </a:r>
          </a:p>
          <a:p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Roboto Slab" pitchFamily="2" charset="0"/>
              </a:rPr>
              <a:t>More Unity Tutorials</a:t>
            </a:r>
          </a:p>
          <a:p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Roboto Slab" pitchFamily="2" charset="0"/>
              </a:rPr>
              <a:t>Building Creatures, Terrain, Animation</a:t>
            </a:r>
          </a:p>
          <a:p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Roboto Slab" pitchFamily="2" charset="0"/>
              </a:rPr>
              <a:t>Combine everything</a:t>
            </a:r>
          </a:p>
          <a:p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Roboto Slab" pitchFamily="2" charset="0"/>
              </a:rPr>
              <a:t>Making it all work</a:t>
            </a:r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  <a:ea typeface="Roboto Slab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80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6375"/>
                    </a14:imgEffect>
                    <a14:imgEffect>
                      <a14:saturation sat="15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86421" y="3319397"/>
            <a:ext cx="9144000" cy="107723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pperplate Gothic Light" panose="020E0507020206020404" pitchFamily="34" charset="0"/>
              </a:rPr>
              <a:t>Live Demo</a:t>
            </a:r>
            <a:endParaRPr lang="en-US" dirty="0">
              <a:solidFill>
                <a:srgbClr val="C00000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31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TOOLS  ‘n ORGANIZATION</vt:lpstr>
      <vt:lpstr>Workflow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IceFyre</dc:title>
  <dc:creator>Ace</dc:creator>
  <cp:lastModifiedBy>minkas_g_d</cp:lastModifiedBy>
  <cp:revision>22</cp:revision>
  <dcterms:created xsi:type="dcterms:W3CDTF">2014-07-02T20:55:07Z</dcterms:created>
  <dcterms:modified xsi:type="dcterms:W3CDTF">2014-10-23T00:24:44Z</dcterms:modified>
</cp:coreProperties>
</file>