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1" r:id="rId4"/>
    <p:sldId id="274" r:id="rId5"/>
    <p:sldId id="275" r:id="rId6"/>
    <p:sldId id="276" r:id="rId7"/>
    <p:sldId id="272" r:id="rId8"/>
    <p:sldId id="273" r:id="rId9"/>
    <p:sldId id="269" r:id="rId10"/>
    <p:sldId id="280" r:id="rId11"/>
    <p:sldId id="281" r:id="rId12"/>
    <p:sldId id="282" r:id="rId13"/>
    <p:sldId id="283" r:id="rId14"/>
    <p:sldId id="284" r:id="rId15"/>
    <p:sldId id="285" r:id="rId16"/>
    <p:sldId id="268" r:id="rId17"/>
    <p:sldId id="287" r:id="rId18"/>
    <p:sldId id="278" r:id="rId19"/>
    <p:sldId id="286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9778" autoAdjust="0"/>
  </p:normalViewPr>
  <p:slideViewPr>
    <p:cSldViewPr snapToGrid="0" snapToObjects="1">
      <p:cViewPr varScale="1">
        <p:scale>
          <a:sx n="78" d="100"/>
          <a:sy n="78" d="100"/>
        </p:scale>
        <p:origin x="8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3A3A6-3C4C-4FCE-AD89-BA523ADB04F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61F04-7788-45BB-834B-C00F4F19B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8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分工不變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跟之前一樣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8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實線</a:t>
            </a:r>
            <a:r>
              <a:rPr lang="en-US" altLang="zh-TW" dirty="0" smtClean="0"/>
              <a:t>:</a:t>
            </a:r>
            <a:r>
              <a:rPr lang="zh-TW" altLang="en-US" dirty="0" smtClean="0"/>
              <a:t>軟體設計流程</a:t>
            </a:r>
          </a:p>
          <a:p>
            <a:r>
              <a:rPr lang="zh-TW" altLang="en-US" dirty="0" smtClean="0"/>
              <a:t>虛線</a:t>
            </a:r>
            <a:r>
              <a:rPr lang="en-US" altLang="zh-TW" dirty="0" smtClean="0"/>
              <a:t>:</a:t>
            </a:r>
            <a:r>
              <a:rPr lang="zh-TW" altLang="en-US" dirty="0" smtClean="0"/>
              <a:t>檢驗軟體設計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需求分析</a:t>
            </a:r>
            <a:r>
              <a:rPr lang="en-US" altLang="zh-TW" dirty="0" smtClean="0"/>
              <a:t>:</a:t>
            </a:r>
            <a:r>
              <a:rPr lang="zh-TW" altLang="en-US" dirty="0" smtClean="0"/>
              <a:t>分析使用者需求</a:t>
            </a:r>
            <a:r>
              <a:rPr lang="en-US" altLang="zh-TW" dirty="0" smtClean="0"/>
              <a:t>/</a:t>
            </a:r>
            <a:r>
              <a:rPr lang="zh-TW" altLang="en-US" dirty="0" smtClean="0"/>
              <a:t>選課系統與課程查詢分開不方便</a:t>
            </a:r>
          </a:p>
          <a:p>
            <a:r>
              <a:rPr lang="zh-TW" altLang="en-US" dirty="0" smtClean="0"/>
              <a:t>架構設計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軟體架構的建立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如前一張介紹的架構</a:t>
            </a:r>
          </a:p>
          <a:p>
            <a:r>
              <a:rPr lang="zh-TW" altLang="en-US" dirty="0" smtClean="0"/>
              <a:t>系統設計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定下系統設計規格</a:t>
            </a:r>
            <a:r>
              <a:rPr lang="en-US" altLang="zh-TW" dirty="0" smtClean="0"/>
              <a:t>/</a:t>
            </a:r>
            <a:r>
              <a:rPr lang="zh-TW" altLang="en-US" dirty="0" smtClean="0"/>
              <a:t>功能與流程設計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系統實作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主要程式碼</a:t>
            </a:r>
            <a:r>
              <a:rPr lang="en-US" altLang="zh-TW" dirty="0" smtClean="0"/>
              <a:t>/</a:t>
            </a:r>
            <a:r>
              <a:rPr lang="zh-TW" altLang="en-US" dirty="0" smtClean="0"/>
              <a:t>前端後端跟連接的部分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功能測試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測試各功能是否能正常獨立運作</a:t>
            </a:r>
            <a:r>
              <a:rPr lang="en-US" altLang="zh-TW" dirty="0" smtClean="0"/>
              <a:t>/</a:t>
            </a:r>
            <a:r>
              <a:rPr lang="zh-TW" altLang="en-US" dirty="0" smtClean="0"/>
              <a:t>功能分開</a:t>
            </a:r>
          </a:p>
          <a:p>
            <a:r>
              <a:rPr lang="zh-TW" altLang="en-US" dirty="0" smtClean="0"/>
              <a:t>整合測試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將多個功能依架構組裝整合，對系統進行正確性檢驗</a:t>
            </a:r>
            <a:r>
              <a:rPr lang="en-US" altLang="zh-TW" dirty="0" smtClean="0"/>
              <a:t>/</a:t>
            </a:r>
            <a:r>
              <a:rPr lang="zh-TW" altLang="en-US" dirty="0" smtClean="0"/>
              <a:t>整合之後測試</a:t>
            </a:r>
          </a:p>
          <a:p>
            <a:r>
              <a:rPr lang="zh-TW" altLang="en-US" dirty="0" smtClean="0"/>
              <a:t>系統測試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依據使用者需求的系統規格設計進行測試，考慮硬體、外部系統、數據和人員等其他系統元素</a:t>
            </a:r>
            <a:r>
              <a:rPr lang="en-US" altLang="zh-TW" dirty="0" smtClean="0"/>
              <a:t>/</a:t>
            </a:r>
            <a:r>
              <a:rPr lang="zh-TW" altLang="en-US" dirty="0" smtClean="0"/>
              <a:t>作業系統相容性問題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3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講完流程之後實際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2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454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98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15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323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882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357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975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587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0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3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192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4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00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8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4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134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0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3281" y="573985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專案期末結案簡報</a:t>
            </a:r>
            <a:r>
              <a:rPr lang="en-US" altLang="zh-TW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輕鬆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979" y="3200428"/>
            <a:ext cx="3536182" cy="2516541"/>
          </a:xfrm>
        </p:spPr>
        <p:txBody>
          <a:bodyPr>
            <a:noAutofit/>
          </a:bodyPr>
          <a:lstStyle/>
          <a:p>
            <a:r>
              <a:rPr kumimoji="1" lang="zh-TW" altLang="en-US" sz="2000" dirty="0" smtClean="0"/>
              <a:t>第</a:t>
            </a:r>
            <a:r>
              <a:rPr kumimoji="1" lang="en-US" altLang="zh-TW" sz="2000" dirty="0"/>
              <a:t>7</a:t>
            </a:r>
            <a:r>
              <a:rPr kumimoji="1" lang="zh-TW" altLang="en-US" sz="2000" dirty="0" smtClean="0"/>
              <a:t>組</a:t>
            </a:r>
            <a:endParaRPr kumimoji="1" lang="en-US" altLang="zh-TW" sz="2000" dirty="0"/>
          </a:p>
          <a:p>
            <a:r>
              <a:rPr kumimoji="1" lang="zh-TW" altLang="en-US" sz="2000" dirty="0"/>
              <a:t>小組成員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簡報</a:t>
            </a:r>
            <a:r>
              <a:rPr kumimoji="1" lang="zh-TW" altLang="en-US" sz="2000" dirty="0" smtClean="0"/>
              <a:t>日期</a:t>
            </a:r>
            <a:r>
              <a:rPr kumimoji="1" lang="en-US" altLang="zh-TW" sz="2000" dirty="0" smtClean="0"/>
              <a:t>2018/06/25</a:t>
            </a:r>
            <a:endParaRPr kumimoji="1" lang="en-US" altLang="zh-TW" sz="2000" dirty="0"/>
          </a:p>
          <a:p>
            <a:r>
              <a:rPr kumimoji="1" lang="zh-TW" altLang="en-US" sz="2000" dirty="0"/>
              <a:t>國立政治大學 資訊科學系 </a:t>
            </a:r>
            <a:endParaRPr kumimoji="1" lang="en-US" altLang="zh-TW" sz="2000" dirty="0"/>
          </a:p>
          <a:p>
            <a:r>
              <a:rPr kumimoji="1" lang="en-US" altLang="zh-TW" sz="2000" dirty="0" smtClean="0"/>
              <a:t>2018 </a:t>
            </a:r>
            <a:r>
              <a:rPr kumimoji="1" lang="zh-TW" altLang="en-US" sz="2000" dirty="0"/>
              <a:t>軟體工程概論課程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197749" y="3592396"/>
            <a:ext cx="3177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104703001 </a:t>
            </a:r>
            <a:r>
              <a:rPr kumimoji="1" lang="zh-TW" altLang="en-US" sz="2000" dirty="0"/>
              <a:t>資科三 </a:t>
            </a:r>
            <a:r>
              <a:rPr kumimoji="1" lang="zh-TW" altLang="en-US" sz="2000" dirty="0" smtClean="0"/>
              <a:t>林定軒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104703014 </a:t>
            </a:r>
            <a:r>
              <a:rPr kumimoji="1" lang="zh-TW" altLang="en-US" sz="2000" dirty="0"/>
              <a:t>資科三 陳庭</a:t>
            </a:r>
            <a:r>
              <a:rPr kumimoji="1" lang="zh-TW" altLang="en-US" sz="2000" dirty="0" smtClean="0"/>
              <a:t>軒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104703015 </a:t>
            </a:r>
            <a:r>
              <a:rPr kumimoji="1" lang="zh-TW" altLang="en-US" sz="2000" dirty="0"/>
              <a:t>資科三 王君</a:t>
            </a:r>
            <a:r>
              <a:rPr kumimoji="1" lang="zh-TW" altLang="en-US" sz="2000" dirty="0" smtClean="0"/>
              <a:t>瀚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104703018 </a:t>
            </a:r>
            <a:r>
              <a:rPr kumimoji="1" lang="zh-TW" altLang="en-US" sz="2000" dirty="0"/>
              <a:t>資科三 吳映</a:t>
            </a:r>
            <a:r>
              <a:rPr kumimoji="1" lang="zh-TW" altLang="en-US" sz="2000" dirty="0" smtClean="0"/>
              <a:t>函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104703027 </a:t>
            </a:r>
            <a:r>
              <a:rPr kumimoji="1" lang="zh-TW" altLang="en-US" sz="2000" dirty="0"/>
              <a:t>資科三 </a:t>
            </a:r>
            <a:r>
              <a:rPr kumimoji="1" lang="zh-TW" altLang="en-US" sz="2000" dirty="0" smtClean="0"/>
              <a:t>莊凱鈞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104703035 </a:t>
            </a:r>
            <a:r>
              <a:rPr kumimoji="1" lang="zh-TW" altLang="en-US" sz="2000" dirty="0"/>
              <a:t>資科三 劉容</a:t>
            </a:r>
            <a:r>
              <a:rPr kumimoji="1" lang="zh-TW" altLang="en-US" sz="2000" dirty="0" smtClean="0"/>
              <a:t>任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101701042</a:t>
            </a:r>
            <a:r>
              <a:rPr kumimoji="1" lang="zh-TW" altLang="en-US" sz="2000" dirty="0"/>
              <a:t> 應數四 蔡慶溢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66" y="916857"/>
            <a:ext cx="9975802" cy="4930748"/>
          </a:xfrm>
        </p:spPr>
      </p:pic>
    </p:spTree>
    <p:extLst>
      <p:ext uri="{BB962C8B-B14F-4D97-AF65-F5344CB8AC3E}">
        <p14:creationId xmlns:p14="http://schemas.microsoft.com/office/powerpoint/2010/main" val="201102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89" y="1221657"/>
            <a:ext cx="9684594" cy="4844845"/>
          </a:xfrm>
        </p:spPr>
      </p:pic>
    </p:spTree>
    <p:extLst>
      <p:ext uri="{BB962C8B-B14F-4D97-AF65-F5344CB8AC3E}">
        <p14:creationId xmlns:p14="http://schemas.microsoft.com/office/powerpoint/2010/main" val="31828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48" y="1104899"/>
            <a:ext cx="9292839" cy="4663547"/>
          </a:xfrm>
        </p:spPr>
      </p:pic>
    </p:spTree>
    <p:extLst>
      <p:ext uri="{BB962C8B-B14F-4D97-AF65-F5344CB8AC3E}">
        <p14:creationId xmlns:p14="http://schemas.microsoft.com/office/powerpoint/2010/main" val="155338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43" y="1034844"/>
            <a:ext cx="9653379" cy="4819073"/>
          </a:xfrm>
        </p:spPr>
      </p:pic>
    </p:spTree>
    <p:extLst>
      <p:ext uri="{BB962C8B-B14F-4D97-AF65-F5344CB8AC3E}">
        <p14:creationId xmlns:p14="http://schemas.microsoft.com/office/powerpoint/2010/main" val="396375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21" y="985684"/>
            <a:ext cx="10079222" cy="5031658"/>
          </a:xfrm>
        </p:spPr>
      </p:pic>
    </p:spTree>
    <p:extLst>
      <p:ext uri="{BB962C8B-B14F-4D97-AF65-F5344CB8AC3E}">
        <p14:creationId xmlns:p14="http://schemas.microsoft.com/office/powerpoint/2010/main" val="315334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17" y="1104900"/>
            <a:ext cx="9862116" cy="4928462"/>
          </a:xfrm>
        </p:spPr>
      </p:pic>
    </p:spTree>
    <p:extLst>
      <p:ext uri="{BB962C8B-B14F-4D97-AF65-F5344CB8AC3E}">
        <p14:creationId xmlns:p14="http://schemas.microsoft.com/office/powerpoint/2010/main" val="58012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735E-EB4B-F444-93A9-7085C06D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05" y="507124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75A0E-79ED-9143-82AF-F4749B98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04" y="1891861"/>
            <a:ext cx="10018713" cy="3124201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75%</a:t>
            </a:r>
            <a:endParaRPr kumimoji="1" lang="en-US" altLang="zh-Hant" sz="28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Implement vector space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model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選課後衝堂去除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資料庫差異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67" y="854177"/>
            <a:ext cx="10345996" cy="5172998"/>
          </a:xfrm>
        </p:spPr>
      </p:pic>
    </p:spTree>
    <p:extLst>
      <p:ext uri="{BB962C8B-B14F-4D97-AF65-F5344CB8AC3E}">
        <p14:creationId xmlns:p14="http://schemas.microsoft.com/office/powerpoint/2010/main" val="83802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63898" y="2714296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Thanks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55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735E-EB4B-F444-93A9-7085C06D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05" y="507124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75A0E-79ED-9143-82AF-F4749B98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04" y="1891861"/>
            <a:ext cx="10018713" cy="3124201"/>
          </a:xfrm>
        </p:spPr>
        <p:txBody>
          <a:bodyPr>
            <a:normAutofit/>
          </a:bodyPr>
          <a:lstStyle/>
          <a:p>
            <a:r>
              <a:rPr kumimoji="1" lang="zh-Hant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實際採用的資源以及進度估計</a:t>
            </a:r>
            <a:endParaRPr kumimoji="1" lang="en-US" altLang="zh-Hant" sz="28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完成度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多做或不足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  <a:p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未完善的部份有那些，原因為何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?</a:t>
            </a:r>
            <a:endParaRPr kumimoji="1" lang="zh-TW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9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4062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Hant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團隊組成</a:t>
            </a:r>
            <a:r>
              <a:rPr kumimoji="1" lang="en-US" altLang="zh-Hant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 txBox="1">
            <a:spLocks/>
          </p:cNvSpPr>
          <p:nvPr/>
        </p:nvSpPr>
        <p:spPr>
          <a:xfrm>
            <a:off x="1589414" y="20936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104703014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陳庭軒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：前端設計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104703018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吳映函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：前端設計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104703001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林定軒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：中介軟體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104703027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莊凱鈞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：中介軟體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104703015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王君瀚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104703035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劉容任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101701042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應數四 蔡慶溢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應繳交文件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下列文件請以組為單位，連同投影片一同上傳</a:t>
            </a:r>
            <a:endParaRPr lang="en-US" altLang="zh-TW" dirty="0"/>
          </a:p>
          <a:p>
            <a:pPr lvl="1"/>
            <a:r>
              <a:rPr lang="zh-TW" altLang="en-US" dirty="0"/>
              <a:t>架構設計</a:t>
            </a:r>
            <a:r>
              <a:rPr lang="en-US" altLang="zh-TW" dirty="0"/>
              <a:t>: </a:t>
            </a:r>
            <a:r>
              <a:rPr lang="zh-TW" altLang="en-US" dirty="0"/>
              <a:t>元件圖、佈署圖、類別圖</a:t>
            </a:r>
          </a:p>
          <a:p>
            <a:pPr lvl="1"/>
            <a:r>
              <a:rPr lang="zh-TW" altLang="en-US" dirty="0"/>
              <a:t>架構設計的說明 </a:t>
            </a:r>
          </a:p>
          <a:p>
            <a:pPr lvl="1"/>
            <a:r>
              <a:rPr lang="zh-TW" altLang="en-US" dirty="0"/>
              <a:t>程式畫面截圖</a:t>
            </a:r>
          </a:p>
          <a:p>
            <a:pPr lvl="1"/>
            <a:r>
              <a:rPr lang="zh-TW" altLang="en-US" dirty="0"/>
              <a:t>團隊分工說明</a:t>
            </a:r>
          </a:p>
          <a:p>
            <a:pPr lvl="1"/>
            <a:r>
              <a:rPr lang="zh-TW" altLang="en-US" dirty="0"/>
              <a:t>最後成果</a:t>
            </a:r>
            <a:r>
              <a:rPr lang="en-US" altLang="zh-TW" dirty="0" err="1"/>
              <a:t>Github</a:t>
            </a:r>
            <a:r>
              <a:rPr lang="zh-TW" altLang="en-US" dirty="0"/>
              <a:t>網址</a:t>
            </a:r>
          </a:p>
        </p:txBody>
      </p:sp>
    </p:spTree>
    <p:extLst>
      <p:ext uri="{BB962C8B-B14F-4D97-AF65-F5344CB8AC3E}">
        <p14:creationId xmlns:p14="http://schemas.microsoft.com/office/powerpoint/2010/main" val="34231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CABDC-4397-854B-A8C0-5969A6AE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60" y="465083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Hant" altLang="en-US" sz="4800" dirty="0"/>
              <a:t>快速回顧</a:t>
            </a:r>
            <a:endParaRPr kumimoji="1"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C8BD1-90FA-9B4D-9451-2C9438DD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131" y="2215054"/>
            <a:ext cx="10018713" cy="3124201"/>
          </a:xfrm>
        </p:spPr>
        <p:txBody>
          <a:bodyPr>
            <a:normAutofit/>
          </a:bodyPr>
          <a:lstStyle/>
          <a:p>
            <a:r>
              <a:rPr kumimoji="1" lang="en-US" altLang="zh-Hant" sz="3600" dirty="0"/>
              <a:t>Vision</a:t>
            </a:r>
          </a:p>
          <a:p>
            <a:r>
              <a:rPr kumimoji="1" lang="en-US" altLang="zh-Hant" sz="3600" dirty="0"/>
              <a:t>Business goals</a:t>
            </a:r>
          </a:p>
          <a:p>
            <a:r>
              <a:rPr kumimoji="1" lang="en-US" altLang="zh-Hant" sz="3600" dirty="0"/>
              <a:t>Features</a:t>
            </a:r>
          </a:p>
          <a:p>
            <a:r>
              <a:rPr kumimoji="1" lang="en-US" altLang="zh-Hant" sz="3600" dirty="0"/>
              <a:t>GUI/</a:t>
            </a:r>
            <a:r>
              <a:rPr kumimoji="1" lang="zh-TW" altLang="en-US" sz="3600" dirty="0"/>
              <a:t>流程</a:t>
            </a:r>
            <a:endParaRPr kumimoji="1" lang="en-US" altLang="zh-Hant" sz="3600" dirty="0"/>
          </a:p>
        </p:txBody>
      </p:sp>
    </p:spTree>
    <p:extLst>
      <p:ext uri="{BB962C8B-B14F-4D97-AF65-F5344CB8AC3E}">
        <p14:creationId xmlns:p14="http://schemas.microsoft.com/office/powerpoint/2010/main" val="7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政大學生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想輕鬆選課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輕鬆選課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選課系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讓同學可以同時查詢課程與選課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全校課程查詢與選課系統分開進行的現況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查詢課表客製化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每個人需要上的課不同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具有簡單上手的特性，也兼顧搜尋精準度。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56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4230" y="55021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Business Goal(s)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4230" y="148164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–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相較於原有選課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良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選課流程：將全校課程查詢與選課系統合併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改良查詢功能：在增加搜尋條件的情況下仍可符合使用者需求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4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8808" y="351165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Feature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8392" y="1983827"/>
            <a:ext cx="10018713" cy="3124201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以選單的方式選取篩選條件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以圖形視覺化呈現搜尋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Implement vector space model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1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72C79-B125-7C40-A587-8CBD0952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7" y="-152399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Hant" altLang="en-US" sz="4800" dirty="0"/>
              <a:t>系統架構</a:t>
            </a:r>
            <a:r>
              <a:rPr kumimoji="1" lang="zh-TW" altLang="en-US" sz="4800" dirty="0"/>
              <a:t>、設計</a:t>
            </a:r>
            <a:r>
              <a:rPr kumimoji="1" lang="zh-Hant" altLang="en-US" sz="4800" dirty="0"/>
              <a:t>圖</a:t>
            </a:r>
            <a:r>
              <a:rPr kumimoji="1" lang="zh-TW" altLang="en-US" sz="4800" dirty="0"/>
              <a:t>示</a:t>
            </a:r>
            <a:r>
              <a:rPr kumimoji="1" lang="zh-Hant" altLang="en-US" sz="4800" dirty="0"/>
              <a:t>以及流程</a:t>
            </a:r>
            <a:endParaRPr kumimoji="1"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8175A-9064-1C43-B656-36596F83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34" y="1136367"/>
            <a:ext cx="6378262" cy="56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6314" y="0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軟體測試規劃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07" y="1520825"/>
            <a:ext cx="8356729" cy="4700660"/>
          </a:xfrm>
        </p:spPr>
      </p:pic>
    </p:spTree>
    <p:extLst>
      <p:ext uri="{BB962C8B-B14F-4D97-AF65-F5344CB8AC3E}">
        <p14:creationId xmlns:p14="http://schemas.microsoft.com/office/powerpoint/2010/main" val="17096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59979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展示說明（流程）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91308" y="2977815"/>
            <a:ext cx="238298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輸入學號與密碼</a:t>
            </a:r>
            <a:endParaRPr lang="zh-TW" altLang="en-US" sz="2400" b="1" dirty="0"/>
          </a:p>
        </p:txBody>
      </p:sp>
      <p:sp>
        <p:nvSpPr>
          <p:cNvPr id="6" name="向右箭號 5"/>
          <p:cNvSpPr/>
          <p:nvPr/>
        </p:nvSpPr>
        <p:spPr>
          <a:xfrm>
            <a:off x="4043466" y="3010189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70024" y="2977814"/>
            <a:ext cx="80021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登入</a:t>
            </a:r>
            <a:endParaRPr lang="zh-TW" altLang="en-US" sz="2400" b="1" dirty="0"/>
          </a:p>
        </p:txBody>
      </p:sp>
      <p:sp>
        <p:nvSpPr>
          <p:cNvPr id="16" name="向右箭號 15"/>
          <p:cNvSpPr/>
          <p:nvPr/>
        </p:nvSpPr>
        <p:spPr>
          <a:xfrm>
            <a:off x="6108595" y="3010156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48051" y="2807014"/>
            <a:ext cx="2382982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按照使用者需求和條件給</a:t>
            </a:r>
            <a:r>
              <a:rPr lang="en-US" altLang="zh-TW" sz="2400" b="1" dirty="0"/>
              <a:t>Query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82025" y="4535589"/>
            <a:ext cx="172288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使用者選課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9910590" y="3006139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186316" y="4535589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471766" y="4545453"/>
            <a:ext cx="265159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確認最後登記清單</a:t>
            </a:r>
          </a:p>
        </p:txBody>
      </p:sp>
    </p:spTree>
    <p:extLst>
      <p:ext uri="{BB962C8B-B14F-4D97-AF65-F5344CB8AC3E}">
        <p14:creationId xmlns:p14="http://schemas.microsoft.com/office/powerpoint/2010/main" val="111457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408</TotalTime>
  <Words>447</Words>
  <Application>Microsoft Office PowerPoint</Application>
  <PresentationFormat>寬螢幕</PresentationFormat>
  <Paragraphs>89</Paragraphs>
  <Slides>20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Corbel</vt:lpstr>
      <vt:lpstr>視差</vt:lpstr>
      <vt:lpstr>
專案期末結案簡報  (輕鬆選課E把抓) </vt:lpstr>
      <vt:lpstr>團隊組成/主要任務</vt:lpstr>
      <vt:lpstr>快速回顧</vt:lpstr>
      <vt:lpstr>Vision Statement</vt:lpstr>
      <vt:lpstr>Business Goal(s)</vt:lpstr>
      <vt:lpstr>Feature</vt:lpstr>
      <vt:lpstr>系統架構、設計圖示以及流程</vt:lpstr>
      <vt:lpstr>軟體測試規劃</vt:lpstr>
      <vt:lpstr>展示說明（流程）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評估</vt:lpstr>
      <vt:lpstr>PowerPoint 簡報</vt:lpstr>
      <vt:lpstr>Thanks for listening!</vt:lpstr>
      <vt:lpstr>評估</vt:lpstr>
      <vt:lpstr>應繳交文件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87</cp:revision>
  <dcterms:created xsi:type="dcterms:W3CDTF">2018-02-23T10:16:19Z</dcterms:created>
  <dcterms:modified xsi:type="dcterms:W3CDTF">2018-06-25T03:44:34Z</dcterms:modified>
</cp:coreProperties>
</file>