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1" r:id="rId4"/>
    <p:sldId id="274" r:id="rId5"/>
    <p:sldId id="275" r:id="rId6"/>
    <p:sldId id="276" r:id="rId7"/>
    <p:sldId id="272" r:id="rId8"/>
    <p:sldId id="273" r:id="rId9"/>
    <p:sldId id="269" r:id="rId10"/>
    <p:sldId id="268" r:id="rId11"/>
    <p:sldId id="278" r:id="rId12"/>
    <p:sldId id="27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9778" autoAdjust="0"/>
  </p:normalViewPr>
  <p:slideViewPr>
    <p:cSldViewPr snapToGrid="0" snapToObjects="1">
      <p:cViewPr varScale="1">
        <p:scale>
          <a:sx n="78" d="100"/>
          <a:sy n="78" d="100"/>
        </p:scale>
        <p:origin x="89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3A3A6-3C4C-4FCE-AD89-BA523ADB04F5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61F04-7788-45BB-834B-C00F4F19B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8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61F04-7788-45BB-834B-C00F4F19BC2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50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實線</a:t>
            </a:r>
            <a:r>
              <a:rPr lang="en-US" altLang="zh-TW" dirty="0" smtClean="0"/>
              <a:t>:</a:t>
            </a:r>
            <a:r>
              <a:rPr lang="zh-TW" altLang="en-US" dirty="0" smtClean="0"/>
              <a:t>軟體設計流程</a:t>
            </a:r>
          </a:p>
          <a:p>
            <a:r>
              <a:rPr lang="zh-TW" altLang="en-US" dirty="0" smtClean="0"/>
              <a:t>虛線</a:t>
            </a:r>
            <a:r>
              <a:rPr lang="en-US" altLang="zh-TW" dirty="0" smtClean="0"/>
              <a:t>:</a:t>
            </a:r>
            <a:r>
              <a:rPr lang="zh-TW" altLang="en-US" dirty="0" smtClean="0"/>
              <a:t>檢驗軟體設計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需求分析</a:t>
            </a:r>
            <a:r>
              <a:rPr lang="en-US" altLang="zh-TW" dirty="0" smtClean="0"/>
              <a:t>:</a:t>
            </a:r>
            <a:r>
              <a:rPr lang="zh-TW" altLang="en-US" dirty="0" smtClean="0"/>
              <a:t>分析使用者需求</a:t>
            </a:r>
            <a:r>
              <a:rPr lang="en-US" altLang="zh-TW" dirty="0" smtClean="0"/>
              <a:t>/</a:t>
            </a:r>
            <a:r>
              <a:rPr lang="zh-TW" altLang="en-US" dirty="0" smtClean="0"/>
              <a:t>選課系統與課程查詢分開不方便</a:t>
            </a:r>
          </a:p>
          <a:p>
            <a:r>
              <a:rPr lang="zh-TW" altLang="en-US" dirty="0" smtClean="0"/>
              <a:t>架構設計</a:t>
            </a:r>
            <a:r>
              <a:rPr lang="en-US" altLang="zh-TW" dirty="0" smtClean="0"/>
              <a:t>:</a:t>
            </a:r>
            <a:r>
              <a:rPr lang="zh-TW" altLang="en-US" dirty="0" smtClean="0"/>
              <a:t>軟體架構的建立</a:t>
            </a:r>
            <a:r>
              <a:rPr lang="en-US" altLang="zh-TW" dirty="0" smtClean="0"/>
              <a:t>/</a:t>
            </a:r>
            <a:r>
              <a:rPr lang="zh-TW" altLang="en-US" dirty="0" smtClean="0"/>
              <a:t>如前一張介紹的架構</a:t>
            </a:r>
          </a:p>
          <a:p>
            <a:r>
              <a:rPr lang="zh-TW" altLang="en-US" dirty="0" smtClean="0"/>
              <a:t>系統設計</a:t>
            </a:r>
            <a:r>
              <a:rPr lang="en-US" altLang="zh-TW" dirty="0" smtClean="0"/>
              <a:t>:</a:t>
            </a:r>
            <a:r>
              <a:rPr lang="zh-TW" altLang="en-US" dirty="0" smtClean="0"/>
              <a:t>定下系統設計規格</a:t>
            </a:r>
            <a:r>
              <a:rPr lang="en-US" altLang="zh-TW" dirty="0" smtClean="0"/>
              <a:t>/</a:t>
            </a:r>
            <a:r>
              <a:rPr lang="zh-TW" altLang="en-US" dirty="0" smtClean="0"/>
              <a:t>功能與流程設計</a:t>
            </a:r>
            <a:endParaRPr lang="zh-TW" altLang="en-US" dirty="0" smtClean="0"/>
          </a:p>
          <a:p>
            <a:endParaRPr lang="zh-TW" altLang="en-US" dirty="0" smtClean="0"/>
          </a:p>
          <a:p>
            <a:r>
              <a:rPr lang="zh-TW" altLang="en-US" dirty="0" smtClean="0"/>
              <a:t>系統實作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主要程式碼</a:t>
            </a:r>
            <a:r>
              <a:rPr lang="en-US" altLang="zh-TW" dirty="0" smtClean="0"/>
              <a:t>/</a:t>
            </a:r>
            <a:r>
              <a:rPr lang="zh-TW" altLang="en-US" dirty="0" smtClean="0"/>
              <a:t>前端後端跟連接的部分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功能測試</a:t>
            </a:r>
            <a:r>
              <a:rPr lang="en-US" altLang="zh-TW" dirty="0" smtClean="0"/>
              <a:t>:</a:t>
            </a:r>
            <a:r>
              <a:rPr lang="zh-TW" altLang="en-US" dirty="0" smtClean="0"/>
              <a:t>測試各功能是否能正常獨立</a:t>
            </a:r>
            <a:r>
              <a:rPr lang="zh-TW" altLang="en-US" dirty="0" smtClean="0"/>
              <a:t>運作</a:t>
            </a:r>
            <a:r>
              <a:rPr lang="en-US" altLang="zh-TW" dirty="0" smtClean="0"/>
              <a:t>/</a:t>
            </a:r>
            <a:r>
              <a:rPr lang="zh-TW" altLang="en-US" dirty="0" smtClean="0"/>
              <a:t>功能分開</a:t>
            </a:r>
            <a:endParaRPr lang="zh-TW" altLang="en-US" dirty="0" smtClean="0"/>
          </a:p>
          <a:p>
            <a:r>
              <a:rPr lang="zh-TW" altLang="en-US" dirty="0" smtClean="0"/>
              <a:t>整合測試</a:t>
            </a:r>
            <a:r>
              <a:rPr lang="en-US" altLang="zh-TW" dirty="0" smtClean="0"/>
              <a:t>:</a:t>
            </a:r>
            <a:r>
              <a:rPr lang="zh-TW" altLang="en-US" dirty="0" smtClean="0"/>
              <a:t>將多個功能依架構組裝整合，對系統進行正確性</a:t>
            </a:r>
            <a:r>
              <a:rPr lang="zh-TW" altLang="en-US" dirty="0" smtClean="0"/>
              <a:t>檢驗</a:t>
            </a:r>
            <a:r>
              <a:rPr lang="en-US" altLang="zh-TW" dirty="0" smtClean="0"/>
              <a:t>/</a:t>
            </a:r>
            <a:r>
              <a:rPr lang="zh-TW" altLang="en-US" dirty="0" smtClean="0"/>
              <a:t>整合之後測試</a:t>
            </a:r>
            <a:endParaRPr lang="zh-TW" altLang="en-US" dirty="0" smtClean="0"/>
          </a:p>
          <a:p>
            <a:r>
              <a:rPr lang="zh-TW" altLang="en-US" dirty="0" smtClean="0"/>
              <a:t>系統測試</a:t>
            </a:r>
            <a:r>
              <a:rPr lang="en-US" altLang="zh-TW" dirty="0" smtClean="0"/>
              <a:t>:</a:t>
            </a:r>
            <a:r>
              <a:rPr lang="zh-TW" altLang="en-US" dirty="0" smtClean="0"/>
              <a:t>依據使用者需求的系統規格設計進行測試，考慮硬體、外部系統、數據和人員等其他系統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>/</a:t>
            </a:r>
            <a:r>
              <a:rPr lang="zh-TW" altLang="en-US" dirty="0" smtClean="0"/>
              <a:t>作業系統相容性問題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61F04-7788-45BB-834B-C00F4F19BC2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032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講完流程之後實際</a:t>
            </a:r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61F04-7788-45BB-834B-C00F4F19BC2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82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454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987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5159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3230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8829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3574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9751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5876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605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653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6192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746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005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181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943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134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70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250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54D35-A31A-3B4C-95EC-472F4A984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13281" y="573985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Calibri"/>
              </a:rPr>
              <a:t>
</a:t>
            </a:r>
            <a:r>
              <a:rPr lang="zh-TW" altLang="en-US" sz="4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專案期末結案簡報</a:t>
            </a:r>
            <a:r>
              <a:rPr lang="en-US" altLang="zh-TW" sz="4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輕鬆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把抓</a:t>
            </a:r>
            <a:r>
              <a:rPr lang="en-US" altLang="zh-TW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B962B1-12D9-1C40-9C88-D2217AF11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0979" y="3200428"/>
            <a:ext cx="3536182" cy="2516541"/>
          </a:xfrm>
        </p:spPr>
        <p:txBody>
          <a:bodyPr>
            <a:noAutofit/>
          </a:bodyPr>
          <a:lstStyle/>
          <a:p>
            <a:r>
              <a:rPr kumimoji="1" lang="zh-TW" altLang="en-US" sz="2000" dirty="0" smtClean="0"/>
              <a:t>第</a:t>
            </a:r>
            <a:r>
              <a:rPr kumimoji="1" lang="en-US" altLang="zh-TW" sz="2000" dirty="0"/>
              <a:t>7</a:t>
            </a:r>
            <a:r>
              <a:rPr kumimoji="1" lang="zh-TW" altLang="en-US" sz="2000" dirty="0" smtClean="0"/>
              <a:t>組</a:t>
            </a:r>
            <a:endParaRPr kumimoji="1" lang="en-US" altLang="zh-TW" sz="2000" dirty="0"/>
          </a:p>
          <a:p>
            <a:r>
              <a:rPr kumimoji="1" lang="zh-TW" altLang="en-US" sz="2000" dirty="0"/>
              <a:t>小組成員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簡報</a:t>
            </a:r>
            <a:r>
              <a:rPr kumimoji="1" lang="zh-TW" altLang="en-US" sz="2000" dirty="0" smtClean="0"/>
              <a:t>日期</a:t>
            </a:r>
            <a:r>
              <a:rPr kumimoji="1" lang="en-US" altLang="zh-TW" sz="2000" dirty="0" smtClean="0"/>
              <a:t>2018/06/25</a:t>
            </a:r>
            <a:endParaRPr kumimoji="1" lang="en-US" altLang="zh-TW" sz="2000" dirty="0"/>
          </a:p>
          <a:p>
            <a:r>
              <a:rPr kumimoji="1" lang="zh-TW" altLang="en-US" sz="2000" dirty="0"/>
              <a:t>國立政治大學 資訊科學系 </a:t>
            </a:r>
            <a:endParaRPr kumimoji="1" lang="en-US" altLang="zh-TW" sz="2000" dirty="0"/>
          </a:p>
          <a:p>
            <a:r>
              <a:rPr kumimoji="1" lang="en-US" altLang="zh-TW" sz="2000" dirty="0" smtClean="0"/>
              <a:t>2018 </a:t>
            </a:r>
            <a:r>
              <a:rPr kumimoji="1" lang="zh-TW" altLang="en-US" sz="2000" dirty="0"/>
              <a:t>軟體工程概論課程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197749" y="3592396"/>
            <a:ext cx="31773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104703001 </a:t>
            </a:r>
            <a:r>
              <a:rPr kumimoji="1" lang="zh-TW" altLang="en-US" sz="2000" dirty="0"/>
              <a:t>資科三 </a:t>
            </a:r>
            <a:r>
              <a:rPr kumimoji="1" lang="zh-TW" altLang="en-US" sz="2000" dirty="0" smtClean="0"/>
              <a:t>林定軒</a:t>
            </a:r>
            <a:endParaRPr kumimoji="1" lang="en-US" altLang="zh-TW" sz="2000" dirty="0" smtClean="0"/>
          </a:p>
          <a:p>
            <a:r>
              <a:rPr kumimoji="1" lang="en-US" altLang="zh-TW" sz="2000" dirty="0"/>
              <a:t>104703014 </a:t>
            </a:r>
            <a:r>
              <a:rPr kumimoji="1" lang="zh-TW" altLang="en-US" sz="2000" dirty="0"/>
              <a:t>資科三 陳庭</a:t>
            </a:r>
            <a:r>
              <a:rPr kumimoji="1" lang="zh-TW" altLang="en-US" sz="2000" dirty="0" smtClean="0"/>
              <a:t>軒</a:t>
            </a:r>
            <a:endParaRPr kumimoji="1" lang="en-US" altLang="zh-TW" sz="2000" dirty="0" smtClean="0"/>
          </a:p>
          <a:p>
            <a:r>
              <a:rPr kumimoji="1" lang="en-US" altLang="zh-TW" sz="2000" dirty="0"/>
              <a:t>104703015 </a:t>
            </a:r>
            <a:r>
              <a:rPr kumimoji="1" lang="zh-TW" altLang="en-US" sz="2000" dirty="0"/>
              <a:t>資科三 王君</a:t>
            </a:r>
            <a:r>
              <a:rPr kumimoji="1" lang="zh-TW" altLang="en-US" sz="2000" dirty="0" smtClean="0"/>
              <a:t>瀚</a:t>
            </a:r>
            <a:endParaRPr kumimoji="1" lang="en-US" altLang="zh-TW" sz="2000" dirty="0" smtClean="0"/>
          </a:p>
          <a:p>
            <a:r>
              <a:rPr kumimoji="1" lang="en-US" altLang="zh-TW" sz="2000" dirty="0"/>
              <a:t>104703018 </a:t>
            </a:r>
            <a:r>
              <a:rPr kumimoji="1" lang="zh-TW" altLang="en-US" sz="2000" dirty="0"/>
              <a:t>資科三 吳映</a:t>
            </a:r>
            <a:r>
              <a:rPr kumimoji="1" lang="zh-TW" altLang="en-US" sz="2000" dirty="0" smtClean="0"/>
              <a:t>函</a:t>
            </a:r>
            <a:endParaRPr kumimoji="1" lang="en-US" altLang="zh-TW" sz="2000" dirty="0" smtClean="0"/>
          </a:p>
          <a:p>
            <a:r>
              <a:rPr kumimoji="1" lang="en-US" altLang="zh-TW" sz="2000" dirty="0"/>
              <a:t>104703027 </a:t>
            </a:r>
            <a:r>
              <a:rPr kumimoji="1" lang="zh-TW" altLang="en-US" sz="2000" dirty="0"/>
              <a:t>資科三 </a:t>
            </a:r>
            <a:r>
              <a:rPr kumimoji="1" lang="zh-TW" altLang="en-US" sz="2000" dirty="0" smtClean="0"/>
              <a:t>莊凱鈞</a:t>
            </a:r>
            <a:endParaRPr kumimoji="1" lang="en-US" altLang="zh-TW" sz="2000" dirty="0" smtClean="0"/>
          </a:p>
          <a:p>
            <a:r>
              <a:rPr kumimoji="1" lang="en-US" altLang="zh-TW" sz="2000" dirty="0"/>
              <a:t>104703035 </a:t>
            </a:r>
            <a:r>
              <a:rPr kumimoji="1" lang="zh-TW" altLang="en-US" sz="2000" dirty="0"/>
              <a:t>資科三 劉容</a:t>
            </a:r>
            <a:r>
              <a:rPr kumimoji="1" lang="zh-TW" altLang="en-US" sz="2000" dirty="0" smtClean="0"/>
              <a:t>任</a:t>
            </a:r>
            <a:endParaRPr kumimoji="1" lang="en-US" altLang="zh-TW" sz="2000" dirty="0" smtClean="0"/>
          </a:p>
          <a:p>
            <a:r>
              <a:rPr kumimoji="1" lang="en-US" altLang="zh-TW" sz="2000" dirty="0"/>
              <a:t>101701042</a:t>
            </a:r>
            <a:r>
              <a:rPr kumimoji="1" lang="zh-TW" altLang="en-US" sz="2000" dirty="0"/>
              <a:t> 應數四 蔡慶溢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2464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E735E-EB4B-F444-93A9-7085C06D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205" y="507124"/>
            <a:ext cx="10018713" cy="1752599"/>
          </a:xfrm>
        </p:spPr>
        <p:txBody>
          <a:bodyPr>
            <a:normAutofit/>
          </a:bodyPr>
          <a:lstStyle/>
          <a:p>
            <a:r>
              <a:rPr kumimoji="1"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評估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975A0E-79ED-9143-82AF-F4749B981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204" y="1891861"/>
            <a:ext cx="10018713" cy="3124201"/>
          </a:xfrm>
        </p:spPr>
        <p:txBody>
          <a:bodyPr>
            <a:normAutofit/>
          </a:bodyPr>
          <a:lstStyle/>
          <a:p>
            <a:r>
              <a:rPr kumimoji="1" lang="zh-Hant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實際採用的資源以及進度估計</a:t>
            </a:r>
            <a:endParaRPr kumimoji="1" lang="en-US" altLang="zh-Hant" sz="28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kumimoji="1"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完成度</a:t>
            </a:r>
            <a:r>
              <a:rPr kumimoji="1"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kumimoji="1"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多做或不足</a:t>
            </a:r>
            <a:r>
              <a:rPr kumimoji="1"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</a:p>
          <a:p>
            <a:r>
              <a:rPr kumimoji="1"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未完善的部份有那些，原因為何</a:t>
            </a:r>
            <a:r>
              <a:rPr kumimoji="1"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?</a:t>
            </a:r>
            <a:endParaRPr kumimoji="1" lang="zh-TW" altLang="en-US" sz="28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02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063898" y="2714296"/>
            <a:ext cx="10018713" cy="1752599"/>
          </a:xfrm>
        </p:spPr>
        <p:txBody>
          <a:bodyPr/>
          <a:lstStyle/>
          <a:p>
            <a:r>
              <a:rPr lang="en-US" altLang="zh-TW" dirty="0" smtClean="0"/>
              <a:t>Thanks for listening!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5554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應繳交文件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下列文件請以組為單位，連同投影片一同上傳</a:t>
            </a:r>
            <a:endParaRPr lang="en-US" altLang="zh-TW" dirty="0"/>
          </a:p>
          <a:p>
            <a:pPr lvl="1"/>
            <a:r>
              <a:rPr lang="zh-TW" altLang="en-US" dirty="0"/>
              <a:t>架構設計</a:t>
            </a:r>
            <a:r>
              <a:rPr lang="en-US" altLang="zh-TW" dirty="0"/>
              <a:t>: </a:t>
            </a:r>
            <a:r>
              <a:rPr lang="zh-TW" altLang="en-US" dirty="0"/>
              <a:t>元件圖、佈署圖、類別圖</a:t>
            </a:r>
          </a:p>
          <a:p>
            <a:pPr lvl="1"/>
            <a:r>
              <a:rPr lang="zh-TW" altLang="en-US" dirty="0"/>
              <a:t>架構設計的說明 </a:t>
            </a:r>
          </a:p>
          <a:p>
            <a:pPr lvl="1"/>
            <a:r>
              <a:rPr lang="zh-TW" altLang="en-US" dirty="0"/>
              <a:t>程式畫面截圖</a:t>
            </a:r>
          </a:p>
          <a:p>
            <a:pPr lvl="1"/>
            <a:r>
              <a:rPr lang="zh-TW" altLang="en-US" dirty="0"/>
              <a:t>團隊分工說明</a:t>
            </a:r>
          </a:p>
          <a:p>
            <a:pPr lvl="1"/>
            <a:r>
              <a:rPr lang="zh-TW" altLang="en-US" dirty="0"/>
              <a:t>最後成果</a:t>
            </a:r>
            <a:r>
              <a:rPr lang="en-US" altLang="zh-TW" dirty="0" err="1"/>
              <a:t>Github</a:t>
            </a:r>
            <a:r>
              <a:rPr lang="zh-TW" altLang="en-US" dirty="0"/>
              <a:t>網址</a:t>
            </a:r>
          </a:p>
        </p:txBody>
      </p:sp>
    </p:spTree>
    <p:extLst>
      <p:ext uri="{BB962C8B-B14F-4D97-AF65-F5344CB8AC3E}">
        <p14:creationId xmlns:p14="http://schemas.microsoft.com/office/powerpoint/2010/main" val="342319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30021-4FDA-0249-9234-139E3CC5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44062"/>
            <a:ext cx="10018713" cy="1752599"/>
          </a:xfrm>
        </p:spPr>
        <p:txBody>
          <a:bodyPr>
            <a:normAutofit/>
          </a:bodyPr>
          <a:lstStyle/>
          <a:p>
            <a:r>
              <a:rPr kumimoji="1" lang="zh-Hant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團隊組成</a:t>
            </a:r>
            <a:r>
              <a:rPr kumimoji="1" lang="en-US" altLang="zh-Hant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主要任務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FF16349-8FC6-9A45-A699-FC5C4696CF1D}"/>
              </a:ext>
            </a:extLst>
          </p:cNvPr>
          <p:cNvSpPr txBox="1">
            <a:spLocks/>
          </p:cNvSpPr>
          <p:nvPr/>
        </p:nvSpPr>
        <p:spPr>
          <a:xfrm>
            <a:off x="1589414" y="20936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104703014 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資科三 陳庭軒</a:t>
            </a:r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：前端設計</a:t>
            </a:r>
            <a:endParaRPr kumimoji="1"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104703018 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資科三 吳映函</a:t>
            </a:r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：前端設計</a:t>
            </a:r>
            <a:endParaRPr kumimoji="1"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104703001 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資科三 林定軒</a:t>
            </a:r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：中介軟體</a:t>
            </a:r>
            <a:endParaRPr kumimoji="1"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104703027 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資科三 莊凱鈞</a:t>
            </a:r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：中介軟體</a:t>
            </a:r>
            <a:endParaRPr kumimoji="1"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104703015 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資科三 王君瀚</a:t>
            </a:r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：後端設計</a:t>
            </a:r>
            <a:endParaRPr kumimoji="1"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104703035 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資科三 劉容任</a:t>
            </a:r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：後端設計</a:t>
            </a:r>
            <a:endParaRPr kumimoji="1"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101701042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應數四 蔡慶溢</a:t>
            </a:r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：後端設計</a:t>
            </a:r>
            <a:endParaRPr kumimoji="1"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97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CABDC-4397-854B-A8C0-5969A6AE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76" y="465083"/>
            <a:ext cx="10018713" cy="1752599"/>
          </a:xfrm>
        </p:spPr>
        <p:txBody>
          <a:bodyPr>
            <a:normAutofit/>
          </a:bodyPr>
          <a:lstStyle/>
          <a:p>
            <a:r>
              <a:rPr kumimoji="1" lang="zh-Hant" altLang="en-US" sz="4800" dirty="0"/>
              <a:t>快速回顧</a:t>
            </a:r>
            <a:endParaRPr kumimoji="1"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CC8BD1-90FA-9B4D-9451-2C9438DD3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131" y="2215054"/>
            <a:ext cx="10018713" cy="3124201"/>
          </a:xfrm>
        </p:spPr>
        <p:txBody>
          <a:bodyPr>
            <a:normAutofit/>
          </a:bodyPr>
          <a:lstStyle/>
          <a:p>
            <a:r>
              <a:rPr kumimoji="1" lang="en-US" altLang="zh-Hant" sz="3600" dirty="0"/>
              <a:t>Vision</a:t>
            </a:r>
          </a:p>
          <a:p>
            <a:r>
              <a:rPr kumimoji="1" lang="en-US" altLang="zh-Hant" sz="3600" dirty="0"/>
              <a:t>Business goals</a:t>
            </a:r>
          </a:p>
          <a:p>
            <a:r>
              <a:rPr kumimoji="1" lang="en-US" altLang="zh-Hant" sz="3600" dirty="0"/>
              <a:t>Features</a:t>
            </a:r>
          </a:p>
          <a:p>
            <a:r>
              <a:rPr kumimoji="1" lang="en-US" altLang="zh-Hant" sz="3600" dirty="0"/>
              <a:t>GUI/</a:t>
            </a:r>
            <a:r>
              <a:rPr kumimoji="1" lang="zh-TW" altLang="en-US" sz="3600" dirty="0"/>
              <a:t>流程</a:t>
            </a:r>
            <a:endParaRPr kumimoji="1" lang="en-US" altLang="zh-Hant" sz="3600" dirty="0"/>
          </a:p>
        </p:txBody>
      </p:sp>
    </p:spTree>
    <p:extLst>
      <p:ext uri="{BB962C8B-B14F-4D97-AF65-F5344CB8AC3E}">
        <p14:creationId xmlns:p14="http://schemas.microsoft.com/office/powerpoint/2010/main" val="71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99733" y="429191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Vision Statement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37758" y="1946085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FOR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政大學生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WHO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想輕鬆選課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THE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輕鬆選課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把抓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is a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選課系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統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THAT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讓同學可以同時查詢課程與選課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UNLIKE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全校課程查詢與選課系統分開進行的現況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OUR PRODUCT 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查詢課表客製化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每個人需要上的課不同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具有簡單上手的特性，也兼顧搜尋精準度。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56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6634" y="550219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Business Goal(s)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4230" y="148164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–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相較於原有選課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良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選課流程：將全校課程查詢與選課系統合併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改良查詢功能：在增加搜尋條件的情況下仍可符合使用者需求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84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84614" y="528145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Feature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68392" y="1983827"/>
            <a:ext cx="10018713" cy="3124201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以選單的方式選取篩選條件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以圖形視覺化呈現搜尋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Implement vector space model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31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872C79-B125-7C40-A587-8CBD0952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957" y="-152399"/>
            <a:ext cx="10018713" cy="1752599"/>
          </a:xfrm>
        </p:spPr>
        <p:txBody>
          <a:bodyPr/>
          <a:lstStyle/>
          <a:p>
            <a:r>
              <a:rPr kumimoji="1" lang="zh-Hant" altLang="en-US" dirty="0"/>
              <a:t>系統架構</a:t>
            </a:r>
            <a:r>
              <a:rPr kumimoji="1" lang="zh-TW" altLang="en-US" dirty="0"/>
              <a:t>、設計</a:t>
            </a:r>
            <a:r>
              <a:rPr kumimoji="1" lang="zh-Hant" altLang="en-US" dirty="0"/>
              <a:t>圖</a:t>
            </a:r>
            <a:r>
              <a:rPr kumimoji="1" lang="zh-TW" altLang="en-US" dirty="0"/>
              <a:t>示</a:t>
            </a:r>
            <a:r>
              <a:rPr kumimoji="1" lang="zh-Hant" altLang="en-US" dirty="0"/>
              <a:t>以及流程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A8175A-9064-1C43-B656-36596F837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534" y="1136367"/>
            <a:ext cx="6378262" cy="56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0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86314" y="0"/>
            <a:ext cx="10018713" cy="1752599"/>
          </a:xfrm>
        </p:spPr>
        <p:txBody>
          <a:bodyPr/>
          <a:lstStyle/>
          <a:p>
            <a:r>
              <a:rPr lang="zh-TW" altLang="en-US" dirty="0"/>
              <a:t>軟體測試規劃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307" y="1520825"/>
            <a:ext cx="8356729" cy="4700660"/>
          </a:xfrm>
        </p:spPr>
      </p:pic>
    </p:spTree>
    <p:extLst>
      <p:ext uri="{BB962C8B-B14F-4D97-AF65-F5344CB8AC3E}">
        <p14:creationId xmlns:p14="http://schemas.microsoft.com/office/powerpoint/2010/main" val="1709695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1C916-D7AF-CD45-937D-B3CAFF13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59979"/>
            <a:ext cx="10018713" cy="1752599"/>
          </a:xfrm>
        </p:spPr>
        <p:txBody>
          <a:bodyPr>
            <a:normAutofit/>
          </a:bodyPr>
          <a:lstStyle/>
          <a:p>
            <a:r>
              <a:rPr kumimoji="1" lang="zh-TW" altLang="en-US" sz="4800" dirty="0"/>
              <a:t>展示</a:t>
            </a:r>
            <a:r>
              <a:rPr kumimoji="1" lang="zh-TW" altLang="en-US" sz="4800" dirty="0" smtClean="0"/>
              <a:t>說明（流程）</a:t>
            </a:r>
            <a:endParaRPr kumimoji="1" lang="zh-TW" altLang="en-US" sz="4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91308" y="2977815"/>
            <a:ext cx="238298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輸入學號與密碼</a:t>
            </a:r>
            <a:endParaRPr lang="zh-TW" altLang="en-US" sz="2400" b="1" dirty="0"/>
          </a:p>
        </p:txBody>
      </p:sp>
      <p:sp>
        <p:nvSpPr>
          <p:cNvPr id="6" name="向右箭號 5"/>
          <p:cNvSpPr/>
          <p:nvPr/>
        </p:nvSpPr>
        <p:spPr>
          <a:xfrm>
            <a:off x="4043466" y="3010189"/>
            <a:ext cx="757382" cy="39698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970024" y="2977814"/>
            <a:ext cx="80021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登入</a:t>
            </a:r>
            <a:endParaRPr lang="zh-TW" altLang="en-US" sz="2400" b="1" dirty="0"/>
          </a:p>
        </p:txBody>
      </p:sp>
      <p:sp>
        <p:nvSpPr>
          <p:cNvPr id="16" name="向右箭號 15"/>
          <p:cNvSpPr/>
          <p:nvPr/>
        </p:nvSpPr>
        <p:spPr>
          <a:xfrm>
            <a:off x="6108595" y="3010156"/>
            <a:ext cx="757382" cy="39698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148051" y="2807014"/>
            <a:ext cx="2382982" cy="830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400" b="1" dirty="0"/>
              <a:t>按照使用者需求和條件給</a:t>
            </a:r>
            <a:r>
              <a:rPr lang="en-US" altLang="zh-TW" sz="2400" b="1" dirty="0"/>
              <a:t>Query</a:t>
            </a:r>
            <a:endParaRPr lang="zh-TW" altLang="en-US" sz="2400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491308" y="4493383"/>
            <a:ext cx="172288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400" b="1" dirty="0"/>
              <a:t>使用者選課</a:t>
            </a:r>
          </a:p>
        </p:txBody>
      </p:sp>
      <p:sp>
        <p:nvSpPr>
          <p:cNvPr id="19" name="向右箭號 18"/>
          <p:cNvSpPr/>
          <p:nvPr/>
        </p:nvSpPr>
        <p:spPr>
          <a:xfrm>
            <a:off x="9910590" y="3006139"/>
            <a:ext cx="757382" cy="39698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3495599" y="4493383"/>
            <a:ext cx="757382" cy="39698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468841" y="4493367"/>
            <a:ext cx="3279508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使用者將衝堂課程去除</a:t>
            </a:r>
            <a:endParaRPr lang="zh-TW" altLang="en-US" sz="2400" b="1" dirty="0"/>
          </a:p>
        </p:txBody>
      </p:sp>
      <p:sp>
        <p:nvSpPr>
          <p:cNvPr id="22" name="向右箭號 21"/>
          <p:cNvSpPr/>
          <p:nvPr/>
        </p:nvSpPr>
        <p:spPr>
          <a:xfrm>
            <a:off x="7960851" y="4557868"/>
            <a:ext cx="757382" cy="39698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8930734" y="4497693"/>
            <a:ext cx="265159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400" b="1" dirty="0"/>
              <a:t>確認最後登記清單</a:t>
            </a:r>
          </a:p>
        </p:txBody>
      </p:sp>
    </p:spTree>
    <p:extLst>
      <p:ext uri="{BB962C8B-B14F-4D97-AF65-F5344CB8AC3E}">
        <p14:creationId xmlns:p14="http://schemas.microsoft.com/office/powerpoint/2010/main" val="1114572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視差</Template>
  <TotalTime>254</TotalTime>
  <Words>432</Words>
  <Application>Microsoft Office PowerPoint</Application>
  <PresentationFormat>寬螢幕</PresentationFormat>
  <Paragraphs>81</Paragraphs>
  <Slides>12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新細明體</vt:lpstr>
      <vt:lpstr>標楷體</vt:lpstr>
      <vt:lpstr>Arial</vt:lpstr>
      <vt:lpstr>Calibri</vt:lpstr>
      <vt:lpstr>Corbel</vt:lpstr>
      <vt:lpstr>視差</vt:lpstr>
      <vt:lpstr>
專案期末結案簡報  (輕鬆選課E把抓) </vt:lpstr>
      <vt:lpstr>團隊組成/主要任務</vt:lpstr>
      <vt:lpstr>快速回顧</vt:lpstr>
      <vt:lpstr>Vision Statement</vt:lpstr>
      <vt:lpstr>Business Goal(s)</vt:lpstr>
      <vt:lpstr>Feature</vt:lpstr>
      <vt:lpstr>系統架構、設計圖示以及流程</vt:lpstr>
      <vt:lpstr>軟體測試規劃</vt:lpstr>
      <vt:lpstr>展示說明（流程）</vt:lpstr>
      <vt:lpstr>評估</vt:lpstr>
      <vt:lpstr>Thanks for listening!</vt:lpstr>
      <vt:lpstr>應繳交文件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軟體工程概論
專案簡報發起書 </dc:title>
  <dc:creator>Microsoft Office 使用者</dc:creator>
  <cp:lastModifiedBy>映函 吳</cp:lastModifiedBy>
  <cp:revision>79</cp:revision>
  <dcterms:created xsi:type="dcterms:W3CDTF">2018-02-23T10:16:19Z</dcterms:created>
  <dcterms:modified xsi:type="dcterms:W3CDTF">2018-06-23T09:06:49Z</dcterms:modified>
</cp:coreProperties>
</file>