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77" r:id="rId6"/>
    <p:sldId id="278" r:id="rId7"/>
    <p:sldId id="284" r:id="rId8"/>
    <p:sldId id="272" r:id="rId9"/>
    <p:sldId id="273" r:id="rId10"/>
    <p:sldId id="269" r:id="rId11"/>
    <p:sldId id="285" r:id="rId12"/>
    <p:sldId id="286" r:id="rId13"/>
    <p:sldId id="279" r:id="rId14"/>
    <p:sldId id="281" r:id="rId15"/>
    <p:sldId id="268" r:id="rId16"/>
    <p:sldId id="28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/>
      <dgm:spPr/>
      <dgm:t>
        <a:bodyPr/>
        <a:lstStyle/>
        <a:p>
          <a:r>
            <a:rPr lang="zh-TW" altLang="en-US" dirty="0" smtClean="0"/>
            <a:t>改良選課流程</a:t>
          </a:r>
          <a:endParaRPr lang="zh-TW" altLang="en-US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/>
      <dgm:spPr/>
      <dgm:t>
        <a:bodyPr/>
        <a:lstStyle/>
        <a:p>
          <a:r>
            <a:rPr lang="zh-TW" altLang="en-US" dirty="0" smtClean="0"/>
            <a:t>選課的學生</a:t>
          </a:r>
          <a:endParaRPr lang="zh-TW" altLang="en-US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/>
      <dgm:spPr/>
      <dgm:t>
        <a:bodyPr/>
        <a:lstStyle/>
        <a:p>
          <a:r>
            <a:rPr lang="zh-TW" altLang="en-US" dirty="0" smtClean="0"/>
            <a:t>合併全校課程查詢與選課系統</a:t>
          </a:r>
          <a:endParaRPr lang="zh-TW" altLang="en-US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755D08B5-74E6-466D-B5B3-4CE1D5853E17}">
      <dgm:prSet phldrT="[文字]"/>
      <dgm:spPr/>
      <dgm:t>
        <a:bodyPr/>
        <a:lstStyle/>
        <a:p>
          <a:r>
            <a:rPr lang="zh-TW" altLang="en-US" dirty="0" smtClean="0"/>
            <a:t>客製化選課</a:t>
          </a:r>
          <a:endParaRPr lang="zh-TW" altLang="en-US" dirty="0"/>
        </a:p>
      </dgm:t>
    </dgm:pt>
    <dgm:pt modelId="{2CC00B96-FC18-4B2A-AD9F-0E44FE3D3CE9}" type="par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E97F1758-CD9F-4556-BDE4-C3135C46B751}" type="sibTrans" cxnId="{2CEBFAD0-0578-4C56-9604-2592912B07C5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/>
      <dgm:spPr/>
      <dgm:t>
        <a:bodyPr/>
        <a:lstStyle/>
        <a:p>
          <a:r>
            <a:rPr lang="zh-TW" altLang="en-US" dirty="0" smtClean="0"/>
            <a:t>以勾選的方式勾選篩選條件</a:t>
          </a:r>
          <a:endParaRPr lang="zh-TW" altLang="en-US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CF9E77E9-B39B-4505-85CD-EAC8DB68C84C}">
      <dgm:prSet phldrT="[文字]"/>
      <dgm:spPr/>
      <dgm:t>
        <a:bodyPr/>
        <a:lstStyle/>
        <a:p>
          <a:r>
            <a:rPr lang="zh-TW" altLang="en-US" dirty="0" smtClean="0"/>
            <a:t>以圖形視覺化呈現搜尋結果</a:t>
          </a:r>
          <a:endParaRPr lang="zh-TW" altLang="en-US" dirty="0"/>
        </a:p>
      </dgm:t>
    </dgm:pt>
    <dgm:pt modelId="{E2A73945-8AAF-4F97-A493-0E78AC5B27EF}" type="sib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09EABC1C-6427-4ABF-8FFC-CA03E6063714}" type="parTrans" cxnId="{86EBBB01-0536-4545-81B2-AD9479DCBB67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  <dgm:pt modelId="{561CCB30-8270-4110-B8E9-7160054AB9DD}" type="pres">
      <dgm:prSet presAssocID="{2CC00B96-FC18-4B2A-AD9F-0E44FE3D3CE9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649E62B2-5095-4E73-84DC-E7D3938052BA}" type="pres">
      <dgm:prSet presAssocID="{2CC00B96-FC18-4B2A-AD9F-0E44FE3D3CE9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725E4EE7-545F-4A53-8D57-A584DDDA2216}" type="pres">
      <dgm:prSet presAssocID="{755D08B5-74E6-466D-B5B3-4CE1D5853E17}" presName="root2" presStyleCnt="0"/>
      <dgm:spPr/>
    </dgm:pt>
    <dgm:pt modelId="{644CF7FD-25BD-444F-A7DE-E4E0327A1E51}" type="pres">
      <dgm:prSet presAssocID="{755D08B5-74E6-466D-B5B3-4CE1D5853E1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C4FD69-AA3A-493D-BCAA-E5E4788B5690}" type="pres">
      <dgm:prSet presAssocID="{755D08B5-74E6-466D-B5B3-4CE1D5853E17}" presName="level3hierChild" presStyleCnt="0"/>
      <dgm:spPr/>
    </dgm:pt>
    <dgm:pt modelId="{F296E49C-B809-4E21-88E5-92CE10DE2895}" type="pres">
      <dgm:prSet presAssocID="{09EABC1C-6427-4ABF-8FFC-CA03E6063714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8F99927F-0DB3-484D-B473-8FDBE15256CE}" type="pres">
      <dgm:prSet presAssocID="{09EABC1C-6427-4ABF-8FFC-CA03E6063714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3036361-5EC3-4C7C-AE34-971BEDC635CD}" type="pres">
      <dgm:prSet presAssocID="{CF9E77E9-B39B-4505-85CD-EAC8DB68C84C}" presName="root2" presStyleCnt="0"/>
      <dgm:spPr/>
    </dgm:pt>
    <dgm:pt modelId="{0F930B97-6DFA-4765-BCAA-3BC0BA636DD3}" type="pres">
      <dgm:prSet presAssocID="{CF9E77E9-B39B-4505-85CD-EAC8DB68C84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0FAB9A-D530-40AC-ADAA-076277199184}" type="pres">
      <dgm:prSet presAssocID="{CF9E77E9-B39B-4505-85CD-EAC8DB68C84C}" presName="level3hierChild" presStyleCnt="0"/>
      <dgm:spPr/>
    </dgm:pt>
  </dgm:ptLst>
  <dgm:cxnLst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A50B4BF6-23F8-4B1B-9BA3-A6EF34EBCEE7}" type="presOf" srcId="{CF9E77E9-B39B-4505-85CD-EAC8DB68C84C}" destId="{0F930B97-6DFA-4765-BCAA-3BC0BA636DD3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2CEBFAD0-0578-4C56-9604-2592912B07C5}" srcId="{22932DAB-46D0-4302-B8F4-2030DE1EAD16}" destId="{755D08B5-74E6-466D-B5B3-4CE1D5853E17}" srcOrd="1" destOrd="0" parTransId="{2CC00B96-FC18-4B2A-AD9F-0E44FE3D3CE9}" sibTransId="{E97F1758-CD9F-4556-BDE4-C3135C46B751}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52D185DB-47BF-482B-AAED-66BB5EF61F58}" type="presOf" srcId="{2CC00B96-FC18-4B2A-AD9F-0E44FE3D3CE9}" destId="{649E62B2-5095-4E73-84DC-E7D3938052BA}" srcOrd="1" destOrd="0" presId="urn:microsoft.com/office/officeart/2005/8/layout/hierarchy2"/>
    <dgm:cxn modelId="{FF705FD6-BB4A-40F9-B7F3-705169CAABD0}" type="presOf" srcId="{2CC00B96-FC18-4B2A-AD9F-0E44FE3D3CE9}" destId="{561CCB30-8270-4110-B8E9-7160054AB9DD}" srcOrd="0" destOrd="0" presId="urn:microsoft.com/office/officeart/2005/8/layout/hierarchy2"/>
    <dgm:cxn modelId="{0C64EACD-73AE-4D71-AAEB-962BBF7A50EB}" type="presOf" srcId="{09EABC1C-6427-4ABF-8FFC-CA03E6063714}" destId="{8F99927F-0DB3-484D-B473-8FDBE15256CE}" srcOrd="1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86EBBB01-0536-4545-81B2-AD9479DCBB67}" srcId="{755D08B5-74E6-466D-B5B3-4CE1D5853E17}" destId="{CF9E77E9-B39B-4505-85CD-EAC8DB68C84C}" srcOrd="0" destOrd="0" parTransId="{09EABC1C-6427-4ABF-8FFC-CA03E6063714}" sibTransId="{E2A73945-8AAF-4F97-A493-0E78AC5B27EF}"/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274BEFDC-28E9-4AFF-B78F-CEEEDD8F19D8}" type="presOf" srcId="{09EABC1C-6427-4ABF-8FFC-CA03E6063714}" destId="{F296E49C-B809-4E21-88E5-92CE10DE2895}" srcOrd="0" destOrd="0" presId="urn:microsoft.com/office/officeart/2005/8/layout/hierarchy2"/>
    <dgm:cxn modelId="{EDF4A35B-DB50-45BA-96EA-FABEB5572257}" type="presOf" srcId="{755D08B5-74E6-466D-B5B3-4CE1D5853E17}" destId="{644CF7FD-25BD-444F-A7DE-E4E0327A1E51}" srcOrd="0" destOrd="0" presId="urn:microsoft.com/office/officeart/2005/8/layout/hierarchy2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  <dgm:cxn modelId="{8A6A7419-D7AD-4F65-B631-F5AC7A02A136}" type="presParOf" srcId="{77626C46-CA10-4E5E-9EB7-2CE7E695BC53}" destId="{561CCB30-8270-4110-B8E9-7160054AB9DD}" srcOrd="2" destOrd="0" presId="urn:microsoft.com/office/officeart/2005/8/layout/hierarchy2"/>
    <dgm:cxn modelId="{F25B2A98-F4C8-4875-B5FF-3508051E05BB}" type="presParOf" srcId="{561CCB30-8270-4110-B8E9-7160054AB9DD}" destId="{649E62B2-5095-4E73-84DC-E7D3938052BA}" srcOrd="0" destOrd="0" presId="urn:microsoft.com/office/officeart/2005/8/layout/hierarchy2"/>
    <dgm:cxn modelId="{2DC590DA-E2CB-48D2-96EC-7A146F19039F}" type="presParOf" srcId="{77626C46-CA10-4E5E-9EB7-2CE7E695BC53}" destId="{725E4EE7-545F-4A53-8D57-A584DDDA2216}" srcOrd="3" destOrd="0" presId="urn:microsoft.com/office/officeart/2005/8/layout/hierarchy2"/>
    <dgm:cxn modelId="{B3A40174-CA76-457E-8866-C5D1344EF18B}" type="presParOf" srcId="{725E4EE7-545F-4A53-8D57-A584DDDA2216}" destId="{644CF7FD-25BD-444F-A7DE-E4E0327A1E51}" srcOrd="0" destOrd="0" presId="urn:microsoft.com/office/officeart/2005/8/layout/hierarchy2"/>
    <dgm:cxn modelId="{EEB286C1-0002-422F-91C1-3CB85AD4FF76}" type="presParOf" srcId="{725E4EE7-545F-4A53-8D57-A584DDDA2216}" destId="{20C4FD69-AA3A-493D-BCAA-E5E4788B5690}" srcOrd="1" destOrd="0" presId="urn:microsoft.com/office/officeart/2005/8/layout/hierarchy2"/>
    <dgm:cxn modelId="{882C535F-E705-4ECA-813E-DABCA58830B6}" type="presParOf" srcId="{20C4FD69-AA3A-493D-BCAA-E5E4788B5690}" destId="{F296E49C-B809-4E21-88E5-92CE10DE2895}" srcOrd="0" destOrd="0" presId="urn:microsoft.com/office/officeart/2005/8/layout/hierarchy2"/>
    <dgm:cxn modelId="{BB5B1C4D-BB7E-4EA0-840C-4B83123643A5}" type="presParOf" srcId="{F296E49C-B809-4E21-88E5-92CE10DE2895}" destId="{8F99927F-0DB3-484D-B473-8FDBE15256CE}" srcOrd="0" destOrd="0" presId="urn:microsoft.com/office/officeart/2005/8/layout/hierarchy2"/>
    <dgm:cxn modelId="{CF43185D-84E7-42BA-90F5-1B11A8D55676}" type="presParOf" srcId="{20C4FD69-AA3A-493D-BCAA-E5E4788B5690}" destId="{D3036361-5EC3-4C7C-AE34-971BEDC635CD}" srcOrd="1" destOrd="0" presId="urn:microsoft.com/office/officeart/2005/8/layout/hierarchy2"/>
    <dgm:cxn modelId="{FBFECA76-EBA8-406F-BB63-B7C8C140C5D0}" type="presParOf" srcId="{D3036361-5EC3-4C7C-AE34-971BEDC635CD}" destId="{0F930B97-6DFA-4765-BCAA-3BC0BA636DD3}" srcOrd="0" destOrd="0" presId="urn:microsoft.com/office/officeart/2005/8/layout/hierarchy2"/>
    <dgm:cxn modelId="{53B53A59-5369-404C-A18B-07C8D079CED0}" type="presParOf" srcId="{D3036361-5EC3-4C7C-AE34-971BEDC635CD}" destId="{B60FAB9A-D530-40AC-ADAA-0762771991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3E9AD-DE75-4034-97E4-28B2F8CF51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840F3C-BE13-493E-AFF6-654B355773A0}">
      <dgm:prSet phldrT="[文字]" custT="1"/>
      <dgm:spPr/>
      <dgm:t>
        <a:bodyPr/>
        <a:lstStyle/>
        <a:p>
          <a:r>
            <a:rPr lang="zh-TW" altLang="en-US" sz="2000" dirty="0" smtClean="0"/>
            <a:t>改良查詢功能</a:t>
          </a:r>
          <a:endParaRPr lang="zh-TW" altLang="en-US" sz="2000" dirty="0"/>
        </a:p>
      </dgm:t>
    </dgm:pt>
    <dgm:pt modelId="{1A5D8D1F-55DC-4198-8C1E-2F2F62781CF3}" type="par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F0A1FA83-C118-4D11-A0FC-E3C20F193430}" type="sibTrans" cxnId="{B6248C0F-30D4-43DA-9D2A-CA5C9457EF6B}">
      <dgm:prSet/>
      <dgm:spPr/>
      <dgm:t>
        <a:bodyPr/>
        <a:lstStyle/>
        <a:p>
          <a:endParaRPr lang="zh-TW" altLang="en-US"/>
        </a:p>
      </dgm:t>
    </dgm:pt>
    <dgm:pt modelId="{22932DAB-46D0-4302-B8F4-2030DE1EAD16}">
      <dgm:prSet phldrT="[文字]" custT="1"/>
      <dgm:spPr/>
      <dgm:t>
        <a:bodyPr/>
        <a:lstStyle/>
        <a:p>
          <a:r>
            <a:rPr lang="zh-TW" altLang="en-US" sz="2000" dirty="0" smtClean="0"/>
            <a:t>選課的學生</a:t>
          </a:r>
          <a:endParaRPr lang="zh-TW" altLang="en-US" sz="2000" dirty="0"/>
        </a:p>
      </dgm:t>
    </dgm:pt>
    <dgm:pt modelId="{89EB9DC9-E1F3-4DD0-9CD3-A5496A699EE9}" type="par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C0E36FFA-9106-4FFE-82AD-8C7E319A6B7C}" type="sibTrans" cxnId="{9B6A2492-DEB7-45B0-8841-0337B5F3BFB0}">
      <dgm:prSet/>
      <dgm:spPr/>
      <dgm:t>
        <a:bodyPr/>
        <a:lstStyle/>
        <a:p>
          <a:endParaRPr lang="zh-TW" altLang="en-US"/>
        </a:p>
      </dgm:t>
    </dgm:pt>
    <dgm:pt modelId="{29CE95C7-55ED-4E6E-9D8C-9164DCD599C7}">
      <dgm:prSet phldrT="[文字]" custT="1"/>
      <dgm:spPr/>
      <dgm:t>
        <a:bodyPr/>
        <a:lstStyle/>
        <a:p>
          <a:r>
            <a:rPr lang="zh-TW" altLang="en-US" sz="2000" dirty="0" smtClean="0"/>
            <a:t>多條件搜尋與推薦系統</a:t>
          </a:r>
          <a:endParaRPr lang="zh-TW" altLang="en-US" sz="2000" dirty="0"/>
        </a:p>
      </dgm:t>
    </dgm:pt>
    <dgm:pt modelId="{6CD8C544-44D6-4D86-AEEE-9FD355DE23A2}" type="par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A5C8A27E-CA2F-4B0C-B8EA-A98380CA5D72}" type="sibTrans" cxnId="{0D2E6DA2-01A1-4A0C-9BC9-B9B2C9EA3F59}">
      <dgm:prSet/>
      <dgm:spPr/>
      <dgm:t>
        <a:bodyPr/>
        <a:lstStyle/>
        <a:p>
          <a:endParaRPr lang="zh-TW" altLang="en-US"/>
        </a:p>
      </dgm:t>
    </dgm:pt>
    <dgm:pt modelId="{B55C9A14-D5E9-41AE-B795-953E5045D670}">
      <dgm:prSet phldrT="[文字]" custT="1"/>
      <dgm:spPr/>
      <dgm:t>
        <a:bodyPr/>
        <a:lstStyle/>
        <a:p>
          <a:r>
            <a:rPr lang="zh-TW" altLang="en-US" sz="2000" dirty="0" smtClean="0"/>
            <a:t>以向量空間模型實現</a:t>
          </a:r>
          <a:endParaRPr lang="zh-TW" altLang="en-US" sz="2000" dirty="0"/>
        </a:p>
      </dgm:t>
    </dgm:pt>
    <dgm:pt modelId="{4EFE51A2-13EB-4D3C-8957-9A8C6B980FE3}" type="par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8266D6BA-3F00-4562-A640-1ACE4AB74B16}" type="sibTrans" cxnId="{B0985387-E90D-45AA-A9AA-0725DA15DD5F}">
      <dgm:prSet/>
      <dgm:spPr/>
      <dgm:t>
        <a:bodyPr/>
        <a:lstStyle/>
        <a:p>
          <a:endParaRPr lang="zh-TW" altLang="en-US"/>
        </a:p>
      </dgm:t>
    </dgm:pt>
    <dgm:pt modelId="{DEFDFCA5-E1D5-4818-8949-52EBB668D05B}" type="pres">
      <dgm:prSet presAssocID="{F5B3E9AD-DE75-4034-97E4-28B2F8CF51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E643D0-D241-4A38-A03B-9FD9078AD0D7}" type="pres">
      <dgm:prSet presAssocID="{A3840F3C-BE13-493E-AFF6-654B355773A0}" presName="root1" presStyleCnt="0"/>
      <dgm:spPr/>
    </dgm:pt>
    <dgm:pt modelId="{301E9B32-E5E3-4638-BCC5-4D85D34B5896}" type="pres">
      <dgm:prSet presAssocID="{A3840F3C-BE13-493E-AFF6-654B35577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BCE54-6528-44EC-ADE7-9AD84508E237}" type="pres">
      <dgm:prSet presAssocID="{A3840F3C-BE13-493E-AFF6-654B355773A0}" presName="level2hierChild" presStyleCnt="0"/>
      <dgm:spPr/>
    </dgm:pt>
    <dgm:pt modelId="{AAA34AFC-D134-499F-83EA-E15C4C87323B}" type="pres">
      <dgm:prSet presAssocID="{89EB9DC9-E1F3-4DD0-9CD3-A5496A699EE9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7D1584CE-C1CF-4176-800B-0AA633E86123}" type="pres">
      <dgm:prSet presAssocID="{89EB9DC9-E1F3-4DD0-9CD3-A5496A699EE9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2CDDBD98-C230-422B-B491-84F23FAF81F5}" type="pres">
      <dgm:prSet presAssocID="{22932DAB-46D0-4302-B8F4-2030DE1EAD16}" presName="root2" presStyleCnt="0"/>
      <dgm:spPr/>
    </dgm:pt>
    <dgm:pt modelId="{7BD676FD-6047-4321-BCA0-CC491B0936CF}" type="pres">
      <dgm:prSet presAssocID="{22932DAB-46D0-4302-B8F4-2030DE1EAD1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626C46-CA10-4E5E-9EB7-2CE7E695BC53}" type="pres">
      <dgm:prSet presAssocID="{22932DAB-46D0-4302-B8F4-2030DE1EAD16}" presName="level3hierChild" presStyleCnt="0"/>
      <dgm:spPr/>
    </dgm:pt>
    <dgm:pt modelId="{08B2C7B9-5A17-4507-932C-427CE73FD367}" type="pres">
      <dgm:prSet presAssocID="{6CD8C544-44D6-4D86-AEEE-9FD355DE23A2}" presName="conn2-1" presStyleLbl="parChTrans1D3" presStyleIdx="0" presStyleCnt="1"/>
      <dgm:spPr/>
      <dgm:t>
        <a:bodyPr/>
        <a:lstStyle/>
        <a:p>
          <a:endParaRPr lang="zh-TW" altLang="en-US"/>
        </a:p>
      </dgm:t>
    </dgm:pt>
    <dgm:pt modelId="{E495DACB-2BA9-44F2-9CA0-3CA1EB9C31EC}" type="pres">
      <dgm:prSet presAssocID="{6CD8C544-44D6-4D86-AEEE-9FD355DE23A2}" presName="connTx" presStyleLbl="parChTrans1D3" presStyleIdx="0" presStyleCnt="1"/>
      <dgm:spPr/>
      <dgm:t>
        <a:bodyPr/>
        <a:lstStyle/>
        <a:p>
          <a:endParaRPr lang="zh-TW" altLang="en-US"/>
        </a:p>
      </dgm:t>
    </dgm:pt>
    <dgm:pt modelId="{C274215B-6812-4A0D-B267-AFA3CAF601CD}" type="pres">
      <dgm:prSet presAssocID="{29CE95C7-55ED-4E6E-9D8C-9164DCD599C7}" presName="root2" presStyleCnt="0"/>
      <dgm:spPr/>
    </dgm:pt>
    <dgm:pt modelId="{C787D603-0ACC-4ADE-B0D0-F7523DA2D63E}" type="pres">
      <dgm:prSet presAssocID="{29CE95C7-55ED-4E6E-9D8C-9164DCD599C7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937CB-5C81-4614-AE02-39FED84C3DE9}" type="pres">
      <dgm:prSet presAssocID="{29CE95C7-55ED-4E6E-9D8C-9164DCD599C7}" presName="level3hierChild" presStyleCnt="0"/>
      <dgm:spPr/>
    </dgm:pt>
    <dgm:pt modelId="{380C64CF-0168-4651-BFAF-15B535EFD4C4}" type="pres">
      <dgm:prSet presAssocID="{4EFE51A2-13EB-4D3C-8957-9A8C6B980FE3}" presName="conn2-1" presStyleLbl="parChTrans1D4" presStyleIdx="0" presStyleCnt="1"/>
      <dgm:spPr/>
      <dgm:t>
        <a:bodyPr/>
        <a:lstStyle/>
        <a:p>
          <a:endParaRPr lang="zh-TW" altLang="en-US"/>
        </a:p>
      </dgm:t>
    </dgm:pt>
    <dgm:pt modelId="{DC7BC676-56BF-4E79-916D-2876BE9DF9F6}" type="pres">
      <dgm:prSet presAssocID="{4EFE51A2-13EB-4D3C-8957-9A8C6B980FE3}" presName="connTx" presStyleLbl="parChTrans1D4" presStyleIdx="0" presStyleCnt="1"/>
      <dgm:spPr/>
      <dgm:t>
        <a:bodyPr/>
        <a:lstStyle/>
        <a:p>
          <a:endParaRPr lang="zh-TW" altLang="en-US"/>
        </a:p>
      </dgm:t>
    </dgm:pt>
    <dgm:pt modelId="{59B4F0B1-E09F-4C87-93C2-958054CA3B4E}" type="pres">
      <dgm:prSet presAssocID="{B55C9A14-D5E9-41AE-B795-953E5045D670}" presName="root2" presStyleCnt="0"/>
      <dgm:spPr/>
    </dgm:pt>
    <dgm:pt modelId="{75900B4E-4D43-4989-BFFA-03C02D555E1D}" type="pres">
      <dgm:prSet presAssocID="{B55C9A14-D5E9-41AE-B795-953E5045D670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59643D-77DA-4314-92E7-8AC8596DB0B4}" type="pres">
      <dgm:prSet presAssocID="{B55C9A14-D5E9-41AE-B795-953E5045D670}" presName="level3hierChild" presStyleCnt="0"/>
      <dgm:spPr/>
    </dgm:pt>
  </dgm:ptLst>
  <dgm:cxnLst>
    <dgm:cxn modelId="{95104BCD-3447-48E3-BA1E-29B7A959A709}" type="presOf" srcId="{29CE95C7-55ED-4E6E-9D8C-9164DCD599C7}" destId="{C787D603-0ACC-4ADE-B0D0-F7523DA2D63E}" srcOrd="0" destOrd="0" presId="urn:microsoft.com/office/officeart/2005/8/layout/hierarchy2"/>
    <dgm:cxn modelId="{B6248C0F-30D4-43DA-9D2A-CA5C9457EF6B}" srcId="{F5B3E9AD-DE75-4034-97E4-28B2F8CF510A}" destId="{A3840F3C-BE13-493E-AFF6-654B355773A0}" srcOrd="0" destOrd="0" parTransId="{1A5D8D1F-55DC-4198-8C1E-2F2F62781CF3}" sibTransId="{F0A1FA83-C118-4D11-A0FC-E3C20F193430}"/>
    <dgm:cxn modelId="{23C6B7D6-7E43-4165-B631-D2E21DA228E3}" type="presOf" srcId="{4EFE51A2-13EB-4D3C-8957-9A8C6B980FE3}" destId="{DC7BC676-56BF-4E79-916D-2876BE9DF9F6}" srcOrd="1" destOrd="0" presId="urn:microsoft.com/office/officeart/2005/8/layout/hierarchy2"/>
    <dgm:cxn modelId="{FB8E60E5-00A4-447C-AF35-ACB132736D60}" type="presOf" srcId="{4EFE51A2-13EB-4D3C-8957-9A8C6B980FE3}" destId="{380C64CF-0168-4651-BFAF-15B535EFD4C4}" srcOrd="0" destOrd="0" presId="urn:microsoft.com/office/officeart/2005/8/layout/hierarchy2"/>
    <dgm:cxn modelId="{5BA292D8-B62C-47B3-A78B-86EF84869BBE}" type="presOf" srcId="{B55C9A14-D5E9-41AE-B795-953E5045D670}" destId="{75900B4E-4D43-4989-BFFA-03C02D555E1D}" srcOrd="0" destOrd="0" presId="urn:microsoft.com/office/officeart/2005/8/layout/hierarchy2"/>
    <dgm:cxn modelId="{AAB08F65-A730-4FD0-9D9E-B6D79041EE60}" type="presOf" srcId="{22932DAB-46D0-4302-B8F4-2030DE1EAD16}" destId="{7BD676FD-6047-4321-BCA0-CC491B0936CF}" srcOrd="0" destOrd="0" presId="urn:microsoft.com/office/officeart/2005/8/layout/hierarchy2"/>
    <dgm:cxn modelId="{0D2E6DA2-01A1-4A0C-9BC9-B9B2C9EA3F59}" srcId="{22932DAB-46D0-4302-B8F4-2030DE1EAD16}" destId="{29CE95C7-55ED-4E6E-9D8C-9164DCD599C7}" srcOrd="0" destOrd="0" parTransId="{6CD8C544-44D6-4D86-AEEE-9FD355DE23A2}" sibTransId="{A5C8A27E-CA2F-4B0C-B8EA-A98380CA5D72}"/>
    <dgm:cxn modelId="{6576FF8E-4928-4E9A-B626-1C2FE7FDA9E8}" type="presOf" srcId="{6CD8C544-44D6-4D86-AEEE-9FD355DE23A2}" destId="{E495DACB-2BA9-44F2-9CA0-3CA1EB9C31EC}" srcOrd="1" destOrd="0" presId="urn:microsoft.com/office/officeart/2005/8/layout/hierarchy2"/>
    <dgm:cxn modelId="{B0985387-E90D-45AA-A9AA-0725DA15DD5F}" srcId="{29CE95C7-55ED-4E6E-9D8C-9164DCD599C7}" destId="{B55C9A14-D5E9-41AE-B795-953E5045D670}" srcOrd="0" destOrd="0" parTransId="{4EFE51A2-13EB-4D3C-8957-9A8C6B980FE3}" sibTransId="{8266D6BA-3F00-4562-A640-1ACE4AB74B16}"/>
    <dgm:cxn modelId="{9B6A2492-DEB7-45B0-8841-0337B5F3BFB0}" srcId="{A3840F3C-BE13-493E-AFF6-654B355773A0}" destId="{22932DAB-46D0-4302-B8F4-2030DE1EAD16}" srcOrd="0" destOrd="0" parTransId="{89EB9DC9-E1F3-4DD0-9CD3-A5496A699EE9}" sibTransId="{C0E36FFA-9106-4FFE-82AD-8C7E319A6B7C}"/>
    <dgm:cxn modelId="{6F03C059-0309-4B1B-A47F-687FDE8E5917}" type="presOf" srcId="{F5B3E9AD-DE75-4034-97E4-28B2F8CF510A}" destId="{DEFDFCA5-E1D5-4818-8949-52EBB668D05B}" srcOrd="0" destOrd="0" presId="urn:microsoft.com/office/officeart/2005/8/layout/hierarchy2"/>
    <dgm:cxn modelId="{A22D93C6-5C0E-455E-80FD-FD32A6B677A0}" type="presOf" srcId="{89EB9DC9-E1F3-4DD0-9CD3-A5496A699EE9}" destId="{AAA34AFC-D134-499F-83EA-E15C4C87323B}" srcOrd="0" destOrd="0" presId="urn:microsoft.com/office/officeart/2005/8/layout/hierarchy2"/>
    <dgm:cxn modelId="{3BEF599F-F2A2-448F-B36E-1F6854DB5D45}" type="presOf" srcId="{6CD8C544-44D6-4D86-AEEE-9FD355DE23A2}" destId="{08B2C7B9-5A17-4507-932C-427CE73FD367}" srcOrd="0" destOrd="0" presId="urn:microsoft.com/office/officeart/2005/8/layout/hierarchy2"/>
    <dgm:cxn modelId="{C17FDADF-D7D0-4316-8038-415E2E4306B9}" type="presOf" srcId="{A3840F3C-BE13-493E-AFF6-654B355773A0}" destId="{301E9B32-E5E3-4638-BCC5-4D85D34B5896}" srcOrd="0" destOrd="0" presId="urn:microsoft.com/office/officeart/2005/8/layout/hierarchy2"/>
    <dgm:cxn modelId="{BF73BEC7-F6F0-4B18-93B1-0791B3065D95}" type="presOf" srcId="{89EB9DC9-E1F3-4DD0-9CD3-A5496A699EE9}" destId="{7D1584CE-C1CF-4176-800B-0AA633E86123}" srcOrd="1" destOrd="0" presId="urn:microsoft.com/office/officeart/2005/8/layout/hierarchy2"/>
    <dgm:cxn modelId="{0A1DDB7A-D191-417C-AAF4-43B5EC484DA4}" type="presParOf" srcId="{DEFDFCA5-E1D5-4818-8949-52EBB668D05B}" destId="{BBE643D0-D241-4A38-A03B-9FD9078AD0D7}" srcOrd="0" destOrd="0" presId="urn:microsoft.com/office/officeart/2005/8/layout/hierarchy2"/>
    <dgm:cxn modelId="{34A58D40-370F-4285-ABAD-FB06144D58DB}" type="presParOf" srcId="{BBE643D0-D241-4A38-A03B-9FD9078AD0D7}" destId="{301E9B32-E5E3-4638-BCC5-4D85D34B5896}" srcOrd="0" destOrd="0" presId="urn:microsoft.com/office/officeart/2005/8/layout/hierarchy2"/>
    <dgm:cxn modelId="{4333C929-45B2-4604-9FF9-AA5983C36C86}" type="presParOf" srcId="{BBE643D0-D241-4A38-A03B-9FD9078AD0D7}" destId="{67CBCE54-6528-44EC-ADE7-9AD84508E237}" srcOrd="1" destOrd="0" presId="urn:microsoft.com/office/officeart/2005/8/layout/hierarchy2"/>
    <dgm:cxn modelId="{1B22294F-26FF-4BC4-9D37-7E64AB497A44}" type="presParOf" srcId="{67CBCE54-6528-44EC-ADE7-9AD84508E237}" destId="{AAA34AFC-D134-499F-83EA-E15C4C87323B}" srcOrd="0" destOrd="0" presId="urn:microsoft.com/office/officeart/2005/8/layout/hierarchy2"/>
    <dgm:cxn modelId="{851F8251-8BB6-474B-9AF4-E86D16DDDD4E}" type="presParOf" srcId="{AAA34AFC-D134-499F-83EA-E15C4C87323B}" destId="{7D1584CE-C1CF-4176-800B-0AA633E86123}" srcOrd="0" destOrd="0" presId="urn:microsoft.com/office/officeart/2005/8/layout/hierarchy2"/>
    <dgm:cxn modelId="{504D23C2-0553-41C6-9972-2F717C5D0065}" type="presParOf" srcId="{67CBCE54-6528-44EC-ADE7-9AD84508E237}" destId="{2CDDBD98-C230-422B-B491-84F23FAF81F5}" srcOrd="1" destOrd="0" presId="urn:microsoft.com/office/officeart/2005/8/layout/hierarchy2"/>
    <dgm:cxn modelId="{71C544D2-58F6-49B7-94E9-783F4E070957}" type="presParOf" srcId="{2CDDBD98-C230-422B-B491-84F23FAF81F5}" destId="{7BD676FD-6047-4321-BCA0-CC491B0936CF}" srcOrd="0" destOrd="0" presId="urn:microsoft.com/office/officeart/2005/8/layout/hierarchy2"/>
    <dgm:cxn modelId="{287FB99D-27A9-48AA-BF79-A6F9E9EF84A8}" type="presParOf" srcId="{2CDDBD98-C230-422B-B491-84F23FAF81F5}" destId="{77626C46-CA10-4E5E-9EB7-2CE7E695BC53}" srcOrd="1" destOrd="0" presId="urn:microsoft.com/office/officeart/2005/8/layout/hierarchy2"/>
    <dgm:cxn modelId="{1D9BE0D8-D6E5-4B35-91BF-AD90D8D2D1E8}" type="presParOf" srcId="{77626C46-CA10-4E5E-9EB7-2CE7E695BC53}" destId="{08B2C7B9-5A17-4507-932C-427CE73FD367}" srcOrd="0" destOrd="0" presId="urn:microsoft.com/office/officeart/2005/8/layout/hierarchy2"/>
    <dgm:cxn modelId="{AF8632D6-7C12-4353-BAA4-64C86C7648FD}" type="presParOf" srcId="{08B2C7B9-5A17-4507-932C-427CE73FD367}" destId="{E495DACB-2BA9-44F2-9CA0-3CA1EB9C31EC}" srcOrd="0" destOrd="0" presId="urn:microsoft.com/office/officeart/2005/8/layout/hierarchy2"/>
    <dgm:cxn modelId="{09C51251-26A0-470B-9AE8-E51D0B09E046}" type="presParOf" srcId="{77626C46-CA10-4E5E-9EB7-2CE7E695BC53}" destId="{C274215B-6812-4A0D-B267-AFA3CAF601CD}" srcOrd="1" destOrd="0" presId="urn:microsoft.com/office/officeart/2005/8/layout/hierarchy2"/>
    <dgm:cxn modelId="{E269BC77-E7D6-4E66-8CBB-C4AE297A2CA9}" type="presParOf" srcId="{C274215B-6812-4A0D-B267-AFA3CAF601CD}" destId="{C787D603-0ACC-4ADE-B0D0-F7523DA2D63E}" srcOrd="0" destOrd="0" presId="urn:microsoft.com/office/officeart/2005/8/layout/hierarchy2"/>
    <dgm:cxn modelId="{A4155154-1F2A-495E-8737-BE1E6274BE89}" type="presParOf" srcId="{C274215B-6812-4A0D-B267-AFA3CAF601CD}" destId="{B16937CB-5C81-4614-AE02-39FED84C3DE9}" srcOrd="1" destOrd="0" presId="urn:microsoft.com/office/officeart/2005/8/layout/hierarchy2"/>
    <dgm:cxn modelId="{62B08F70-C484-4C51-A195-9EC8338B9FFD}" type="presParOf" srcId="{B16937CB-5C81-4614-AE02-39FED84C3DE9}" destId="{380C64CF-0168-4651-BFAF-15B535EFD4C4}" srcOrd="0" destOrd="0" presId="urn:microsoft.com/office/officeart/2005/8/layout/hierarchy2"/>
    <dgm:cxn modelId="{00EB06E3-CAFA-4210-A265-B4FEAB420988}" type="presParOf" srcId="{380C64CF-0168-4651-BFAF-15B535EFD4C4}" destId="{DC7BC676-56BF-4E79-916D-2876BE9DF9F6}" srcOrd="0" destOrd="0" presId="urn:microsoft.com/office/officeart/2005/8/layout/hierarchy2"/>
    <dgm:cxn modelId="{A5B6FCF9-5990-4A0E-A622-31167FA56007}" type="presParOf" srcId="{B16937CB-5C81-4614-AE02-39FED84C3DE9}" destId="{59B4F0B1-E09F-4C87-93C2-958054CA3B4E}" srcOrd="1" destOrd="0" presId="urn:microsoft.com/office/officeart/2005/8/layout/hierarchy2"/>
    <dgm:cxn modelId="{B1160490-19F6-4996-9BE7-1CFB92165551}" type="presParOf" srcId="{59B4F0B1-E09F-4C87-93C2-958054CA3B4E}" destId="{75900B4E-4D43-4989-BFFA-03C02D555E1D}" srcOrd="0" destOrd="0" presId="urn:microsoft.com/office/officeart/2005/8/layout/hierarchy2"/>
    <dgm:cxn modelId="{1860C627-4F09-4B37-94CD-9C837E20B496}" type="presParOf" srcId="{59B4F0B1-E09F-4C87-93C2-958054CA3B4E}" destId="{CB59643D-77DA-4314-92E7-8AC8596DB0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改良選課流程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 rot="19457599">
          <a:off x="4457026" y="2360399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353166"/>
        <a:ext cx="46633" cy="46633"/>
      </dsp:txXfrm>
    </dsp:sp>
    <dsp:sp modelId="{C787D603-0ACC-4ADE-B0D0-F7523DA2D63E}">
      <dsp:nvSpPr>
        <dsp:cNvPr id="0" name=""/>
        <dsp:cNvSpPr/>
      </dsp:nvSpPr>
      <dsp:spPr>
        <a:xfrm>
          <a:off x="5302041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合併全校課程查詢與選課系統</a:t>
          </a:r>
          <a:endParaRPr lang="zh-TW" altLang="en-US" sz="2000" kern="1200" dirty="0"/>
        </a:p>
      </dsp:txBody>
      <dsp:txXfrm>
        <a:off x="5329769" y="1658694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088226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085376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1630966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以勾選的方式勾選篩選條件</a:t>
          </a:r>
          <a:endParaRPr lang="zh-TW" altLang="en-US" sz="2000" kern="1200" dirty="0"/>
        </a:p>
      </dsp:txBody>
      <dsp:txXfrm>
        <a:off x="7980494" y="1658694"/>
        <a:ext cx="1837919" cy="891231"/>
      </dsp:txXfrm>
    </dsp:sp>
    <dsp:sp modelId="{561CCB30-8270-4110-B8E9-7160054AB9DD}">
      <dsp:nvSpPr>
        <dsp:cNvPr id="0" name=""/>
        <dsp:cNvSpPr/>
      </dsp:nvSpPr>
      <dsp:spPr>
        <a:xfrm rot="2142401">
          <a:off x="4457026" y="2904744"/>
          <a:ext cx="932679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932679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0049" y="2897511"/>
        <a:ext cx="46633" cy="46633"/>
      </dsp:txXfrm>
    </dsp:sp>
    <dsp:sp modelId="{644CF7FD-25BD-444F-A7DE-E4E0327A1E51}">
      <dsp:nvSpPr>
        <dsp:cNvPr id="0" name=""/>
        <dsp:cNvSpPr/>
      </dsp:nvSpPr>
      <dsp:spPr>
        <a:xfrm>
          <a:off x="5302041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客製化選課</a:t>
          </a:r>
          <a:endParaRPr lang="zh-TW" altLang="en-US" sz="2000" kern="1200" dirty="0"/>
        </a:p>
      </dsp:txBody>
      <dsp:txXfrm>
        <a:off x="5329769" y="2747385"/>
        <a:ext cx="1837919" cy="891231"/>
      </dsp:txXfrm>
    </dsp:sp>
    <dsp:sp modelId="{F296E49C-B809-4E21-88E5-92CE10DE2895}">
      <dsp:nvSpPr>
        <dsp:cNvPr id="0" name=""/>
        <dsp:cNvSpPr/>
      </dsp:nvSpPr>
      <dsp:spPr>
        <a:xfrm>
          <a:off x="7195416" y="3176917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3174067"/>
        <a:ext cx="37867" cy="37867"/>
      </dsp:txXfrm>
    </dsp:sp>
    <dsp:sp modelId="{0F930B97-6DFA-4765-BCAA-3BC0BA636DD3}">
      <dsp:nvSpPr>
        <dsp:cNvPr id="0" name=""/>
        <dsp:cNvSpPr/>
      </dsp:nvSpPr>
      <dsp:spPr>
        <a:xfrm>
          <a:off x="7952766" y="2719657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以圖形視覺化呈現搜尋結果</a:t>
          </a:r>
          <a:endParaRPr lang="zh-TW" altLang="en-US" sz="2000" kern="1200" dirty="0"/>
        </a:p>
      </dsp:txBody>
      <dsp:txXfrm>
        <a:off x="7980494" y="2747385"/>
        <a:ext cx="1837919" cy="8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E9B32-E5E3-4638-BCC5-4D85D34B5896}">
      <dsp:nvSpPr>
        <dsp:cNvPr id="0" name=""/>
        <dsp:cNvSpPr/>
      </dsp:nvSpPr>
      <dsp:spPr>
        <a:xfrm>
          <a:off x="59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改良查詢功能</a:t>
          </a:r>
          <a:endParaRPr lang="zh-TW" altLang="en-US" sz="2000" kern="1200" dirty="0"/>
        </a:p>
      </dsp:txBody>
      <dsp:txXfrm>
        <a:off x="28319" y="2203040"/>
        <a:ext cx="1837919" cy="891231"/>
      </dsp:txXfrm>
    </dsp:sp>
    <dsp:sp modelId="{AAA34AFC-D134-499F-83EA-E15C4C87323B}">
      <dsp:nvSpPr>
        <dsp:cNvPr id="0" name=""/>
        <dsp:cNvSpPr/>
      </dsp:nvSpPr>
      <dsp:spPr>
        <a:xfrm>
          <a:off x="189396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53707" y="2629722"/>
        <a:ext cx="37867" cy="37867"/>
      </dsp:txXfrm>
    </dsp:sp>
    <dsp:sp modelId="{7BD676FD-6047-4321-BCA0-CC491B0936CF}">
      <dsp:nvSpPr>
        <dsp:cNvPr id="0" name=""/>
        <dsp:cNvSpPr/>
      </dsp:nvSpPr>
      <dsp:spPr>
        <a:xfrm>
          <a:off x="265131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選課的學生</a:t>
          </a:r>
          <a:endParaRPr lang="zh-TW" altLang="en-US" sz="2000" kern="1200" dirty="0"/>
        </a:p>
      </dsp:txBody>
      <dsp:txXfrm>
        <a:off x="2679044" y="2203040"/>
        <a:ext cx="1837919" cy="891231"/>
      </dsp:txXfrm>
    </dsp:sp>
    <dsp:sp modelId="{08B2C7B9-5A17-4507-932C-427CE73FD367}">
      <dsp:nvSpPr>
        <dsp:cNvPr id="0" name=""/>
        <dsp:cNvSpPr/>
      </dsp:nvSpPr>
      <dsp:spPr>
        <a:xfrm>
          <a:off x="4544691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904432" y="2629722"/>
        <a:ext cx="37867" cy="37867"/>
      </dsp:txXfrm>
    </dsp:sp>
    <dsp:sp modelId="{C787D603-0ACC-4ADE-B0D0-F7523DA2D63E}">
      <dsp:nvSpPr>
        <dsp:cNvPr id="0" name=""/>
        <dsp:cNvSpPr/>
      </dsp:nvSpPr>
      <dsp:spPr>
        <a:xfrm>
          <a:off x="5302041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多條件搜尋與推薦系統</a:t>
          </a:r>
          <a:endParaRPr lang="zh-TW" altLang="en-US" sz="2000" kern="1200" dirty="0"/>
        </a:p>
      </dsp:txBody>
      <dsp:txXfrm>
        <a:off x="5329769" y="2203040"/>
        <a:ext cx="1837919" cy="891231"/>
      </dsp:txXfrm>
    </dsp:sp>
    <dsp:sp modelId="{380C64CF-0168-4651-BFAF-15B535EFD4C4}">
      <dsp:nvSpPr>
        <dsp:cNvPr id="0" name=""/>
        <dsp:cNvSpPr/>
      </dsp:nvSpPr>
      <dsp:spPr>
        <a:xfrm>
          <a:off x="7195416" y="2632572"/>
          <a:ext cx="757350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757350" y="160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7555158" y="2629722"/>
        <a:ext cx="37867" cy="37867"/>
      </dsp:txXfrm>
    </dsp:sp>
    <dsp:sp modelId="{75900B4E-4D43-4989-BFFA-03C02D555E1D}">
      <dsp:nvSpPr>
        <dsp:cNvPr id="0" name=""/>
        <dsp:cNvSpPr/>
      </dsp:nvSpPr>
      <dsp:spPr>
        <a:xfrm>
          <a:off x="7952766" y="2175312"/>
          <a:ext cx="1893375" cy="9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以向量空間模型實現</a:t>
          </a:r>
          <a:endParaRPr lang="zh-TW" altLang="en-US" sz="2000" kern="1200" dirty="0"/>
        </a:p>
      </dsp:txBody>
      <dsp:txXfrm>
        <a:off x="7980494" y="2203040"/>
        <a:ext cx="1837919" cy="89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B0-4A7F-41BF-AB95-BB3B35C524C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9D15-C0E6-46EF-89C9-A2EC7E03D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4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4C6A-AC1F-4625-959F-DB15C8D74F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13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01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174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32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338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9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325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85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0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20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27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364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2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9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6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 smtClean="0">
                <a:solidFill>
                  <a:srgbClr val="000000"/>
                </a:solidFill>
                <a:latin typeface="Calibri"/>
              </a:rPr>
              <a:t>專案期中進度</a:t>
            </a:r>
            <a:r>
              <a:rPr lang="en-US" altLang="zh-TW" sz="4400" dirty="0" smtClean="0">
                <a:solidFill>
                  <a:srgbClr val="000000"/>
                </a:solidFill>
                <a:latin typeface="Calibri"/>
              </a:rPr>
              <a:t>Review</a:t>
            </a:r>
            <a:br>
              <a:rPr lang="en-US" altLang="zh-TW" sz="4400" dirty="0" smtClean="0">
                <a:solidFill>
                  <a:srgbClr val="000000"/>
                </a:solidFill>
                <a:latin typeface="Calibri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zh-TW" altLang="en-US" dirty="0"/>
              <a:t>輕鬆選課</a:t>
            </a:r>
            <a:r>
              <a:rPr lang="en-US" altLang="zh-TW" dirty="0"/>
              <a:t>E</a:t>
            </a:r>
            <a:r>
              <a:rPr lang="zh-TW" altLang="en-US" dirty="0"/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6541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 smtClean="0"/>
              <a:t>第</a:t>
            </a:r>
            <a:r>
              <a:rPr kumimoji="1" lang="en-US" altLang="zh-TW" dirty="0"/>
              <a:t>7</a:t>
            </a:r>
            <a:r>
              <a:rPr kumimoji="1" lang="zh-TW" altLang="en-US" dirty="0" smtClean="0"/>
              <a:t>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小組成員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簡報日期</a:t>
            </a:r>
            <a:endParaRPr kumimoji="1" lang="en-US" altLang="zh-TW" dirty="0" smtClean="0"/>
          </a:p>
          <a:p>
            <a:r>
              <a:rPr kumimoji="1" lang="zh-TW" altLang="en-US" dirty="0" smtClean="0"/>
              <a:t>國立政治大學 資訊科學系 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2018 </a:t>
            </a:r>
            <a:r>
              <a:rPr kumimoji="1" lang="zh-TW" altLang="en-US" dirty="0" smtClean="0"/>
              <a:t>軟體工程概論課程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54109" y="3001961"/>
            <a:ext cx="3177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104703001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林定軒</a:t>
            </a:r>
            <a:endParaRPr kumimoji="1" lang="en-US" altLang="zh-TW" dirty="0" smtClean="0"/>
          </a:p>
          <a:p>
            <a:r>
              <a:rPr kumimoji="1" lang="en-US" altLang="zh-TW" dirty="0"/>
              <a:t>104703014 </a:t>
            </a:r>
            <a:r>
              <a:rPr kumimoji="1" lang="zh-TW" altLang="en-US" dirty="0"/>
              <a:t>資科三 陳庭</a:t>
            </a:r>
            <a:r>
              <a:rPr kumimoji="1" lang="zh-TW" altLang="en-US" dirty="0" smtClean="0"/>
              <a:t>軒</a:t>
            </a:r>
            <a:endParaRPr kumimoji="1" lang="en-US" altLang="zh-TW" dirty="0" smtClean="0"/>
          </a:p>
          <a:p>
            <a:r>
              <a:rPr kumimoji="1" lang="en-US" altLang="zh-TW" dirty="0"/>
              <a:t>104703015 </a:t>
            </a:r>
            <a:r>
              <a:rPr kumimoji="1" lang="zh-TW" altLang="en-US" dirty="0"/>
              <a:t>資科三 王君</a:t>
            </a:r>
            <a:r>
              <a:rPr kumimoji="1" lang="zh-TW" altLang="en-US" dirty="0" smtClean="0"/>
              <a:t>瀚</a:t>
            </a:r>
            <a:endParaRPr kumimoji="1" lang="en-US" altLang="zh-TW" dirty="0" smtClean="0"/>
          </a:p>
          <a:p>
            <a:r>
              <a:rPr kumimoji="1" lang="en-US" altLang="zh-TW" dirty="0"/>
              <a:t>104703018 </a:t>
            </a:r>
            <a:r>
              <a:rPr kumimoji="1" lang="zh-TW" altLang="en-US" dirty="0"/>
              <a:t>資科三 吳映</a:t>
            </a:r>
            <a:r>
              <a:rPr kumimoji="1" lang="zh-TW" altLang="en-US" dirty="0" smtClean="0"/>
              <a:t>函</a:t>
            </a:r>
            <a:endParaRPr kumimoji="1" lang="en-US" altLang="zh-TW" dirty="0" smtClean="0"/>
          </a:p>
          <a:p>
            <a:r>
              <a:rPr kumimoji="1" lang="en-US" altLang="zh-TW" dirty="0"/>
              <a:t>104703027 </a:t>
            </a:r>
            <a:r>
              <a:rPr kumimoji="1" lang="zh-TW" altLang="en-US" dirty="0"/>
              <a:t>資科三 </a:t>
            </a:r>
            <a:r>
              <a:rPr kumimoji="1" lang="zh-TW" altLang="en-US" dirty="0" smtClean="0"/>
              <a:t>莊凱鈞</a:t>
            </a:r>
            <a:endParaRPr kumimoji="1" lang="en-US" altLang="zh-TW" dirty="0" smtClean="0"/>
          </a:p>
          <a:p>
            <a:r>
              <a:rPr kumimoji="1" lang="en-US" altLang="zh-TW" dirty="0"/>
              <a:t>104703035 </a:t>
            </a:r>
            <a:r>
              <a:rPr kumimoji="1" lang="zh-TW" altLang="en-US" dirty="0"/>
              <a:t>資科三 劉容</a:t>
            </a:r>
            <a:r>
              <a:rPr kumimoji="1" lang="zh-TW" altLang="en-US" dirty="0" smtClean="0"/>
              <a:t>任</a:t>
            </a:r>
            <a:endParaRPr kumimoji="1" lang="en-US" altLang="zh-TW" dirty="0" smtClean="0"/>
          </a:p>
          <a:p>
            <a:r>
              <a:rPr kumimoji="1" lang="en-US" altLang="zh-TW" dirty="0"/>
              <a:t>101701042</a:t>
            </a:r>
            <a:r>
              <a:rPr kumimoji="1" lang="zh-TW" altLang="en-US" dirty="0"/>
              <a:t> 應數四 蔡慶溢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61" y="476328"/>
            <a:ext cx="8911687" cy="1280890"/>
          </a:xfrm>
        </p:spPr>
        <p:txBody>
          <a:bodyPr/>
          <a:lstStyle/>
          <a:p>
            <a:r>
              <a:rPr kumimoji="1" lang="zh-TW" altLang="en-US" dirty="0" smtClean="0"/>
              <a:t>目前進度展示說明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23831" y="175721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登入系統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2.Routing</a:t>
            </a:r>
          </a:p>
          <a:p>
            <a:pPr marL="0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公</a:t>
            </a:r>
            <a:r>
              <a:rPr lang="zh-TW" altLang="en-US" sz="2400" dirty="0"/>
              <a:t>式</a:t>
            </a:r>
            <a:r>
              <a:rPr lang="zh-TW" altLang="en-US" sz="2400" dirty="0" smtClean="0"/>
              <a:t>推</a:t>
            </a:r>
            <a:r>
              <a:rPr lang="zh-TW" altLang="en-US" sz="2400" dirty="0"/>
              <a:t>導</a:t>
            </a:r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0217"/>
            <a:ext cx="6338200" cy="3565238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18" y="2359314"/>
            <a:ext cx="7102762" cy="39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102512"/>
            <a:ext cx="7781554" cy="43771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5" y="2328718"/>
            <a:ext cx="7913295" cy="44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963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E.G</a:t>
            </a:r>
            <a:r>
              <a:rPr lang="en-US" altLang="zh-TW" sz="3600" dirty="0" smtClean="0"/>
              <a:t>.</a:t>
            </a:r>
            <a:endParaRPr lang="zh-TW" altLang="en-US" sz="3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794847"/>
          <a:ext cx="1051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185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01350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1164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40476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1096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972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College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Ph.D</a:t>
                      </a:r>
                      <a:r>
                        <a:rPr lang="en-US" altLang="zh-TW" sz="2000" dirty="0" smtClean="0"/>
                        <a:t>/MAS/UG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Department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language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day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time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3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9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Binary</a:t>
                      </a:r>
                      <a:r>
                        <a:rPr lang="en-US" altLang="zh-TW" sz="2000" baseline="30000" dirty="0" err="1" smtClean="0"/>
                        <a:t>n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399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838200" y="4823113"/>
          <a:ext cx="1051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1852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01350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1164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40476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1096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972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College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Ph.D</a:t>
                      </a:r>
                      <a:r>
                        <a:rPr lang="en-US" altLang="zh-TW" sz="2000" dirty="0" smtClean="0"/>
                        <a:t>/MAS/UG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Department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language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day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time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3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9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Binary</a:t>
                      </a:r>
                      <a:r>
                        <a:rPr lang="en-US" altLang="zh-TW" sz="2000" baseline="30000" dirty="0" err="1" smtClean="0"/>
                        <a:t>n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Binary</a:t>
                      </a:r>
                      <a:r>
                        <a:rPr lang="en-US" altLang="zh-TW" sz="2000" baseline="30000" dirty="0" smtClean="0"/>
                        <a:t>3</a:t>
                      </a:r>
                      <a:endParaRPr lang="zh-TW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List of vectors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399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0433"/>
            <a:ext cx="10736173" cy="2391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03178" y="2793516"/>
            <a:ext cx="473826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68896" y="2651760"/>
            <a:ext cx="473826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64565" y="2672981"/>
            <a:ext cx="473826" cy="19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45177" y="2772294"/>
            <a:ext cx="232757" cy="262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1"/>
          </p:cNvCxnSpPr>
          <p:nvPr/>
        </p:nvCxnSpPr>
        <p:spPr>
          <a:xfrm flipH="1">
            <a:off x="1679171" y="2903440"/>
            <a:ext cx="266006" cy="1919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3"/>
          </p:cNvCxnSpPr>
          <p:nvPr/>
        </p:nvCxnSpPr>
        <p:spPr>
          <a:xfrm>
            <a:off x="2177934" y="2903440"/>
            <a:ext cx="2942706" cy="1919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3516284" y="3034585"/>
            <a:ext cx="5523806" cy="1788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882044" y="2863014"/>
            <a:ext cx="4921134" cy="19600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04530" y="2843172"/>
            <a:ext cx="6446806" cy="19799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529888" y="2878610"/>
            <a:ext cx="435320" cy="1962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38199" y="5787164"/>
            <a:ext cx="1073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[(0,0,1,0,0,0,0,0,0),          (0,0,1),                  (0,1,0,0),                   (0,1,0),                    {e</a:t>
            </a:r>
            <a:r>
              <a:rPr lang="en-US" altLang="zh-TW" baseline="30000" dirty="0" smtClean="0"/>
              <a:t>i2</a:t>
            </a:r>
            <a:r>
              <a:rPr lang="zh-TW" altLang="en-US" baseline="30000" dirty="0" smtClean="0"/>
              <a:t>𝜋</a:t>
            </a:r>
            <a:r>
              <a:rPr lang="en-US" altLang="zh-TW" baseline="30000" dirty="0" smtClean="0"/>
              <a:t>/7 </a:t>
            </a:r>
            <a:r>
              <a:rPr lang="en-US" altLang="zh-TW" dirty="0" smtClean="0"/>
              <a:t>},                {e</a:t>
            </a:r>
            <a:r>
              <a:rPr lang="en-US" altLang="zh-TW" baseline="30000" dirty="0" smtClean="0"/>
              <a:t>i13</a:t>
            </a:r>
            <a:r>
              <a:rPr lang="zh-TW" altLang="en-US" baseline="30000" dirty="0" smtClean="0"/>
              <a:t>𝜋</a:t>
            </a:r>
            <a:r>
              <a:rPr lang="en-US" altLang="zh-TW" baseline="30000" dirty="0" smtClean="0"/>
              <a:t>/12</a:t>
            </a:r>
            <a:r>
              <a:rPr lang="en-US" altLang="zh-TW" dirty="0" smtClean="0"/>
              <a:t>}       ]</a:t>
            </a:r>
            <a:endParaRPr lang="en-US" altLang="zh-TW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132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3725" y="522510"/>
            <a:ext cx="8911687" cy="1280890"/>
          </a:xfrm>
        </p:spPr>
        <p:txBody>
          <a:bodyPr/>
          <a:lstStyle/>
          <a:p>
            <a:pPr algn="ctr"/>
            <a:r>
              <a:rPr lang="en-US" altLang="zh-TW" dirty="0" smtClean="0"/>
              <a:t>Determine score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94521" y="1905000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Given D = (c, u, dep, l, d, t)</a:t>
                </a:r>
              </a:p>
              <a:p>
                <a:pPr marL="0" indent="0">
                  <a:buNone/>
                </a:pPr>
                <a:r>
                  <a:rPr lang="en-US" altLang="zh-TW" baseline="-25000" dirty="0" smtClean="0"/>
                  <a:t> </a:t>
                </a:r>
                <a:r>
                  <a:rPr lang="en-US" altLang="zh-TW" dirty="0" smtClean="0"/>
                  <a:t>	Q = (</a:t>
                </a:r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dep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d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t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Score(D,Q) = (||D-Q||)</a:t>
                </a:r>
                <a:r>
                  <a:rPr lang="en-US" altLang="zh-TW" baseline="-25000" dirty="0" smtClean="0"/>
                  <a:t> </a:t>
                </a:r>
                <a:r>
                  <a:rPr lang="en-US" altLang="zh-TW" baseline="30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= &lt;</a:t>
                </a:r>
                <a:r>
                  <a:rPr lang="en-US" altLang="zh-TW" dirty="0" err="1" smtClean="0"/>
                  <a:t>c,c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 + &lt;u, </a:t>
                </a:r>
                <a:r>
                  <a:rPr lang="en-US" altLang="zh-TW" dirty="0" err="1" smtClean="0"/>
                  <a:t>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 + &lt;c, </a:t>
                </a:r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&gt;&amp;&lt;</a:t>
                </a:r>
                <a:r>
                  <a:rPr lang="en-US" altLang="zh-TW" dirty="0" err="1" smtClean="0"/>
                  <a:t>u,u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&gt;?&lt;</a:t>
                </a:r>
                <a:r>
                  <a:rPr lang="en-US" altLang="zh-TW" dirty="0" err="1" smtClean="0"/>
                  <a:t>dep,dep</a:t>
                </a:r>
                <a:r>
                  <a:rPr lang="en-US" altLang="zh-TW" baseline="-25000" dirty="0" err="1" smtClean="0"/>
                  <a:t>q</a:t>
                </a:r>
                <a:r>
                  <a:rPr lang="en-US" altLang="zh-TW" dirty="0" smtClean="0"/>
                  <a:t>&gt;:0 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l,l</a:t>
                </a:r>
                <a:r>
                  <a:rPr lang="en-US" altLang="zh-TW" baseline="-25000" dirty="0" err="1"/>
                  <a:t>q</a:t>
                </a:r>
                <a:r>
                  <a:rPr lang="en-US" altLang="zh-TW" dirty="0" smtClean="0"/>
                  <a:t>&gt; +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ⅆ,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ⅆ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521" y="1905000"/>
                <a:ext cx="8915400" cy="3777622"/>
              </a:xfrm>
              <a:blipFill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9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89" y="420910"/>
            <a:ext cx="8911687" cy="1280890"/>
          </a:xfrm>
        </p:spPr>
        <p:txBody>
          <a:bodyPr/>
          <a:lstStyle/>
          <a:p>
            <a:r>
              <a:rPr kumimoji="1" lang="zh-TW" altLang="en-US" dirty="0" smtClean="0"/>
              <a:t>進度評估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067" y="17018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採用資源如同特定技術說明</a:t>
            </a:r>
            <a:endParaRPr kumimoji="1" lang="en-US" altLang="zh-TW" sz="2400" dirty="0" smtClean="0"/>
          </a:p>
          <a:p>
            <a:r>
              <a:rPr kumimoji="1" lang="zh-TW" altLang="en-US" sz="2400" dirty="0"/>
              <a:t>進度</a:t>
            </a:r>
            <a:r>
              <a:rPr kumimoji="1" lang="zh-TW" altLang="en-US" sz="2400" dirty="0" smtClean="0"/>
              <a:t>約</a:t>
            </a:r>
            <a:r>
              <a:rPr kumimoji="1" lang="en-US" altLang="zh-TW" sz="2400" dirty="0" smtClean="0"/>
              <a:t>40%</a:t>
            </a:r>
          </a:p>
          <a:p>
            <a:r>
              <a:rPr kumimoji="1" lang="zh-TW" altLang="en-US" sz="2400" dirty="0" smtClean="0"/>
              <a:t>進度稍微落後，未來增加小組討</a:t>
            </a:r>
            <a:r>
              <a:rPr kumimoji="1" lang="zh-TW" altLang="en-US" sz="2400" dirty="0"/>
              <a:t>論</a:t>
            </a:r>
            <a:r>
              <a:rPr kumimoji="1" lang="zh-TW" altLang="en-US" sz="2400" dirty="0" smtClean="0"/>
              <a:t>時間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3" y="713418"/>
            <a:ext cx="5973397" cy="53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16" y="458315"/>
            <a:ext cx="8911687" cy="1280890"/>
          </a:xfrm>
        </p:spPr>
        <p:txBody>
          <a:bodyPr/>
          <a:lstStyle/>
          <a:p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kumimoji="1" lang="zh-Hant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r>
              <a:rPr kumimoji="1" lang="en-US" altLang="zh-Hant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104703014 </a:t>
            </a:r>
            <a:r>
              <a:rPr kumimoji="1" lang="zh-TW" altLang="en-US" dirty="0" smtClean="0"/>
              <a:t>資科三 陳庭軒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104703018 </a:t>
            </a:r>
            <a:r>
              <a:rPr kumimoji="1" lang="zh-TW" altLang="en-US" dirty="0" smtClean="0"/>
              <a:t>資科三 吳映函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：前端設計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104703001 </a:t>
            </a:r>
            <a:r>
              <a:rPr kumimoji="1" lang="zh-TW" altLang="en-US" dirty="0" smtClean="0"/>
              <a:t>資科三 林定軒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104703027 </a:t>
            </a:r>
            <a:r>
              <a:rPr kumimoji="1" lang="zh-TW" altLang="en-US" dirty="0" smtClean="0"/>
              <a:t>資科三 莊凱鈞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：中介軟體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104703015 </a:t>
            </a:r>
            <a:r>
              <a:rPr kumimoji="1" lang="zh-TW" altLang="en-US" dirty="0" smtClean="0"/>
              <a:t>資科三 王君瀚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104703035 </a:t>
            </a:r>
            <a:r>
              <a:rPr kumimoji="1" lang="zh-TW" altLang="en-US" dirty="0" smtClean="0"/>
              <a:t>資科三 劉容任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r>
              <a:rPr kumimoji="1" lang="en-US" altLang="zh-TW" dirty="0" smtClean="0"/>
              <a:t>101701042</a:t>
            </a:r>
            <a:r>
              <a:rPr kumimoji="1" lang="zh-TW" altLang="en-US" dirty="0" smtClean="0"/>
              <a:t> 應數四 蔡慶溢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：後端設計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89" y="513274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Vision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9689" y="168332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FOR </a:t>
            </a:r>
            <a:r>
              <a:rPr lang="zh-TW" altLang="en-US" sz="2400" dirty="0" smtClean="0"/>
              <a:t>政大學生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WHO </a:t>
            </a:r>
            <a:r>
              <a:rPr lang="zh-TW" altLang="en-US" sz="2400" dirty="0" smtClean="0"/>
              <a:t>想輕鬆選課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zh-TW" altLang="en-US" sz="2400" dirty="0" smtClean="0"/>
              <a:t>輕鬆選課</a:t>
            </a:r>
            <a:r>
              <a:rPr lang="en-US" altLang="zh-TW" sz="2400" dirty="0" smtClean="0"/>
              <a:t>E</a:t>
            </a:r>
            <a:r>
              <a:rPr lang="zh-TW" altLang="en-US" sz="2400" dirty="0" smtClean="0"/>
              <a:t>把抓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a </a:t>
            </a:r>
            <a:r>
              <a:rPr lang="zh-TW" altLang="en-US" sz="2400" dirty="0" smtClean="0"/>
              <a:t>選課系</a:t>
            </a:r>
            <a:r>
              <a:rPr lang="zh-TW" altLang="en-US" sz="2400" dirty="0"/>
              <a:t>統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THAT </a:t>
            </a:r>
            <a:r>
              <a:rPr lang="zh-TW" altLang="en-US" sz="2400" dirty="0" smtClean="0"/>
              <a:t>讓同學可以同時查詢課程與選課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UNLIKE </a:t>
            </a:r>
            <a:r>
              <a:rPr lang="zh-TW" altLang="en-US" sz="2400" dirty="0" smtClean="0"/>
              <a:t>全校課程查詢與選課系統分開進行的現況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OUR PRODUCT 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查詢課表客製化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每個人需要上的課不同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 smtClean="0"/>
              <a:t>具有簡單上手的特性，也兼顧搜尋精準度。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7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6634" y="55021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Business Goal(s)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940" y="175490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– </a:t>
            </a:r>
            <a:r>
              <a:rPr lang="zh-TW" altLang="en-US" sz="2400" dirty="0"/>
              <a:t>相較於原有選課</a:t>
            </a:r>
            <a:r>
              <a:rPr lang="zh-TW" altLang="en-US" sz="2400" dirty="0" smtClean="0"/>
              <a:t>系統</a:t>
            </a:r>
            <a:endParaRPr lang="en-US" altLang="zh-TW" sz="2400" dirty="0"/>
          </a:p>
          <a:p>
            <a:r>
              <a:rPr lang="zh-TW" altLang="en-US" sz="2400" dirty="0" smtClean="0"/>
              <a:t>改</a:t>
            </a:r>
            <a:r>
              <a:rPr lang="zh-TW" altLang="en-US" sz="2400" dirty="0"/>
              <a:t>良</a:t>
            </a:r>
            <a:r>
              <a:rPr lang="zh-TW" altLang="en-US" sz="2400" dirty="0" smtClean="0"/>
              <a:t>選課流程：將全校課程查詢與選課系統合併</a:t>
            </a:r>
            <a:endParaRPr lang="en-US" altLang="zh-TW" sz="2400" dirty="0" smtClean="0"/>
          </a:p>
          <a:p>
            <a:r>
              <a:rPr lang="zh-TW" altLang="en-US" sz="2400" dirty="0" smtClean="0"/>
              <a:t>改良查詢功能：在增加搜尋條件的情況下仍可符合使用者</a:t>
            </a:r>
            <a:r>
              <a:rPr lang="zh-TW" altLang="en-US" sz="2400" dirty="0" smtClean="0"/>
              <a:t>需求</a:t>
            </a:r>
            <a:endParaRPr lang="en-US" altLang="zh-TW" sz="240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174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Impact Mapping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/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4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Impact Mapping(cont.)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80382057"/>
              </p:ext>
            </p:extLst>
          </p:nvPr>
        </p:nvGraphicFramePr>
        <p:xfrm>
          <a:off x="1172633" y="1182511"/>
          <a:ext cx="9846733" cy="52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10044" y="1199065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95066" y="1211196"/>
            <a:ext cx="61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873" y="12056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0493" y="1182511"/>
            <a:ext cx="6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8740" y="598122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77940" y="598122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Stakeholders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5097" y="5981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Capabilities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1836" y="598177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0" y="1018257"/>
            <a:ext cx="2284928" cy="4819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81" y="-1181"/>
            <a:ext cx="268201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55" y="-1181"/>
            <a:ext cx="2432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670" y="18076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264647"/>
            <a:ext cx="6003711" cy="5316390"/>
          </a:xfrm>
        </p:spPr>
      </p:pic>
    </p:spTree>
    <p:extLst>
      <p:ext uri="{BB962C8B-B14F-4D97-AF65-F5344CB8AC3E}">
        <p14:creationId xmlns:p14="http://schemas.microsoft.com/office/powerpoint/2010/main" val="3216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944" y="50007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特定技術說明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0012" y="1762492"/>
            <a:ext cx="8915400" cy="3777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Express(Routing</a:t>
            </a:r>
            <a:r>
              <a:rPr lang="zh-TW" altLang="en-US" sz="2400" dirty="0" smtClean="0"/>
              <a:t>等等</a:t>
            </a:r>
            <a:r>
              <a:rPr lang="en-US" altLang="zh-TW" sz="2400" dirty="0"/>
              <a:t>)</a:t>
            </a:r>
            <a:endParaRPr lang="en-US" altLang="zh-TW" sz="2400" dirty="0" smtClean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Passport(</a:t>
            </a:r>
            <a:r>
              <a:rPr lang="zh-TW" altLang="en-US" sz="2400" dirty="0" smtClean="0"/>
              <a:t>用於</a:t>
            </a:r>
            <a:r>
              <a:rPr lang="en-US" altLang="zh-TW" sz="2400" dirty="0" smtClean="0"/>
              <a:t>authenticate)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err="1" smtClean="0"/>
              <a:t>Eslint</a:t>
            </a:r>
            <a:r>
              <a:rPr lang="en-US" altLang="zh-TW" sz="2400" dirty="0" smtClean="0"/>
              <a:t> (check error)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smtClean="0"/>
              <a:t>HTML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BOOTSTRAP(</a:t>
            </a:r>
            <a:r>
              <a:rPr lang="zh-TW" altLang="en-US" sz="2400" dirty="0" smtClean="0"/>
              <a:t>前端網頁設計</a:t>
            </a:r>
            <a:r>
              <a:rPr lang="en-US" altLang="zh-TW" sz="24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err="1" smtClean="0"/>
              <a:t>PhotoImpact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修改網頁圖片</a:t>
            </a:r>
            <a:r>
              <a:rPr lang="en-US" altLang="zh-TW" sz="24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altLang="zh-TW" sz="2400" dirty="0" smtClean="0"/>
              <a:t>MySQL(</a:t>
            </a:r>
            <a:r>
              <a:rPr lang="zh-TW" altLang="en-US" sz="2400" dirty="0" smtClean="0"/>
              <a:t>課程資料存取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9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274</TotalTime>
  <Words>382</Words>
  <Application>Microsoft Office PowerPoint</Application>
  <PresentationFormat>寬螢幕</PresentationFormat>
  <Paragraphs>114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Cambria Math</vt:lpstr>
      <vt:lpstr>Tw Cen MT</vt:lpstr>
      <vt:lpstr>小水滴</vt:lpstr>
      <vt:lpstr>
專案期中進度Review (輕鬆選課E把抓) </vt:lpstr>
      <vt:lpstr>團隊組成/主要任務</vt:lpstr>
      <vt:lpstr>Vision Statement</vt:lpstr>
      <vt:lpstr>Business Goal(s)</vt:lpstr>
      <vt:lpstr>Impact Mapping</vt:lpstr>
      <vt:lpstr>Impact Mapping(cont.)</vt:lpstr>
      <vt:lpstr>PowerPoint 簡報</vt:lpstr>
      <vt:lpstr>系統架構</vt:lpstr>
      <vt:lpstr>特定技術說明</vt:lpstr>
      <vt:lpstr>目前進度展示說明</vt:lpstr>
      <vt:lpstr>PowerPoint 簡報</vt:lpstr>
      <vt:lpstr>PowerPoint 簡報</vt:lpstr>
      <vt:lpstr>E.G.</vt:lpstr>
      <vt:lpstr>Determine score</vt:lpstr>
      <vt:lpstr>進度評估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68</cp:revision>
  <dcterms:created xsi:type="dcterms:W3CDTF">2018-02-23T10:16:19Z</dcterms:created>
  <dcterms:modified xsi:type="dcterms:W3CDTF">2018-06-23T09:05:51Z</dcterms:modified>
</cp:coreProperties>
</file>