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7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4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3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2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41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7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7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86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08FA-BB65-4BAE-AD0F-8C341EB87407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335F-C540-48D1-AAFF-562ACFAE7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확인하러 가보시죠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6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8" y="618152"/>
            <a:ext cx="6008693" cy="5991072"/>
          </a:xfrm>
        </p:spPr>
      </p:pic>
    </p:spTree>
    <p:extLst>
      <p:ext uri="{BB962C8B-B14F-4D97-AF65-F5344CB8AC3E}">
        <p14:creationId xmlns:p14="http://schemas.microsoft.com/office/powerpoint/2010/main" val="17759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000" dirty="0" smtClean="0"/>
              <a:t>1. </a:t>
            </a:r>
            <a:r>
              <a:rPr lang="en-US" altLang="ko-KR" sz="3000" dirty="0" err="1" smtClean="0"/>
              <a:t>css_iframe</a:t>
            </a:r>
            <a:r>
              <a:rPr lang="ko-KR" altLang="en-US" sz="3000" dirty="0" smtClean="0"/>
              <a:t>으로 배경음악 자동재생</a:t>
            </a:r>
            <a:endParaRPr lang="ko-KR" altLang="en-US" sz="3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470" y="3425984"/>
            <a:ext cx="3909060" cy="115062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2645526"/>
            <a:ext cx="898398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smtClean="0"/>
              <a:t>2. </a:t>
            </a:r>
            <a:r>
              <a:rPr lang="en-US" altLang="ko-KR" sz="3000" dirty="0" err="1" smtClean="0"/>
              <a:t>css&amp;js</a:t>
            </a:r>
            <a:r>
              <a:rPr lang="en-US" altLang="ko-KR" sz="3000" dirty="0" smtClean="0"/>
              <a:t>_</a:t>
            </a:r>
            <a:r>
              <a:rPr lang="ko-KR" altLang="en-US" sz="3000" dirty="0" smtClean="0"/>
              <a:t>마우스 커서 클릭 효과</a:t>
            </a:r>
            <a:endParaRPr lang="ko-KR" altLang="en-US" sz="3000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8" y="1296193"/>
            <a:ext cx="11153769" cy="502147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11" y="1690688"/>
            <a:ext cx="4705350" cy="3562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" y="419101"/>
            <a:ext cx="46672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smtClean="0"/>
              <a:t>3. </a:t>
            </a:r>
            <a:r>
              <a:rPr lang="en-US" altLang="ko-KR" sz="3000" dirty="0" err="1" smtClean="0"/>
              <a:t>css</a:t>
            </a:r>
            <a:r>
              <a:rPr lang="en-US" altLang="ko-KR" sz="3000" dirty="0" smtClean="0"/>
              <a:t>_</a:t>
            </a:r>
            <a:r>
              <a:rPr lang="ko-KR" altLang="en-US" sz="3000" dirty="0" err="1" smtClean="0"/>
              <a:t>호버시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다른이미지보이기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" y="1901537"/>
            <a:ext cx="4450080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1" y="1901537"/>
            <a:ext cx="3947160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5" y="1404214"/>
            <a:ext cx="10515600" cy="4163381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4</a:t>
            </a:r>
            <a:r>
              <a:rPr lang="en-US" altLang="ko-KR" sz="3000" dirty="0" smtClean="0"/>
              <a:t>. </a:t>
            </a:r>
            <a:r>
              <a:rPr lang="en-US" altLang="ko-KR" sz="3000" dirty="0" err="1" smtClean="0"/>
              <a:t>css</a:t>
            </a:r>
            <a:r>
              <a:rPr lang="en-US" altLang="ko-KR" sz="3000" dirty="0" smtClean="0"/>
              <a:t>_</a:t>
            </a:r>
            <a:r>
              <a:rPr lang="ko-KR" altLang="en-US" sz="3000" dirty="0" err="1" smtClean="0"/>
              <a:t>호버시</a:t>
            </a:r>
            <a:r>
              <a:rPr lang="ko-KR" altLang="en-US" sz="3000" dirty="0" smtClean="0"/>
              <a:t> 스킬과</a:t>
            </a:r>
            <a:r>
              <a:rPr lang="en-US" altLang="ko-KR" sz="3000" dirty="0" smtClean="0"/>
              <a:t>dev</a:t>
            </a:r>
            <a:r>
              <a:rPr lang="ko-KR" altLang="en-US" sz="3000" dirty="0" smtClean="0"/>
              <a:t>섹션</a:t>
            </a:r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856302"/>
            <a:ext cx="10637520" cy="40016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456715"/>
            <a:ext cx="8292018" cy="47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0" y="1126476"/>
            <a:ext cx="3934780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73" y="2348447"/>
            <a:ext cx="5074920" cy="46024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31" y="1381054"/>
            <a:ext cx="2392680" cy="754380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smtClean="0"/>
              <a:t>5. </a:t>
            </a:r>
            <a:r>
              <a:rPr lang="en-US" altLang="ko-KR" sz="3000" dirty="0" err="1" smtClean="0"/>
              <a:t>js</a:t>
            </a:r>
            <a:r>
              <a:rPr lang="en-US" altLang="ko-KR" sz="3000" dirty="0" smtClean="0"/>
              <a:t>_</a:t>
            </a:r>
            <a:r>
              <a:rPr lang="ko-KR" altLang="en-US" sz="3000" dirty="0" err="1" smtClean="0"/>
              <a:t>마우스오버</a:t>
            </a:r>
            <a:r>
              <a:rPr lang="en-US" altLang="ko-KR" sz="3000" dirty="0" smtClean="0"/>
              <a:t>_</a:t>
            </a:r>
            <a:r>
              <a:rPr lang="ko-KR" altLang="en-US" sz="3000" dirty="0" err="1" smtClean="0"/>
              <a:t>글자색변경</a:t>
            </a:r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440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1681"/>
            <a:ext cx="5052060" cy="263652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9" y="1802131"/>
            <a:ext cx="8199120" cy="327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11" y="2340349"/>
            <a:ext cx="5011189" cy="4270619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 smtClean="0"/>
              <a:t>6. </a:t>
            </a:r>
            <a:r>
              <a:rPr lang="en-US" altLang="ko-KR" sz="3000" dirty="0" err="1" smtClean="0"/>
              <a:t>js</a:t>
            </a:r>
            <a:r>
              <a:rPr lang="en-US" altLang="ko-KR" sz="3000" dirty="0" smtClean="0"/>
              <a:t>_</a:t>
            </a:r>
            <a:r>
              <a:rPr lang="ko-KR" altLang="en-US" sz="3000" dirty="0" err="1" smtClean="0"/>
              <a:t>마우스오버</a:t>
            </a:r>
            <a:r>
              <a:rPr lang="en-US" altLang="ko-KR" sz="3000" dirty="0" smtClean="0"/>
              <a:t>_</a:t>
            </a:r>
            <a:r>
              <a:rPr lang="ko-KR" altLang="en-US" sz="3000" dirty="0" smtClean="0"/>
              <a:t>확대</a:t>
            </a:r>
            <a:r>
              <a:rPr lang="en-US" altLang="ko-KR" sz="3000" dirty="0" smtClean="0"/>
              <a:t>3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6328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" y="959614"/>
            <a:ext cx="3124200" cy="397192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" y="5082452"/>
            <a:ext cx="6315075" cy="15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38" y="763097"/>
            <a:ext cx="4380911" cy="5712518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dirty="0"/>
              <a:t>7</a:t>
            </a:r>
            <a:r>
              <a:rPr lang="en-US" altLang="ko-KR" sz="3000" dirty="0" smtClean="0"/>
              <a:t>. </a:t>
            </a:r>
            <a:r>
              <a:rPr lang="en-US" altLang="ko-KR" sz="3000" dirty="0" err="1" smtClean="0"/>
              <a:t>js</a:t>
            </a:r>
            <a:r>
              <a:rPr lang="en-US" altLang="ko-KR" sz="3000" dirty="0" smtClean="0"/>
              <a:t>_</a:t>
            </a:r>
            <a:r>
              <a:rPr lang="ko-KR" altLang="en-US" sz="3000" dirty="0" smtClean="0"/>
              <a:t>한국 시간 설정</a:t>
            </a:r>
            <a:endParaRPr lang="ko-KR" altLang="en-US" sz="3000" dirty="0"/>
          </a:p>
        </p:txBody>
      </p:sp>
      <p:sp>
        <p:nvSpPr>
          <p:cNvPr id="8" name="직사각형 7"/>
          <p:cNvSpPr/>
          <p:nvPr/>
        </p:nvSpPr>
        <p:spPr>
          <a:xfrm>
            <a:off x="996142" y="4281055"/>
            <a:ext cx="1713807" cy="4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Office PowerPoint</Application>
  <PresentationFormat>와이드스크린</PresentationFormat>
  <Paragraphs>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1. css_iframe으로 배경음악 자동재생</vt:lpstr>
      <vt:lpstr>2. css&amp;js_마우스 커서 클릭 효과</vt:lpstr>
      <vt:lpstr>3. css_호버시 다른이미지보이기</vt:lpstr>
      <vt:lpstr>4. css_호버시 스킬과dev섹션1</vt:lpstr>
      <vt:lpstr>5. js_마우스오버_글자색변경1</vt:lpstr>
      <vt:lpstr>6. js_마우스오버_확대3</vt:lpstr>
      <vt:lpstr>7. js_한국 시간 설정</vt:lpstr>
      <vt:lpstr>확인하러 가보시죠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dw-008</dc:creator>
  <cp:lastModifiedBy>dw-008</cp:lastModifiedBy>
  <cp:revision>2</cp:revision>
  <dcterms:created xsi:type="dcterms:W3CDTF">2022-11-10T04:44:57Z</dcterms:created>
  <dcterms:modified xsi:type="dcterms:W3CDTF">2022-11-10T04:54:52Z</dcterms:modified>
</cp:coreProperties>
</file>