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7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5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1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9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86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4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4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3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27620"/>
            <a:ext cx="2216727" cy="107142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8650" y="309598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16724" y="-18207"/>
            <a:ext cx="9975276" cy="1062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605810" y="-18207"/>
            <a:ext cx="18010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</a:t>
            </a:r>
            <a:r>
              <a:rPr lang="ko-KR" altLang="en-US" dirty="0" err="1" smtClean="0"/>
              <a:t>대전이야기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 smtClean="0"/>
              <a:t>대전역사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관광안내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21595" y="-10662"/>
            <a:ext cx="190269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축제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행사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16724" y="-27620"/>
            <a:ext cx="215207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우리구이야기</a:t>
            </a:r>
            <a:endParaRPr lang="en-US" altLang="ko-KR" dirty="0" smtClean="0"/>
          </a:p>
          <a:p>
            <a:r>
              <a:rPr lang="ko-KR" altLang="en-US" dirty="0" smtClean="0"/>
              <a:t>●동구</a:t>
            </a:r>
            <a:r>
              <a:rPr lang="en-US" altLang="ko-KR" dirty="0"/>
              <a:t> </a:t>
            </a:r>
            <a:r>
              <a:rPr lang="ko-KR" altLang="en-US" dirty="0" smtClean="0"/>
              <a:t>●중구</a:t>
            </a:r>
            <a:endParaRPr lang="en-US" altLang="ko-KR" dirty="0" smtClean="0"/>
          </a:p>
          <a:p>
            <a:r>
              <a:rPr lang="ko-KR" altLang="en-US" dirty="0" smtClean="0"/>
              <a:t>●유성구</a:t>
            </a:r>
            <a:r>
              <a:rPr lang="en-US" altLang="ko-KR" dirty="0"/>
              <a:t> </a:t>
            </a:r>
            <a:r>
              <a:rPr lang="ko-KR" altLang="en-US" dirty="0" smtClean="0"/>
              <a:t>●서구</a:t>
            </a:r>
            <a:endParaRPr lang="en-US" altLang="ko-KR" dirty="0" smtClean="0"/>
          </a:p>
          <a:p>
            <a:r>
              <a:rPr lang="ko-KR" altLang="en-US" dirty="0" smtClean="0"/>
              <a:t>●대덕구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8797" y="11428"/>
            <a:ext cx="335279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투어</a:t>
            </a: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맛집투어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추천여행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타슈투어</a:t>
            </a:r>
            <a:r>
              <a:rPr lang="en-US" altLang="ko-KR" dirty="0"/>
              <a:t> </a:t>
            </a:r>
            <a:r>
              <a:rPr lang="en-US" altLang="ko-KR" dirty="0" smtClean="0"/>
              <a:t>       -</a:t>
            </a:r>
            <a:r>
              <a:rPr lang="ko-KR" altLang="en-US" dirty="0" smtClean="0"/>
              <a:t>버스투어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882071" y="1150561"/>
            <a:ext cx="10510984" cy="2198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83018" y="2064526"/>
            <a:ext cx="254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슬라이드 이미지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8363" y="2018359"/>
            <a:ext cx="3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83454" y="2041495"/>
            <a:ext cx="3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783454" y="4045527"/>
            <a:ext cx="623456" cy="905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날씨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5" y="4950691"/>
            <a:ext cx="9478698" cy="140061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97526" y="3688088"/>
            <a:ext cx="306647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링크</a:t>
            </a:r>
            <a:r>
              <a:rPr lang="en-US" altLang="ko-KR" dirty="0" smtClean="0"/>
              <a:t>:</a:t>
            </a:r>
            <a:r>
              <a:rPr lang="ko-KR" altLang="en-US" dirty="0" smtClean="0"/>
              <a:t>투어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37182" y="3640547"/>
            <a:ext cx="306647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링크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ㅌㅏ슈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53743" y="3640547"/>
            <a:ext cx="306647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링크</a:t>
            </a:r>
            <a:r>
              <a:rPr lang="en-US" altLang="ko-KR" dirty="0" smtClean="0"/>
              <a:t>:</a:t>
            </a:r>
            <a:r>
              <a:rPr lang="ko-KR" altLang="en-US" dirty="0" smtClean="0"/>
              <a:t>축제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00073" y="2941069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○ </a:t>
            </a:r>
            <a:r>
              <a:rPr lang="ko-KR" altLang="en-US" dirty="0" smtClean="0"/>
              <a:t>○ ○ 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2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834" y="18473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2.</a:t>
            </a:r>
            <a:r>
              <a:rPr lang="ko-KR" altLang="en-US" dirty="0" err="1" smtClean="0"/>
              <a:t>우리구투어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뚜정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84727" y="1098821"/>
            <a:ext cx="11711709" cy="6745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20981" y="1251435"/>
            <a:ext cx="71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0226" y="12326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서구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79472" y="123748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</a:t>
            </a:r>
            <a:r>
              <a:rPr lang="ko-KR" altLang="en-US" dirty="0" smtClean="0"/>
              <a:t>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45216" y="1251435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대덕구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37962" y="1255961"/>
            <a:ext cx="10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유성구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75855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63639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43807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5091" y="3999342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26691" y="3980869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62271" y="3953163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476506" y="2235047"/>
            <a:ext cx="185651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동구 여행지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90362" y="4373420"/>
            <a:ext cx="185651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동구 맛집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5855" y="3254453"/>
            <a:ext cx="219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855" y="5249505"/>
            <a:ext cx="219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2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781" y="207818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2-1</a:t>
            </a:r>
            <a:r>
              <a:rPr lang="ko-KR" altLang="en-US" dirty="0" err="1" smtClean="0"/>
              <a:t>우리구투어</a:t>
            </a:r>
            <a:r>
              <a:rPr lang="en-US" altLang="ko-KR" dirty="0" smtClean="0"/>
              <a:t>*5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84727" y="1098821"/>
            <a:ext cx="11711709" cy="6745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20981" y="1251435"/>
            <a:ext cx="71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0226" y="12326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서구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79472" y="123748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</a:t>
            </a:r>
            <a:r>
              <a:rPr lang="ko-KR" altLang="en-US" dirty="0" smtClean="0"/>
              <a:t>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45216" y="1251435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대덕구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37962" y="1255961"/>
            <a:ext cx="10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유성구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75855" y="2004291"/>
            <a:ext cx="2198254" cy="1782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63639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43807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5091" y="3999342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26691" y="3980869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62271" y="3953163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476506" y="2235047"/>
            <a:ext cx="185651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동구 여행지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90362" y="4373420"/>
            <a:ext cx="185651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동구 맛집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5855" y="3254453"/>
            <a:ext cx="219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855" y="5249505"/>
            <a:ext cx="219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620981" y="2660073"/>
            <a:ext cx="8622146" cy="263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22764" y="3158377"/>
            <a:ext cx="1256145" cy="169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03782" y="3158377"/>
            <a:ext cx="443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13018" y="3777673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03782" y="4373420"/>
            <a:ext cx="443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전화번호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740073" y="2992582"/>
            <a:ext cx="2170545" cy="199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지도이미지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834" y="18473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8.</a:t>
            </a:r>
            <a:r>
              <a:rPr lang="ko-KR" altLang="en-US" dirty="0" smtClean="0"/>
              <a:t>투어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184727" y="1246909"/>
            <a:ext cx="1171170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맛집투어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198585" y="2489206"/>
            <a:ext cx="1171170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추천여행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207819" y="3689928"/>
            <a:ext cx="1171170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타슈투어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230915" y="4932218"/>
            <a:ext cx="1171170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버스투어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82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834" y="18473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9.</a:t>
            </a:r>
            <a:r>
              <a:rPr lang="ko-KR" altLang="en-US" dirty="0" smtClean="0"/>
              <a:t>축제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행사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영츄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647709" y="1468582"/>
            <a:ext cx="3851564" cy="19396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20618" y="4077854"/>
            <a:ext cx="3851564" cy="19396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436" y="1468582"/>
            <a:ext cx="6234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ㅁㅇㄷ리먀ㅜㄹ밍러미욺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ㅣㅜㄹ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ㅁ</a:t>
            </a:r>
            <a:endParaRPr lang="en-US" altLang="ko-KR" dirty="0" smtClean="0"/>
          </a:p>
          <a:p>
            <a:r>
              <a:rPr lang="ko-KR" altLang="en-US" dirty="0" err="1" smtClean="0"/>
              <a:t>ㅁ어루미ㅏㅇ류ㅜ밍로ㅜ미루미루</a:t>
            </a:r>
            <a:endParaRPr lang="en-US" altLang="ko-KR" dirty="0" smtClean="0"/>
          </a:p>
          <a:p>
            <a:r>
              <a:rPr lang="ko-KR" altLang="en-US" dirty="0" err="1" smtClean="0"/>
              <a:t>미ㅏ우핌ㅇ림ㄴ울</a:t>
            </a:r>
            <a:r>
              <a:rPr lang="en-US" altLang="ko-KR" dirty="0" smtClean="0"/>
              <a:t>;</a:t>
            </a:r>
            <a:r>
              <a:rPr lang="ko-KR" altLang="en-US" dirty="0" smtClean="0"/>
              <a:t>물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ㅁㅇ루</a:t>
            </a:r>
            <a:r>
              <a:rPr lang="en-US" altLang="ko-KR" dirty="0" smtClean="0"/>
              <a:t>;</a:t>
            </a:r>
          </a:p>
          <a:p>
            <a:r>
              <a:rPr lang="ko-KR" altLang="en-US" dirty="0" err="1" smtClean="0"/>
              <a:t>ㅁ어ㅟㅁ우림ㄴ우리묾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ㅣㅜㄹ</a:t>
            </a:r>
            <a:endParaRPr lang="en-US" altLang="ko-KR" dirty="0" smtClean="0"/>
          </a:p>
          <a:p>
            <a:r>
              <a:rPr lang="ko-KR" altLang="en-US" dirty="0" err="1" smtClean="0"/>
              <a:t>미아ㅓㅜ림울미우림우림ㄹ</a:t>
            </a:r>
            <a:endParaRPr lang="en-US" altLang="ko-KR" dirty="0" smtClean="0"/>
          </a:p>
          <a:p>
            <a:r>
              <a:rPr lang="ko-KR" altLang="en-US" dirty="0" err="1" smtClean="0"/>
              <a:t>마어ㅟㅁ우리무림우리무림ㄴ울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4255" y="4077854"/>
            <a:ext cx="5745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Adbjfladbnflasdfladfn</a:t>
            </a:r>
            <a:endParaRPr lang="en-US" altLang="ko-KR" dirty="0" smtClean="0"/>
          </a:p>
          <a:p>
            <a:r>
              <a:rPr lang="en-US" altLang="ko-KR" dirty="0" err="1" smtClean="0"/>
              <a:t>Aldvblasdblaigbalrngvafr</a:t>
            </a:r>
            <a:endParaRPr lang="en-US" altLang="ko-KR" dirty="0" smtClean="0"/>
          </a:p>
          <a:p>
            <a:r>
              <a:rPr lang="en-US" altLang="ko-KR" dirty="0" err="1" smtClean="0"/>
              <a:t>Adefnlakjebwaieufnlawenhf</a:t>
            </a:r>
            <a:endParaRPr lang="en-US" altLang="ko-KR" dirty="0" smtClean="0"/>
          </a:p>
          <a:p>
            <a:r>
              <a:rPr lang="en-US" altLang="ko-KR" dirty="0" err="1" smtClean="0"/>
              <a:t>Awealwiebflaiefblfn;wfhn</a:t>
            </a:r>
            <a:endParaRPr lang="en-US" altLang="ko-KR" dirty="0" smtClean="0"/>
          </a:p>
          <a:p>
            <a:r>
              <a:rPr lang="en-US" altLang="ko-KR" dirty="0" err="1" smtClean="0"/>
              <a:t>awebgalfblwfblwifblwfu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834" y="18473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10.</a:t>
            </a:r>
            <a:r>
              <a:rPr lang="ko-KR" altLang="en-US" dirty="0" err="1" smtClean="0"/>
              <a:t>대전이야기</a:t>
            </a:r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24873" y="1366982"/>
            <a:ext cx="5430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대전역사</a:t>
            </a:r>
            <a:endParaRPr lang="en-US" altLang="ko-KR" dirty="0" smtClean="0"/>
          </a:p>
          <a:p>
            <a:r>
              <a:rPr lang="en-US" altLang="ko-KR" dirty="0" err="1" smtClean="0"/>
              <a:t>Aldkfalsdknflad</a:t>
            </a:r>
            <a:endParaRPr lang="en-US" altLang="ko-KR" dirty="0" smtClean="0"/>
          </a:p>
          <a:p>
            <a:r>
              <a:rPr lang="en-US" altLang="ko-KR" dirty="0" err="1" smtClean="0"/>
              <a:t>Aldjfnladnfladnf</a:t>
            </a:r>
            <a:endParaRPr lang="en-US" altLang="ko-KR" dirty="0" smtClean="0"/>
          </a:p>
          <a:p>
            <a:r>
              <a:rPr lang="en-US" altLang="ko-KR" dirty="0" err="1" smtClean="0"/>
              <a:t>Adkjfnladknfladkfn</a:t>
            </a:r>
            <a:endParaRPr lang="en-US" altLang="ko-KR" dirty="0" smtClean="0"/>
          </a:p>
          <a:p>
            <a:r>
              <a:rPr lang="en-US" altLang="ko-KR" dirty="0" err="1" smtClean="0"/>
              <a:t>Adkjfnaldfnalsd</a:t>
            </a:r>
            <a:endParaRPr lang="en-US" altLang="ko-KR" dirty="0" smtClean="0"/>
          </a:p>
          <a:p>
            <a:r>
              <a:rPr lang="en-US" altLang="ko-KR" dirty="0" err="1" smtClean="0"/>
              <a:t>Asdfjnalsdfnsaldf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65454" y="4281055"/>
            <a:ext cx="5430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관광안내</a:t>
            </a:r>
            <a:endParaRPr lang="en-US" altLang="ko-KR" dirty="0" smtClean="0"/>
          </a:p>
          <a:p>
            <a:r>
              <a:rPr lang="en-US" altLang="ko-KR" dirty="0" err="1" smtClean="0"/>
              <a:t>Aldkfalsdknflad</a:t>
            </a:r>
            <a:endParaRPr lang="en-US" altLang="ko-KR" dirty="0" smtClean="0"/>
          </a:p>
          <a:p>
            <a:r>
              <a:rPr lang="en-US" altLang="ko-KR" dirty="0" err="1" smtClean="0"/>
              <a:t>Aldjfnladnfladnf</a:t>
            </a:r>
            <a:endParaRPr lang="en-US" altLang="ko-KR" dirty="0" smtClean="0"/>
          </a:p>
          <a:p>
            <a:r>
              <a:rPr lang="en-US" altLang="ko-KR" dirty="0" err="1" smtClean="0"/>
              <a:t>Adkjfnladknfladkfn</a:t>
            </a:r>
            <a:endParaRPr lang="en-US" altLang="ko-KR" dirty="0" smtClean="0"/>
          </a:p>
          <a:p>
            <a:r>
              <a:rPr lang="en-US" altLang="ko-KR" dirty="0" err="1" smtClean="0"/>
              <a:t>Adkjfnaldfnalsd</a:t>
            </a:r>
            <a:endParaRPr lang="en-US" altLang="ko-KR" dirty="0" smtClean="0"/>
          </a:p>
          <a:p>
            <a:r>
              <a:rPr lang="en-US" altLang="ko-KR" dirty="0" err="1" smtClean="0"/>
              <a:t>Asdfjnalsdfnsaldf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786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155</Words>
  <Application>Microsoft Office PowerPoint</Application>
  <PresentationFormat>와이드스크린</PresentationFormat>
  <Paragraphs>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dw-26</dc:creator>
  <cp:lastModifiedBy>dw-26</cp:lastModifiedBy>
  <cp:revision>12</cp:revision>
  <dcterms:created xsi:type="dcterms:W3CDTF">2022-10-31T01:52:10Z</dcterms:created>
  <dcterms:modified xsi:type="dcterms:W3CDTF">2022-10-31T06:05:23Z</dcterms:modified>
</cp:coreProperties>
</file>