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81" r:id="rId4"/>
    <p:sldId id="275" r:id="rId5"/>
    <p:sldId id="276" r:id="rId6"/>
    <p:sldId id="277" r:id="rId7"/>
    <p:sldId id="278" r:id="rId8"/>
    <p:sldId id="279" r:id="rId9"/>
    <p:sldId id="282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009" initials="d" lastIdx="1" clrIdx="0">
    <p:extLst>
      <p:ext uri="{19B8F6BF-5375-455C-9EA6-DF929625EA0E}">
        <p15:presenceInfo xmlns:p15="http://schemas.microsoft.com/office/powerpoint/2012/main" userId="dw-0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31T12:06:29.757" idx="1">
    <p:pos x="7680" y="148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BBB9D-22FB-4BC5-B840-DFBE4F4210C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8BD9F-E0B1-4468-AA3C-6C745667E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5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7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D5D2-6B4C-4FC3-AB4D-CBCBD70E38D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1B57-D0E5-4FE3-99DB-9A6DB423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2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3161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물품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5517931"/>
            <a:ext cx="12192000" cy="1340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3763" y="5580728"/>
            <a:ext cx="54677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온라인 고객센터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계좌번호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이용시간</a:t>
            </a:r>
            <a:r>
              <a:rPr lang="en-US" altLang="ko-KR" sz="1100" dirty="0" smtClean="0"/>
              <a:t>	00</a:t>
            </a:r>
            <a:r>
              <a:rPr lang="ko-KR" altLang="en-US" sz="1100" dirty="0" smtClean="0"/>
              <a:t>은행</a:t>
            </a:r>
            <a:r>
              <a:rPr lang="en-US" altLang="ko-KR" sz="1100" dirty="0" smtClean="0"/>
              <a:t>	    </a:t>
            </a:r>
            <a:r>
              <a:rPr lang="ko-KR" altLang="en-US" sz="1100" dirty="0" smtClean="0"/>
              <a:t>세일 </a:t>
            </a:r>
            <a:endParaRPr lang="en-US" altLang="ko-KR" sz="1100" dirty="0" smtClean="0"/>
          </a:p>
          <a:p>
            <a:r>
              <a:rPr lang="ko-KR" altLang="en-US" sz="1100" dirty="0" smtClean="0"/>
              <a:t>점심시간</a:t>
            </a:r>
            <a:r>
              <a:rPr lang="en-US" altLang="ko-KR" sz="1100" dirty="0" smtClean="0"/>
              <a:t>		    </a:t>
            </a:r>
            <a:r>
              <a:rPr lang="ko-KR" altLang="en-US" sz="1100" dirty="0" smtClean="0"/>
              <a:t>입고지연</a:t>
            </a:r>
            <a:endParaRPr lang="en-US" altLang="ko-KR" sz="1100" dirty="0" smtClean="0"/>
          </a:p>
          <a:p>
            <a:r>
              <a:rPr lang="ko-KR" altLang="en-US" sz="1100" dirty="0" smtClean="0"/>
              <a:t>입금확인</a:t>
            </a:r>
            <a:endParaRPr lang="en-US" altLang="ko-KR" sz="1100" dirty="0" smtClean="0"/>
          </a:p>
          <a:p>
            <a:r>
              <a:rPr lang="en-US" altLang="ko-KR" sz="1100" dirty="0" smtClean="0"/>
              <a:t>-------------------------------------------------</a:t>
            </a:r>
            <a:endParaRPr lang="en-US" altLang="ko-KR" sz="1100" dirty="0"/>
          </a:p>
          <a:p>
            <a:r>
              <a:rPr lang="ko-KR" altLang="en-US" sz="1100" dirty="0" smtClean="0"/>
              <a:t>전화주문</a:t>
            </a:r>
            <a:endParaRPr lang="en-US" altLang="ko-KR" sz="1100" dirty="0" smtClean="0"/>
          </a:p>
          <a:p>
            <a:r>
              <a:rPr lang="en-US" altLang="ko-KR" sz="1100" dirty="0" smtClean="0"/>
              <a:t>010-0000-0000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8547" y="2538879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73224" y="2538878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58228" y="2538877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797909" y="2550645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43232" y="2538876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2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 smtClean="0">
                <a:solidFill>
                  <a:srgbClr val="FF0000"/>
                </a:solidFill>
              </a:rPr>
              <a:t>크리스마스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96656" y="2967643"/>
            <a:ext cx="3682538" cy="2984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주문이 성공적으로 완료 되었습니다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주문해 주셔서 감사합니다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63984" y="2924804"/>
            <a:ext cx="387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 </a:t>
            </a:r>
            <a:r>
              <a:rPr lang="ko-KR" altLang="en-US" sz="1200" b="1" dirty="0" smtClean="0"/>
              <a:t>장바구니 </a:t>
            </a:r>
            <a:r>
              <a:rPr lang="en-US" altLang="ko-KR" sz="1200" b="1" dirty="0" smtClean="0"/>
              <a:t>&gt; 02 </a:t>
            </a:r>
            <a:r>
              <a:rPr lang="ko-KR" altLang="en-US" sz="1200" b="1" dirty="0" smtClean="0"/>
              <a:t>주문서 작성 </a:t>
            </a:r>
            <a:r>
              <a:rPr lang="en-US" altLang="ko-KR" sz="1200" b="1" dirty="0" smtClean="0"/>
              <a:t>&gt;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03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주문완료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73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3161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물품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5517931"/>
            <a:ext cx="12192000" cy="1340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3763" y="5580728"/>
            <a:ext cx="54677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온라인 고객센터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계좌번호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이용시간</a:t>
            </a:r>
            <a:r>
              <a:rPr lang="en-US" altLang="ko-KR" sz="1100" dirty="0" smtClean="0"/>
              <a:t>	00</a:t>
            </a:r>
            <a:r>
              <a:rPr lang="ko-KR" altLang="en-US" sz="1100" dirty="0" smtClean="0"/>
              <a:t>은행</a:t>
            </a:r>
            <a:r>
              <a:rPr lang="en-US" altLang="ko-KR" sz="1100" dirty="0" smtClean="0"/>
              <a:t>	    </a:t>
            </a:r>
            <a:r>
              <a:rPr lang="ko-KR" altLang="en-US" sz="1100" dirty="0" smtClean="0"/>
              <a:t>세일 </a:t>
            </a:r>
            <a:endParaRPr lang="en-US" altLang="ko-KR" sz="1100" dirty="0" smtClean="0"/>
          </a:p>
          <a:p>
            <a:r>
              <a:rPr lang="ko-KR" altLang="en-US" sz="1100" dirty="0" smtClean="0"/>
              <a:t>점심시간</a:t>
            </a:r>
            <a:r>
              <a:rPr lang="en-US" altLang="ko-KR" sz="1100" dirty="0" smtClean="0"/>
              <a:t>		    </a:t>
            </a:r>
            <a:r>
              <a:rPr lang="ko-KR" altLang="en-US" sz="1100" dirty="0" smtClean="0"/>
              <a:t>입고지연</a:t>
            </a:r>
            <a:endParaRPr lang="en-US" altLang="ko-KR" sz="1100" dirty="0" smtClean="0"/>
          </a:p>
          <a:p>
            <a:r>
              <a:rPr lang="ko-KR" altLang="en-US" sz="1100" dirty="0" smtClean="0"/>
              <a:t>입금확인</a:t>
            </a:r>
            <a:endParaRPr lang="en-US" altLang="ko-KR" sz="1100" dirty="0" smtClean="0"/>
          </a:p>
          <a:p>
            <a:r>
              <a:rPr lang="en-US" altLang="ko-KR" sz="1100" dirty="0" smtClean="0"/>
              <a:t>-------------------------------------------------</a:t>
            </a:r>
            <a:endParaRPr lang="en-US" altLang="ko-KR" sz="1100" dirty="0"/>
          </a:p>
          <a:p>
            <a:r>
              <a:rPr lang="ko-KR" altLang="en-US" sz="1100" dirty="0" smtClean="0"/>
              <a:t>전화주문</a:t>
            </a:r>
            <a:endParaRPr lang="en-US" altLang="ko-KR" sz="1100" dirty="0" smtClean="0"/>
          </a:p>
          <a:p>
            <a:r>
              <a:rPr lang="en-US" altLang="ko-KR" sz="1100" dirty="0" smtClean="0"/>
              <a:t>010-0000-0000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8547" y="2538879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73224" y="2538878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58228" y="2538877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797909" y="2550645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43232" y="2538876"/>
            <a:ext cx="1939085" cy="27852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광고물품사진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2597" y="2316091"/>
            <a:ext cx="1717661" cy="11628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풍선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가랜드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머리띠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안경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모자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커튼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촛불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캔들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폭죽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003" y="2316090"/>
            <a:ext cx="1653080" cy="1162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초콜릿 </a:t>
            </a:r>
            <a:r>
              <a:rPr lang="en-US" altLang="ko-KR" sz="1200" dirty="0" smtClean="0">
                <a:solidFill>
                  <a:schemeClr val="tx1"/>
                </a:solidFill>
              </a:rPr>
              <a:t>DIY </a:t>
            </a:r>
            <a:r>
              <a:rPr lang="ko-KR" altLang="en-US" sz="1200" dirty="0" smtClean="0">
                <a:solidFill>
                  <a:schemeClr val="tx1"/>
                </a:solidFill>
              </a:rPr>
              <a:t>키트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국내 초콜릿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해외 초콜릿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초콜릿 포장 용품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편지지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28329" y="2316090"/>
            <a:ext cx="1598882" cy="1162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할로윈 의상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할로윈 분장소품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할로윈 장식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미니 간식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편지지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75734" y="2291781"/>
            <a:ext cx="1656550" cy="1187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빼빼로 </a:t>
            </a:r>
            <a:r>
              <a:rPr lang="en-US" altLang="ko-KR" sz="1200" dirty="0" smtClean="0">
                <a:solidFill>
                  <a:schemeClr val="tx1"/>
                </a:solidFill>
              </a:rPr>
              <a:t>DIY </a:t>
            </a:r>
            <a:r>
              <a:rPr lang="ko-KR" altLang="en-US" sz="1200" dirty="0" smtClean="0">
                <a:solidFill>
                  <a:schemeClr val="tx1"/>
                </a:solidFill>
              </a:rPr>
              <a:t>키트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빼빼로 포장 용품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국내 빼빼로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해외 빼빼로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편지지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979521" y="2300787"/>
            <a:ext cx="1565242" cy="11781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크리스마스 의상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크리스마스 장식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크리스마스 전구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크리스마스 케익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크리스마스 트리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rot="3922100">
            <a:off x="1042224" y="2163495"/>
            <a:ext cx="313267" cy="342426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67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66922" y="1542247"/>
            <a:ext cx="411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장바구니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0" y="2356833"/>
            <a:ext cx="12192000" cy="4501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57577" y="2422547"/>
            <a:ext cx="616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장바구니</a:t>
            </a:r>
            <a:endParaRPr lang="ko-KR" altLang="en-US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295537" y="3377224"/>
            <a:ext cx="11513127" cy="119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63984" y="2924804"/>
            <a:ext cx="387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01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장바구니 </a:t>
            </a:r>
            <a:r>
              <a:rPr lang="en-US" altLang="ko-KR" sz="1200" b="1" dirty="0" smtClean="0"/>
              <a:t>&gt; 02 </a:t>
            </a:r>
            <a:r>
              <a:rPr lang="ko-KR" altLang="en-US" sz="1200" b="1" dirty="0" smtClean="0"/>
              <a:t>주문서 작성 </a:t>
            </a:r>
            <a:r>
              <a:rPr lang="en-US" altLang="ko-KR" sz="1200" b="1" dirty="0" smtClean="0"/>
              <a:t>&gt; 03 </a:t>
            </a:r>
            <a:r>
              <a:rPr lang="ko-KR" altLang="en-US" sz="1200" b="1" dirty="0" smtClean="0"/>
              <a:t>주문완료</a:t>
            </a:r>
            <a:endParaRPr lang="ko-KR" altLang="en-US" sz="12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7577" y="2834640"/>
            <a:ext cx="11551088" cy="16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5537" y="3377225"/>
            <a:ext cx="11513127" cy="350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5617" y="3414983"/>
            <a:ext cx="104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옵션 정보</a:t>
            </a:r>
            <a:r>
              <a:rPr lang="en-US" altLang="ko-KR" sz="1400" dirty="0" smtClean="0"/>
              <a:t>			</a:t>
            </a:r>
            <a:r>
              <a:rPr lang="ko-KR" altLang="en-US" sz="1400" dirty="0" smtClean="0"/>
              <a:t>수량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상품금액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합계금액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배송비</a:t>
            </a:r>
            <a:r>
              <a:rPr lang="en-US" altLang="ko-KR" sz="1400" dirty="0" smtClean="0"/>
              <a:t>		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35617" y="3782290"/>
            <a:ext cx="723208" cy="714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사진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8825" y="4011382"/>
            <a:ext cx="286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 이름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8443534" y="6042993"/>
            <a:ext cx="1557256" cy="3437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선택 주문하기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51408" y="6042993"/>
            <a:ext cx="1557256" cy="3437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전체 구매하기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94630" y="1545626"/>
            <a:ext cx="41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비회원 전용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2603" y="2688062"/>
            <a:ext cx="3773214" cy="38493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77710" y="2877676"/>
            <a:ext cx="3563007" cy="32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 번호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77709" y="3370480"/>
            <a:ext cx="3563007" cy="32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비밀번호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14495" y="5454445"/>
            <a:ext cx="3563007" cy="32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주문요청사항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14495" y="4929901"/>
            <a:ext cx="3563007" cy="32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77707" y="4385520"/>
            <a:ext cx="3563007" cy="32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전화번호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77708" y="3855721"/>
            <a:ext cx="3563007" cy="32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이메일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77" y="4377822"/>
            <a:ext cx="4078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상품들을 장바구니에 담고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구매하기 누르면 자동으로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주문번호 생성 후 결제되는 시스템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135109" y="5893364"/>
            <a:ext cx="1921777" cy="5044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구매하기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1802" y="2884902"/>
            <a:ext cx="387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 </a:t>
            </a:r>
            <a:r>
              <a:rPr lang="ko-KR" altLang="en-US" sz="1200" b="1" dirty="0" smtClean="0"/>
              <a:t>장바구니 </a:t>
            </a:r>
            <a:r>
              <a:rPr lang="en-US" altLang="ko-KR" sz="1200" b="1" dirty="0" smtClean="0"/>
              <a:t>&gt;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02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주문서 작성 </a:t>
            </a:r>
            <a:r>
              <a:rPr lang="en-US" altLang="ko-KR" sz="1200" b="1" dirty="0" smtClean="0"/>
              <a:t>&gt; 03 </a:t>
            </a:r>
            <a:r>
              <a:rPr lang="ko-KR" altLang="en-US" sz="1200" b="1" dirty="0" smtClean="0"/>
              <a:t>주문완료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36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 smtClean="0">
                <a:solidFill>
                  <a:srgbClr val="FF0000"/>
                </a:solidFill>
              </a:rPr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56834"/>
            <a:ext cx="12192000" cy="45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57576" y="2443774"/>
            <a:ext cx="616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판매인기순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낮은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높은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상품평순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등록일순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925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74913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0569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6225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1881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7753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0934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5999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72741" y="5062450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45628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10193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177537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740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3056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8712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4368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90024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16568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185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</a:t>
            </a:r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 smtClean="0">
                <a:solidFill>
                  <a:srgbClr val="FF0000"/>
                </a:solidFill>
              </a:rPr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56834"/>
            <a:ext cx="12192000" cy="45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57576" y="2443774"/>
            <a:ext cx="616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판매인기순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낮은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높은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상품평순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등록일순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925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74913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0569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6225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1881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7753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0934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5999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72741" y="5062450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45628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10193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177537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740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3056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8712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4368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90024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16568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32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 smtClean="0">
                <a:solidFill>
                  <a:srgbClr val="FF0000"/>
                </a:solidFill>
              </a:rPr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56834"/>
            <a:ext cx="12192000" cy="45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57576" y="2443774"/>
            <a:ext cx="616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판매인기순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낮은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높은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상품평순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등록일순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925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74913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0569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6225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1881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7753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0934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5999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72741" y="5062450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45628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10193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177537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740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3056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8712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4368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90024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16568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605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 smtClean="0">
                <a:solidFill>
                  <a:srgbClr val="FF0000"/>
                </a:solidFill>
              </a:rPr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크리스마스 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56834"/>
            <a:ext cx="12192000" cy="45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57576" y="2443774"/>
            <a:ext cx="616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판매인기순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낮은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높은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상품평순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등록일순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925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74913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0569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6225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1881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7753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0934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5999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72741" y="5062450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45628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10193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177537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740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3056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8712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4368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90024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16568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428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506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5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468188"/>
            <a:ext cx="12192000" cy="437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6656" y="123007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시기에 맞는 기념일 별 홍보 사진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4119" y="657047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ADELAIDE</a:t>
            </a:r>
            <a:endParaRPr lang="ko-KR" altLang="en-US" sz="4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7577" y="1531137"/>
            <a:ext cx="2524259" cy="334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77" y="152068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06070"/>
            <a:ext cx="12192000" cy="450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31910" y="1962233"/>
            <a:ext cx="1023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• </a:t>
            </a:r>
            <a:r>
              <a:rPr lang="ko-KR" altLang="en-US" sz="1600" dirty="0" smtClean="0"/>
              <a:t>파티용품        </a:t>
            </a:r>
            <a:r>
              <a:rPr lang="en-US" altLang="ko-KR" sz="1600" dirty="0" smtClean="0"/>
              <a:t>/   • </a:t>
            </a:r>
            <a:r>
              <a:rPr lang="ko-KR" altLang="en-US" sz="1600" dirty="0" smtClean="0"/>
              <a:t>발렌타인 데이       </a:t>
            </a:r>
            <a:r>
              <a:rPr lang="en-US" altLang="ko-KR" sz="1600" dirty="0" smtClean="0"/>
              <a:t>/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할로윈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• </a:t>
            </a:r>
            <a:r>
              <a:rPr lang="ko-KR" altLang="en-US" sz="1600" dirty="0" smtClean="0"/>
              <a:t>빼빼로 데이      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 smtClean="0">
                <a:solidFill>
                  <a:srgbClr val="FF0000"/>
                </a:solidFill>
              </a:rPr>
              <a:t>크리스마스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356834"/>
            <a:ext cx="12192000" cy="450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56834"/>
            <a:ext cx="12192000" cy="45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57576" y="2443774"/>
            <a:ext cx="616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판매인기순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낮은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높은 가격순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상품평순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등록일순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925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74913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0569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6225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1881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177537" y="2965001"/>
            <a:ext cx="1820487" cy="197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0934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5999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72741" y="5062450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45628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10193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177537" y="5056908"/>
            <a:ext cx="1820487" cy="4488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상품이름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740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3056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8712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4368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90024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165680" y="5868784"/>
            <a:ext cx="1820487" cy="99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1411" y="1533240"/>
            <a:ext cx="418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비회원 전용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고객센터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92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677</Words>
  <Application>Microsoft Office PowerPoint</Application>
  <PresentationFormat>와이드스크린</PresentationFormat>
  <Paragraphs>255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dw-009</dc:creator>
  <cp:lastModifiedBy>dw-009</cp:lastModifiedBy>
  <cp:revision>19</cp:revision>
  <dcterms:created xsi:type="dcterms:W3CDTF">2022-10-27T09:35:26Z</dcterms:created>
  <dcterms:modified xsi:type="dcterms:W3CDTF">2022-10-31T07:45:52Z</dcterms:modified>
</cp:coreProperties>
</file>