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C308-EE69-33C2-14FB-3744AAAA6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DEA4E-B66E-EBA1-0994-B1CAF66F6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1CAD-F9E8-D0E5-628A-0BF35637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8D51-856A-63CA-ED54-E11E26F2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2D002-9DA9-AA99-F434-E4318F5B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0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E703-1C64-18C5-9DB2-0FD2A8DE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4032-2B8C-979E-9789-535F95E3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5F7C-1674-DE4D-D4C9-51D09396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F5A6-048F-CB6E-D6FA-65B75CFA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E4C37-4DFE-0F2A-F45A-EAE5C208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B62C6-CE32-09A2-2A34-3410641B0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7E6A-08DD-DBF8-0BFE-FCE37077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1AD9-7929-B9B7-5212-D51368B2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A250-6D94-C243-91EA-9BE0217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0E59-7FAB-910B-EE0F-5716B61B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A256-0C54-EE91-C8D6-F6F8EA71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37B9-150D-D103-F151-180E6DEC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CC5E-22AA-1074-F11B-E7783504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9DA8-51CD-BA01-BD0E-04E540A3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9912A-2044-20B6-900D-4CB6E15C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EEDB-5BE1-0873-B95D-D9B3F516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B6E0A-AF59-D20B-AD9D-98FC497F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0918-63B3-DD69-EC27-BF9C3185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11E9-F4E4-C171-B9A7-5A024312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F9A5-2418-98AC-7E15-979C0437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0D3B-3DE9-CBB3-9B79-E95A9363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8509-E90F-A8C0-2A0E-DF74F6C4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78AE-66FA-6FED-2EE2-24E76DB97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4C87-5F3B-C6B6-5604-50241226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BE09-CDAE-F6C4-C8B8-D6EAC144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49FE8-CC15-D98A-9BE3-4BF3EA13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6534-6819-4319-F967-4BBAF5FC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DD97-DCD6-4BF1-E6D0-7C43CA46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83734-F376-6079-B32F-F45CFFED0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E13EF-724A-3949-2B0B-B2B295A1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AE473-667B-2A63-0645-0BAA76502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195DE-1F9C-52B9-20B8-ECD30DE7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2DCE2-D143-087F-C8AE-11AA07BB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4A9E7-40DC-1D37-981C-19D240D9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B149-06F6-82DE-E223-4697CF50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4037D-8354-6918-079E-1B8F3ED6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484F7-8F1D-08BD-9D01-FD48A16E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CCAAD-0C77-B2A5-8BB2-BC18C55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5AF47-1E3F-53C1-AF97-494742C6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95A9A-0E0D-5998-85F8-B591BDC3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68FB7-469D-0D4C-C9D1-33D4A36C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0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2F22-9868-76E5-E0EE-C40A6C75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E64-0428-A9EC-E3C9-FA879EF5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1768-649A-65E1-C88E-D41F8C7AD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54CA-A08A-0097-52EA-6601ADBB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C8C00-0E11-86FF-071F-5FA97A78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7554-7009-DF76-8211-3941AAFC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A90C-1A1D-E4F2-E5CE-3D4ECC6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C3944-A434-0053-FDBB-0ADFAC11A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BF6A-3160-D5E5-DCDC-00A186866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49AD-30DD-7245-7027-516FD791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5AB55-9884-E5F9-B2F8-4CABC9EC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EC8BD-3DEA-3138-D995-7D961F1B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83576-EC06-8262-F8EE-0356E2D9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A4B16-EBA7-1285-8607-082CC368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2494-B366-C69C-5FDD-2D2319B3F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A9D332-ABB1-4EC2-878A-30CD8C633F4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26F7D-87FF-3AEF-B9AF-2005126B1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B7C90-35F9-340D-ED10-ED69D4711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7002-512E-4E1D-B5AA-D84C50D8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8FF0-DD29-0066-F808-9EFFCF2A9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forthcoming decoder-only foundation model for time-series forecasting and further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F29C1-0377-FFD3-2D89-799520C67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p3n &amp; tonic takeover 🤗</a:t>
            </a:r>
            <a:r>
              <a:rPr lang="en-US" dirty="0" err="1"/>
              <a:t>huggingface</a:t>
            </a:r>
            <a:r>
              <a:rPr lang="en-US" dirty="0"/>
              <a:t> #readinggroup</a:t>
            </a:r>
          </a:p>
          <a:p>
            <a:r>
              <a:rPr lang="en-US" dirty="0"/>
              <a:t>learn all about synthetic time-series data</a:t>
            </a:r>
          </a:p>
          <a:p>
            <a:r>
              <a:rPr lang="en-US" dirty="0"/>
              <a:t>what we liked , what we want to do next </a:t>
            </a:r>
          </a:p>
          <a:p>
            <a:r>
              <a:rPr lang="en-US" dirty="0"/>
              <a:t>🚀</a:t>
            </a:r>
          </a:p>
        </p:txBody>
      </p:sp>
    </p:spTree>
    <p:extLst>
      <p:ext uri="{BB962C8B-B14F-4D97-AF65-F5344CB8AC3E}">
        <p14:creationId xmlns:p14="http://schemas.microsoft.com/office/powerpoint/2010/main" val="110246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10DD-AE59-FCF0-0A93-2CC0A0A6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D003-672F-E308-831E-D6F08C21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 forthcoming decoder-only foundation model for time-series forecasting and further research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forthcoming decoder-only foundation model for time-series forecasting and further research</dc:title>
  <dc:creator>Joseph Pollack</dc:creator>
  <cp:lastModifiedBy>Joseph Pollack</cp:lastModifiedBy>
  <cp:revision>1</cp:revision>
  <dcterms:created xsi:type="dcterms:W3CDTF">2024-02-07T10:42:13Z</dcterms:created>
  <dcterms:modified xsi:type="dcterms:W3CDTF">2024-02-07T10:49:24Z</dcterms:modified>
</cp:coreProperties>
</file>