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967EE2"/>
    <a:srgbClr val="789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op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5612" y="1207711"/>
            <a:ext cx="2985473" cy="307399"/>
          </a:xfrm>
          <a:prstGeom prst="roundRect">
            <a:avLst>
              <a:gd name="adj" fmla="val 16667"/>
            </a:avLst>
          </a:prstGeom>
          <a:solidFill>
            <a:srgbClr val="FFEDB8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99833" y="3469648"/>
            <a:ext cx="3132813" cy="347968"/>
          </a:xfrm>
          <a:prstGeom prst="roundRect">
            <a:avLst>
              <a:gd name="adj" fmla="val 0"/>
            </a:avLst>
          </a:prstGeom>
          <a:solidFill>
            <a:srgbClr val="B7CDF1"/>
          </a:solidFill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652812" y="1661623"/>
            <a:ext cx="687139" cy="762400"/>
          </a:xfrm>
          <a:prstGeom prst="roundRect">
            <a:avLst>
              <a:gd name="adj" fmla="val 16667"/>
            </a:avLst>
          </a:prstGeom>
          <a:solidFill>
            <a:srgbClr val="DFBDCF"/>
          </a:solidFill>
          <a:ln w="19050" cap="flat" cmpd="sng">
            <a:solidFill>
              <a:srgbClr val="D09C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415580" y="2586438"/>
            <a:ext cx="1161600" cy="699600"/>
          </a:xfrm>
          <a:prstGeom prst="octagon">
            <a:avLst>
              <a:gd name="adj" fmla="val 29289"/>
            </a:avLst>
          </a:prstGeom>
          <a:solidFill>
            <a:srgbClr val="FFC08B"/>
          </a:solidFill>
          <a:ln w="19050" cap="flat" cmpd="sng">
            <a:solidFill>
              <a:srgbClr val="E88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75156" y="88961"/>
            <a:ext cx="5927049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modelling organization design and team interactions based on the ideas in Team Topologies. See</a:t>
            </a:r>
            <a:r>
              <a:rPr lang="en-GB" sz="900" dirty="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900" u="sng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teamtopologies.com</a:t>
            </a: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160929" y="1207405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 w="19050" cap="flat" cmpd="sng">
            <a:solidFill>
              <a:srgbClr val="967EE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7812" y="795605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41765" y="790644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400765" y="1849400"/>
            <a:ext cx="915000" cy="804300"/>
          </a:xfrm>
          <a:prstGeom prst="triangle">
            <a:avLst>
              <a:gd name="adj" fmla="val 50000"/>
            </a:avLst>
          </a:prstGeom>
          <a:solidFill>
            <a:srgbClr val="B4B4B4">
              <a:alpha val="50196"/>
            </a:srgbClr>
          </a:solidFill>
          <a:ln w="19050" cap="flat" cmpd="sng">
            <a:solidFill>
              <a:srgbClr val="99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359965" y="2842282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 w="19050" cap="flat" cmpd="sng">
            <a:solidFill>
              <a:srgbClr val="78996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3257" y="97773"/>
            <a:ext cx="2031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69141" y="4086362"/>
            <a:ext cx="6971700" cy="576600"/>
          </a:xfrm>
          <a:prstGeom prst="rightArrow">
            <a:avLst>
              <a:gd name="adj1" fmla="val 57171"/>
              <a:gd name="adj2" fmla="val 7033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Flow of change</a:t>
            </a:r>
            <a:endParaRPr sz="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7A22E-1CD1-684B-B2B1-38F1A5B57D98}"/>
              </a:ext>
            </a:extLst>
          </p:cNvPr>
          <p:cNvGrpSpPr/>
          <p:nvPr/>
        </p:nvGrpSpPr>
        <p:grpSpPr>
          <a:xfrm>
            <a:off x="6049008" y="1230413"/>
            <a:ext cx="2669296" cy="398915"/>
            <a:chOff x="1011391" y="3758799"/>
            <a:chExt cx="3132813" cy="39891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98A8545-9DE1-9345-A5E4-0302CA025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1391" y="3758799"/>
              <a:ext cx="3132813" cy="3989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F828F6-042B-F940-B643-961706018CC6}"/>
                </a:ext>
              </a:extLst>
            </p:cNvPr>
            <p:cNvSpPr txBox="1"/>
            <p:nvPr/>
          </p:nvSpPr>
          <p:spPr>
            <a:xfrm>
              <a:off x="1870217" y="3850534"/>
              <a:ext cx="14151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Undefined Team Type</a:t>
              </a:r>
            </a:p>
          </p:txBody>
        </p:sp>
      </p:grpSp>
      <p:sp>
        <p:nvSpPr>
          <p:cNvPr id="17" name="Google Shape;60;p13">
            <a:extLst>
              <a:ext uri="{FF2B5EF4-FFF2-40B4-BE49-F238E27FC236}">
                <a16:creationId xmlns:a16="http://schemas.microsoft.com/office/drawing/2014/main" id="{375340AE-F0EC-3145-BD9D-2FA5853FB29E}"/>
              </a:ext>
            </a:extLst>
          </p:cNvPr>
          <p:cNvSpPr txBox="1"/>
          <p:nvPr/>
        </p:nvSpPr>
        <p:spPr>
          <a:xfrm>
            <a:off x="6265106" y="790644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Supplementary Team Types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Mehta</cp:lastModifiedBy>
  <cp:revision>8</cp:revision>
  <dcterms:modified xsi:type="dcterms:W3CDTF">2022-01-18T05:09:33Z</dcterms:modified>
</cp:coreProperties>
</file>