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notesMasterIdLst>
    <p:notesMasterId r:id="rId17"/>
  </p:notesMasterIdLst>
  <p:sldIdLst>
    <p:sldId id="256" r:id="rId2"/>
    <p:sldId id="259" r:id="rId3"/>
    <p:sldId id="261" r:id="rId4"/>
    <p:sldId id="274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5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86" autoAdjust="0"/>
    <p:restoredTop sz="82456" autoAdjust="0"/>
  </p:normalViewPr>
  <p:slideViewPr>
    <p:cSldViewPr>
      <p:cViewPr>
        <p:scale>
          <a:sx n="100" d="100"/>
          <a:sy n="100" d="100"/>
        </p:scale>
        <p:origin x="-78" y="-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76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1A2D0-00D3-462A-8692-AA075E1B40A6}" type="datetimeFigureOut">
              <a:rPr lang="en-US" smtClean="0"/>
              <a:pPr/>
              <a:t>1/2/2015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A7CFE-093F-4373-A67C-407A92E3C5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2284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Runtime – ECMA Common Language Infrastructure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A7CFE-093F-4373-A67C-407A92E3C56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30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A7CFE-093F-4373-A67C-407A92E3C56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A7CFE-093F-4373-A67C-407A92E3C56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5017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A7CFE-093F-4373-A67C-407A92E3C56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5017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C4DD03B-F84C-449E-9291-5FB5DFF96D35}" type="datetimeFigureOut">
              <a:rPr lang="en-US" smtClean="0"/>
              <a:pPr/>
              <a:t>1/2/2015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E2681B-F3D2-4AC7-870F-41738E8C6E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D03B-F84C-449E-9291-5FB5DFF96D35}" type="datetimeFigureOut">
              <a:rPr lang="en-US" smtClean="0"/>
              <a:pPr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2681B-F3D2-4AC7-870F-41738E8C6E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6C4DD03B-F84C-449E-9291-5FB5DFF96D35}" type="datetimeFigureOut">
              <a:rPr lang="en-US" smtClean="0"/>
              <a:pPr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EE2681B-F3D2-4AC7-870F-41738E8C6E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D03B-F84C-449E-9291-5FB5DFF96D35}" type="datetimeFigureOut">
              <a:rPr lang="en-US" smtClean="0"/>
              <a:pPr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EE2681B-F3D2-4AC7-870F-41738E8C6E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D03B-F84C-449E-9291-5FB5DFF96D35}" type="datetimeFigureOut">
              <a:rPr lang="en-US" smtClean="0"/>
              <a:pPr/>
              <a:t>1/2/2015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EE2681B-F3D2-4AC7-870F-41738E8C6E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C4DD03B-F84C-449E-9291-5FB5DFF96D35}" type="datetimeFigureOut">
              <a:rPr lang="en-US" smtClean="0"/>
              <a:pPr/>
              <a:t>1/2/2015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EE2681B-F3D2-4AC7-870F-41738E8C6E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C4DD03B-F84C-449E-9291-5FB5DFF96D35}" type="datetimeFigureOut">
              <a:rPr lang="en-US" smtClean="0"/>
              <a:pPr/>
              <a:t>1/2/2015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EE2681B-F3D2-4AC7-870F-41738E8C6E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D03B-F84C-449E-9291-5FB5DFF96D35}" type="datetimeFigureOut">
              <a:rPr lang="en-US" smtClean="0"/>
              <a:pPr/>
              <a:t>1/2/2015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EE2681B-F3D2-4AC7-870F-41738E8C6E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D03B-F84C-449E-9291-5FB5DFF96D35}" type="datetimeFigureOut">
              <a:rPr lang="en-US" smtClean="0"/>
              <a:pPr/>
              <a:t>1/2/2015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E2681B-F3D2-4AC7-870F-41738E8C6E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D03B-F84C-449E-9291-5FB5DFF96D35}" type="datetimeFigureOut">
              <a:rPr lang="en-US" smtClean="0"/>
              <a:pPr/>
              <a:t>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EE2681B-F3D2-4AC7-870F-41738E8C6E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6C4DD03B-F84C-449E-9291-5FB5DFF96D35}" type="datetimeFigureOut">
              <a:rPr lang="en-US" smtClean="0"/>
              <a:pPr/>
              <a:t>1/2/2015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EE2681B-F3D2-4AC7-870F-41738E8C6E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C4DD03B-F84C-449E-9291-5FB5DFF96D35}" type="datetimeFigureOut">
              <a:rPr lang="en-US" smtClean="0"/>
              <a:pPr/>
              <a:t>1/2/2015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EE2681B-F3D2-4AC7-870F-41738E8C6E6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Alternative CLR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3298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use: #1</a:t>
            </a:r>
            <a:endParaRPr lang="en-US" dirty="0"/>
          </a:p>
        </p:txBody>
      </p:sp>
      <p:pic>
        <p:nvPicPr>
          <p:cNvPr id="10242" name="Picture 2" descr="http://library.buffalostate.edu/news/wp-content/uploads/2009/06/Piggy_on_Mone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3999"/>
            <a:ext cx="7856684" cy="523316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76400"/>
            <a:ext cx="3581400" cy="587009"/>
          </a:xfrm>
        </p:spPr>
        <p:txBody>
          <a:bodyPr/>
          <a:lstStyle/>
          <a:p>
            <a:r>
              <a:rPr lang="en-US" dirty="0" smtClean="0"/>
              <a:t>MONEY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188981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use: #2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970421"/>
            <a:ext cx="9144000" cy="2887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76400"/>
            <a:ext cx="3810000" cy="2819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OS Compatibility</a:t>
            </a:r>
          </a:p>
          <a:p>
            <a:pPr lvl="1"/>
            <a:r>
              <a:rPr lang="en-US" dirty="0" smtClean="0"/>
              <a:t>Linux</a:t>
            </a:r>
          </a:p>
          <a:p>
            <a:pPr lvl="1"/>
            <a:r>
              <a:rPr lang="en-US" dirty="0" smtClean="0"/>
              <a:t>Windows</a:t>
            </a:r>
          </a:p>
          <a:p>
            <a:pPr lvl="1"/>
            <a:r>
              <a:rPr lang="en-US" dirty="0" smtClean="0"/>
              <a:t>Mac OS X</a:t>
            </a:r>
          </a:p>
          <a:p>
            <a:pPr lvl="1"/>
            <a:r>
              <a:rPr lang="en-US" dirty="0" smtClean="0"/>
              <a:t>BSD</a:t>
            </a:r>
          </a:p>
          <a:p>
            <a:pPr lvl="1"/>
            <a:r>
              <a:rPr lang="en-US" dirty="0" smtClean="0"/>
              <a:t>Solaris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67200" y="1828800"/>
            <a:ext cx="3505200" cy="25908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 smtClean="0"/>
          </a:p>
          <a:p>
            <a:pPr lvl="1"/>
            <a:r>
              <a:rPr lang="en-US" dirty="0" smtClean="0"/>
              <a:t>Nintendo WII</a:t>
            </a:r>
          </a:p>
          <a:p>
            <a:pPr lvl="1"/>
            <a:r>
              <a:rPr lang="en-US" dirty="0" smtClean="0"/>
              <a:t>Sony PS3</a:t>
            </a:r>
          </a:p>
          <a:p>
            <a:pPr lvl="1"/>
            <a:r>
              <a:rPr lang="en-US" dirty="0" smtClean="0"/>
              <a:t>Apple iPhone</a:t>
            </a:r>
          </a:p>
          <a:p>
            <a:pPr lvl="1"/>
            <a:r>
              <a:rPr lang="en-US" dirty="0" smtClean="0"/>
              <a:t>Google Android</a:t>
            </a:r>
          </a:p>
          <a:p>
            <a:pPr lvl="1"/>
            <a:r>
              <a:rPr lang="en-US" dirty="0" err="1" smtClean="0"/>
              <a:t>Maemo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4636451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use: </a:t>
            </a:r>
            <a:r>
              <a:rPr lang="en-US" dirty="0" smtClean="0"/>
              <a:t>#3 (Added values)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676400"/>
            <a:ext cx="3810000" cy="4038600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log4net</a:t>
            </a:r>
            <a:endParaRPr lang="en-US" dirty="0" smtClean="0"/>
          </a:p>
          <a:p>
            <a:pPr lvl="1"/>
            <a:r>
              <a:rPr lang="en-US" dirty="0" err="1" smtClean="0"/>
              <a:t>NUnit</a:t>
            </a:r>
            <a:endParaRPr lang="en-US" dirty="0" smtClean="0"/>
          </a:p>
          <a:p>
            <a:pPr lvl="1"/>
            <a:r>
              <a:rPr lang="en-US" dirty="0" err="1" smtClean="0"/>
              <a:t>NHibernate</a:t>
            </a:r>
            <a:endParaRPr lang="en-US" dirty="0" smtClean="0"/>
          </a:p>
          <a:p>
            <a:pPr lvl="1"/>
            <a:r>
              <a:rPr lang="en-US" dirty="0" smtClean="0"/>
              <a:t>Unity</a:t>
            </a:r>
          </a:p>
          <a:p>
            <a:pPr lvl="1"/>
            <a:r>
              <a:rPr lang="en-US" dirty="0" smtClean="0"/>
              <a:t>Castle Windsor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nd more…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0801326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use: </a:t>
            </a:r>
            <a:r>
              <a:rPr lang="en-US" dirty="0" smtClean="0"/>
              <a:t>#4 </a:t>
            </a:r>
            <a:r>
              <a:rPr lang="en-US" dirty="0" smtClean="0"/>
              <a:t>(Added values)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990600" y="1676400"/>
            <a:ext cx="3505200" cy="4495800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Linux </a:t>
            </a:r>
            <a:r>
              <a:rPr lang="en-US" dirty="0" smtClean="0"/>
              <a:t>&amp; Shell</a:t>
            </a:r>
          </a:p>
          <a:p>
            <a:pPr lvl="1"/>
            <a:r>
              <a:rPr lang="en-US" dirty="0" smtClean="0"/>
              <a:t>MySQL &amp; </a:t>
            </a:r>
            <a:r>
              <a:rPr lang="en-US" dirty="0" err="1" smtClean="0"/>
              <a:t>PgSQL</a:t>
            </a:r>
            <a:endParaRPr lang="en-US" dirty="0" smtClean="0"/>
          </a:p>
          <a:p>
            <a:pPr lvl="1"/>
            <a:r>
              <a:rPr lang="en-US" dirty="0" err="1" smtClean="0"/>
              <a:t>RabbitMQ</a:t>
            </a:r>
            <a:endParaRPr lang="en-US" dirty="0" smtClean="0"/>
          </a:p>
          <a:p>
            <a:pPr lvl="1"/>
            <a:r>
              <a:rPr lang="en-US" dirty="0" smtClean="0"/>
              <a:t>Mono Shell</a:t>
            </a:r>
          </a:p>
          <a:p>
            <a:pPr lvl="1"/>
            <a:r>
              <a:rPr lang="en-US" dirty="0" err="1" smtClean="0"/>
              <a:t>Monodevelop</a:t>
            </a:r>
            <a:endParaRPr lang="en-US" dirty="0" smtClean="0"/>
          </a:p>
          <a:p>
            <a:pPr lvl="1"/>
            <a:r>
              <a:rPr lang="en-US" dirty="0" smtClean="0"/>
              <a:t>Moonlight</a:t>
            </a:r>
          </a:p>
          <a:p>
            <a:pPr lvl="1"/>
            <a:r>
              <a:rPr lang="en-US" dirty="0" err="1" smtClean="0"/>
              <a:t>Monotouch</a:t>
            </a:r>
            <a:endParaRPr lang="en-US" dirty="0" smtClean="0"/>
          </a:p>
          <a:p>
            <a:pPr lvl="1"/>
            <a:r>
              <a:rPr lang="en-US" dirty="0" err="1" smtClean="0"/>
              <a:t>Monodroid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15431203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Tools: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892083"/>
            <a:ext cx="6184900" cy="3912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8088677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75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	Thank You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8088677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is mono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657600" y="1775191"/>
            <a:ext cx="50292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dirty="0"/>
              <a:t>open source, cross-platform, implementation of C# and the CLR that is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binary compatible</a:t>
            </a:r>
            <a:r>
              <a:rPr lang="en-US" dirty="0"/>
              <a:t> with </a:t>
            </a:r>
            <a:r>
              <a:rPr lang="en-US" dirty="0" smtClean="0"/>
              <a:t>Microsoft.NET</a:t>
            </a:r>
          </a:p>
          <a:p>
            <a:r>
              <a:rPr lang="en-US" dirty="0" smtClean="0"/>
              <a:t>A </a:t>
            </a:r>
            <a:r>
              <a:rPr lang="en-US" dirty="0" smtClean="0"/>
              <a:t>.NET application framework that allows you to </a:t>
            </a:r>
            <a:r>
              <a:rPr lang="en-US" dirty="0" smtClean="0"/>
              <a:t>run .</a:t>
            </a:r>
            <a:r>
              <a:rPr lang="en-US" dirty="0" smtClean="0"/>
              <a:t>NET-based applications on </a:t>
            </a:r>
            <a:r>
              <a:rPr lang="en-US" dirty="0" smtClean="0"/>
              <a:t>Linux Enterprise </a:t>
            </a:r>
            <a:r>
              <a:rPr lang="en-US" dirty="0" smtClean="0"/>
              <a:t>Server</a:t>
            </a: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pic>
        <p:nvPicPr>
          <p:cNvPr id="2050" name="Picture 2" descr="http://www.file-extensions.org/imgs/company-logo/3353/mon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00250"/>
            <a:ext cx="2543175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705283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</a:t>
            </a:r>
            <a:r>
              <a:rPr lang="en-US" dirty="0" smtClean="0"/>
              <a:t> </a:t>
            </a:r>
            <a:r>
              <a:rPr lang="en-US" dirty="0" smtClean="0"/>
              <a:t>mono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0" y="5943600"/>
            <a:ext cx="3581400" cy="587009"/>
          </a:xfrm>
        </p:spPr>
        <p:txBody>
          <a:bodyPr/>
          <a:lstStyle/>
          <a:p>
            <a:pPr lvl="1"/>
            <a:r>
              <a:rPr lang="en-US" dirty="0" smtClean="0"/>
              <a:t>stackoverflow.com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371600" y="2209801"/>
            <a:ext cx="10019836" cy="280724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xmlns="" val="24500967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</a:t>
            </a:r>
            <a:r>
              <a:rPr lang="en-US" b="1" dirty="0" smtClean="0"/>
              <a:t> </a:t>
            </a:r>
            <a:r>
              <a:rPr lang="en-US" b="1" dirty="0" smtClean="0"/>
              <a:t>inside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85800" y="5105400"/>
            <a:ext cx="79248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/>
              <a:t>Mono Runtime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048000" y="5372100"/>
            <a:ext cx="2438400" cy="838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JIT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867400" y="5372100"/>
            <a:ext cx="2438400" cy="838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AOT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85800" y="2819400"/>
            <a:ext cx="4800600" cy="2057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/>
              <a:t>Base Class Library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838200" y="3505200"/>
            <a:ext cx="1447800" cy="4857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362200" y="3505200"/>
            <a:ext cx="1447800" cy="4857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ADO.NET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886200" y="3505200"/>
            <a:ext cx="1447800" cy="4857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ASP.NET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838200" y="4067175"/>
            <a:ext cx="1447800" cy="4857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LINQ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362200" y="4067175"/>
            <a:ext cx="1447800" cy="4857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DLR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886200" y="4067175"/>
            <a:ext cx="1447800" cy="4857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WCF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867400" y="2819400"/>
            <a:ext cx="2743200" cy="2057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Mono Libraries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096000" y="3248025"/>
            <a:ext cx="2209800" cy="48577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Mono.Addins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6096000" y="3781425"/>
            <a:ext cx="2209800" cy="48577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Mono.Cecil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6096000" y="4314825"/>
            <a:ext cx="2209800" cy="48577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Mono.Unix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85800" y="1828800"/>
            <a:ext cx="7620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714500" y="1828800"/>
            <a:ext cx="7620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F#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2743200" y="1828800"/>
            <a:ext cx="7620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VB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3771900" y="1828800"/>
            <a:ext cx="7620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4800600" y="1828800"/>
            <a:ext cx="7620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5829300" y="1828800"/>
            <a:ext cx="7620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6858000" y="1828800"/>
            <a:ext cx="7620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PHP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7848600" y="1828800"/>
            <a:ext cx="7620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896278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compatibility: </a:t>
            </a:r>
            <a:r>
              <a:rPr lang="en-US" dirty="0" err="1" smtClean="0"/>
              <a:t>.net</a:t>
            </a:r>
            <a:r>
              <a:rPr lang="en-US" dirty="0" smtClean="0"/>
              <a:t> 1.1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382000" cy="4582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295687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ompatibility: </a:t>
            </a:r>
            <a:r>
              <a:rPr lang="en-US" dirty="0" err="1" smtClean="0"/>
              <a:t>.net</a:t>
            </a:r>
            <a:r>
              <a:rPr lang="en-US" dirty="0" smtClean="0"/>
              <a:t> 2.0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686800" cy="269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6857442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ompatibility: </a:t>
            </a:r>
            <a:r>
              <a:rPr lang="en-US" dirty="0" err="1" smtClean="0"/>
              <a:t>.net</a:t>
            </a:r>
            <a:r>
              <a:rPr lang="en-US" dirty="0" smtClean="0"/>
              <a:t> 3.0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7896225" cy="175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3495589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ompatibility: </a:t>
            </a:r>
            <a:r>
              <a:rPr lang="en-US" dirty="0" err="1" smtClean="0"/>
              <a:t>.net</a:t>
            </a:r>
            <a:r>
              <a:rPr lang="en-US" dirty="0" smtClean="0"/>
              <a:t> 3.5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7686675" cy="3389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2198242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ompatibility: </a:t>
            </a:r>
            <a:r>
              <a:rPr lang="en-US" dirty="0" err="1" smtClean="0"/>
              <a:t>.net</a:t>
            </a:r>
            <a:r>
              <a:rPr lang="en-US" dirty="0" smtClean="0"/>
              <a:t> 4.0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4410" y="1600200"/>
            <a:ext cx="7608990" cy="4949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3569111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2241</TotalTime>
  <Words>182</Words>
  <Application>Microsoft Office PowerPoint</Application>
  <PresentationFormat>On-screen Show (4:3)</PresentationFormat>
  <Paragraphs>76</Paragraphs>
  <Slides>15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Median</vt:lpstr>
      <vt:lpstr>mono</vt:lpstr>
      <vt:lpstr>what is mono</vt:lpstr>
      <vt:lpstr>why mono</vt:lpstr>
      <vt:lpstr>what’s inside</vt:lpstr>
      <vt:lpstr>compatibility: .net 1.1</vt:lpstr>
      <vt:lpstr>compatibility: .net 2.0</vt:lpstr>
      <vt:lpstr>compatibility: .net 3.0</vt:lpstr>
      <vt:lpstr>compatibility: .net 3.5</vt:lpstr>
      <vt:lpstr>compatibility: .net 4.0</vt:lpstr>
      <vt:lpstr>why use: #1</vt:lpstr>
      <vt:lpstr>why use: #2</vt:lpstr>
      <vt:lpstr>why use: #3 (Added values)</vt:lpstr>
      <vt:lpstr>why use: #4 (Added values)</vt:lpstr>
      <vt:lpstr>Tools: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 Project</dc:title>
  <dc:creator>Yulik</dc:creator>
  <cp:lastModifiedBy>PO39</cp:lastModifiedBy>
  <cp:revision>42</cp:revision>
  <dcterms:created xsi:type="dcterms:W3CDTF">2011-03-21T18:27:30Z</dcterms:created>
  <dcterms:modified xsi:type="dcterms:W3CDTF">2015-01-02T10:33:31Z</dcterms:modified>
</cp:coreProperties>
</file>