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6" r:id="rId3"/>
    <p:sldId id="257" r:id="rId4"/>
    <p:sldId id="261" r:id="rId5"/>
    <p:sldId id="258" r:id="rId6"/>
    <p:sldId id="259" r:id="rId7"/>
    <p:sldId id="263" r:id="rId8"/>
    <p:sldId id="262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1EF53-89D4-420D-89A5-6289C1102F1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193460-257B-4506-8B58-F73E81AE07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031"/>
            <a:ext cx="9067800" cy="69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7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/>
          <a:lstStyle/>
          <a:p>
            <a:r>
              <a:rPr lang="en-US" dirty="0" smtClean="0"/>
              <a:t>Disadvantageous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981200"/>
            <a:ext cx="6400800" cy="3474720"/>
          </a:xfrm>
        </p:spPr>
        <p:txBody>
          <a:bodyPr/>
          <a:lstStyle/>
          <a:p>
            <a:r>
              <a:rPr lang="en-US" dirty="0" smtClean="0"/>
              <a:t>Lots of data base drivers and modules are unstable.</a:t>
            </a:r>
          </a:p>
          <a:p>
            <a:r>
              <a:rPr lang="en-US" dirty="0" smtClean="0"/>
              <a:t>Not well suited for relational DB’s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of standard library.</a:t>
            </a:r>
          </a:p>
          <a:p>
            <a:r>
              <a:rPr lang="en-US" dirty="0" smtClean="0"/>
              <a:t>CPU intensive tasks are </a:t>
            </a:r>
            <a:r>
              <a:rPr lang="en-US" smtClean="0"/>
              <a:t>not advisable.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4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Any Body Using It?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27" y="1524000"/>
            <a:ext cx="8610600" cy="41910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Node is an open source toolkit for developing server side applications based on the V8 JavaScript engine. Like Node, V8 is written in C++ and is mostly known for being used in Google Chrome.</a:t>
            </a: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Node </a:t>
            </a:r>
            <a:r>
              <a:rPr lang="en-US" sz="2200" dirty="0">
                <a:solidFill>
                  <a:schemeClr val="tx1"/>
                </a:solidFill>
              </a:rPr>
              <a:t>is part of the Server Side JavaScript </a:t>
            </a:r>
            <a:r>
              <a:rPr lang="en-US" sz="2200" dirty="0" smtClean="0">
                <a:solidFill>
                  <a:schemeClr val="tx1"/>
                </a:solidFill>
              </a:rPr>
              <a:t>environment </a:t>
            </a:r>
            <a:r>
              <a:rPr lang="en-US" sz="2200" dirty="0">
                <a:solidFill>
                  <a:schemeClr val="tx1"/>
                </a:solidFill>
              </a:rPr>
              <a:t>and extend JavaScript API to offer usual server side functionalities.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As an asynchronous event driven framework, Node.js is designed to build scalable network applications.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What is Node?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7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Why Node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305800" cy="51355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/>
              <a:t>Performance and scalability .  </a:t>
            </a:r>
            <a:endParaRPr lang="en-US" sz="2800" dirty="0" smtClean="0"/>
          </a:p>
          <a:p>
            <a:r>
              <a:rPr lang="en-US" dirty="0" smtClean="0"/>
              <a:t>V8 compiles and executes </a:t>
            </a:r>
            <a:r>
              <a:rPr lang="en-US" dirty="0" err="1" smtClean="0"/>
              <a:t>javascript</a:t>
            </a:r>
            <a:r>
              <a:rPr lang="en-US" dirty="0" smtClean="0"/>
              <a:t> at lightning speed. Because it compiles java script into native machine code.</a:t>
            </a:r>
          </a:p>
          <a:p>
            <a:r>
              <a:rPr lang="en-US" dirty="0" smtClean="0"/>
              <a:t>Event Loop: Single thread that performs all IO operations asynchronously. ( Getting through Call back functionality).</a:t>
            </a:r>
          </a:p>
          <a:p>
            <a:r>
              <a:rPr lang="en-US" dirty="0" smtClean="0"/>
              <a:t>Reading data from file systems/DB executes very fast, robust and consistent.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800" b="1" dirty="0" smtClean="0"/>
              <a:t>Tools</a:t>
            </a:r>
            <a:endParaRPr lang="en-US" sz="2800" dirty="0" smtClean="0"/>
          </a:p>
          <a:p>
            <a:r>
              <a:rPr lang="en-US" dirty="0" smtClean="0"/>
              <a:t>NPM (node.js Package Manager) : Installing project dependent files and assemblies. This is very quick to get the libraries.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-7620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8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90000"/>
              </a:lnSpc>
              <a:buNone/>
            </a:pPr>
            <a:r>
              <a:rPr lang="en-US" sz="3200" b="1" dirty="0"/>
              <a:t>Architecture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Design the system to use end to end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javascript</a:t>
            </a:r>
            <a:r>
              <a:rPr lang="en-US" sz="2400" dirty="0"/>
              <a:t>. Client-&gt;Server-</a:t>
            </a:r>
            <a:r>
              <a:rPr lang="en-US" sz="2400" dirty="0" smtClean="0"/>
              <a:t>&gt;Persistence </a:t>
            </a:r>
            <a:r>
              <a:rPr lang="en-US" sz="2400" dirty="0"/>
              <a:t>layer.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err="1"/>
              <a:t>NodeJS</a:t>
            </a:r>
            <a:r>
              <a:rPr lang="en-US" sz="2400" b="1" dirty="0"/>
              <a:t> : </a:t>
            </a:r>
            <a:r>
              <a:rPr lang="en-US" sz="2400" dirty="0"/>
              <a:t>For the server side. We will use Socket.IO to manage long-terms real-time connection.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Google Chrome Extension : </a:t>
            </a:r>
            <a:r>
              <a:rPr lang="en-US" sz="2400" dirty="0"/>
              <a:t>For the client side. </a:t>
            </a:r>
            <a:r>
              <a:rPr lang="en-US" sz="2400" dirty="0" err="1"/>
              <a:t>WebSocket</a:t>
            </a:r>
            <a:r>
              <a:rPr lang="en-US" sz="2400" dirty="0"/>
              <a:t>, Notification and Local Storage will be used.</a:t>
            </a:r>
          </a:p>
          <a:p>
            <a:pPr>
              <a:lnSpc>
                <a:spcPct val="90000"/>
              </a:lnSpc>
            </a:pPr>
            <a:r>
              <a:rPr lang="en-US" sz="2400" b="1" dirty="0" err="1"/>
              <a:t>MongoDB</a:t>
            </a:r>
            <a:r>
              <a:rPr lang="en-US" sz="2400" b="1" dirty="0"/>
              <a:t>/Couch DB : </a:t>
            </a:r>
            <a:r>
              <a:rPr lang="en-US" sz="2400" dirty="0"/>
              <a:t>To store the </a:t>
            </a:r>
            <a:r>
              <a:rPr lang="en-US" sz="2400" dirty="0" err="1"/>
              <a:t>datas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45720" indent="0">
              <a:buNone/>
            </a:pPr>
            <a:r>
              <a:rPr lang="en-US" sz="3200" b="1" dirty="0"/>
              <a:t>Real time Made Easy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Concurrent connections are very fast and Nodes event loop takes care of multi user requirement. Really good in chat and games etc.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Perfect for offering a </a:t>
            </a:r>
            <a:r>
              <a:rPr lang="en-US" sz="2400" dirty="0" err="1"/>
              <a:t>RESTful</a:t>
            </a:r>
            <a:r>
              <a:rPr lang="en-US" sz="2400" dirty="0"/>
              <a:t> API.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3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7531"/>
            <a:ext cx="7350711" cy="1143000"/>
          </a:xfrm>
        </p:spPr>
        <p:txBody>
          <a:bodyPr/>
          <a:lstStyle/>
          <a:p>
            <a:pPr algn="l"/>
            <a:r>
              <a:rPr lang="en-US" sz="3600" dirty="0" smtClean="0"/>
              <a:t>Node – The framework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676400"/>
            <a:ext cx="7086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Node is not strictly for web development. In fact, you can think of Node as a framework for server development of any kind. With Node you can build an IRC server, a chat server, or, as we'll see in this set of tutorials, an http </a:t>
            </a:r>
            <a:r>
              <a:rPr lang="en-US" sz="2200" dirty="0" smtClean="0"/>
              <a:t>server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Express.js is the</a:t>
            </a:r>
            <a:r>
              <a:rPr lang="en-US" sz="2400" dirty="0" smtClean="0"/>
              <a:t> </a:t>
            </a:r>
            <a:r>
              <a:rPr lang="en-US" sz="2200" dirty="0"/>
              <a:t>most popular Node.js web application framework used today. It seems to be the base dependency in most Node.js web </a:t>
            </a:r>
            <a:r>
              <a:rPr lang="en-US" sz="2200" dirty="0" smtClean="0"/>
              <a:t>applications.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Three Built in frameworks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Express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Koa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Hapi</a:t>
            </a:r>
            <a:r>
              <a:rPr lang="en-US" sz="2000" dirty="0"/>
              <a:t/>
            </a:r>
            <a:br>
              <a:rPr lang="en-US" sz="2000" dirty="0"/>
            </a:b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8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6057900" cy="1143000"/>
          </a:xfrm>
        </p:spPr>
        <p:txBody>
          <a:bodyPr/>
          <a:lstStyle/>
          <a:p>
            <a:pPr algn="l"/>
            <a:r>
              <a:rPr lang="en-US" sz="3600" dirty="0" smtClean="0"/>
              <a:t>Node.JS Processing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768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A client makes a request for some I/O (</a:t>
            </a:r>
            <a:r>
              <a:rPr lang="en-US" sz="1800" dirty="0" err="1"/>
              <a:t>eg</a:t>
            </a:r>
            <a:r>
              <a:rPr lang="en-US" sz="1800" dirty="0"/>
              <a:t>. reading a file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en-US" sz="1800" dirty="0"/>
              <a:t>The event loop, which is running on a single thread, responds by passing the request off to some non-blocking workers. (These workers are not exposed to your code so you don't really need to worry about them</a:t>
            </a:r>
            <a:r>
              <a:rPr lang="en-US" sz="1800" dirty="0" smtClean="0"/>
              <a:t>.)</a:t>
            </a:r>
          </a:p>
          <a:p>
            <a:endParaRPr lang="en-US" sz="1800" dirty="0"/>
          </a:p>
          <a:p>
            <a:r>
              <a:rPr lang="en-US" sz="1800" dirty="0"/>
              <a:t>When the worker threads are ready, the response is sent back to the main event loop via the callbacks.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8313"/>
            <a:ext cx="4108545" cy="503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4" y="152400"/>
            <a:ext cx="651251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Asynchronous Callbacks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pattern in Node.js is to use asynchronous callbacks. Basically you're telling it to do something and when it's done it will call your function (callback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This is because Node is single-threaded. While you're waiting on the callback to fire, Node can go off and do other things instead of blocking until the request is finished</a:t>
            </a:r>
            <a:r>
              <a:rPr lang="en-US" dirty="0" smtClean="0"/>
              <a:t>.</a:t>
            </a:r>
          </a:p>
          <a:p>
            <a:r>
              <a:rPr lang="en-US" dirty="0"/>
              <a:t>This is especially important for web servers. It's pretty common in modern web applications to access a databases. While you're waiting for the database to return results Node can process more requests.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you to handle thousands of concurrent connections with very little overhead, compared to creating a separate thread for each connection.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512511" cy="1143000"/>
          </a:xfrm>
        </p:spPr>
        <p:txBody>
          <a:bodyPr/>
          <a:lstStyle/>
          <a:p>
            <a:pPr algn="l"/>
            <a:r>
              <a:rPr lang="en-US" dirty="0" smtClean="0"/>
              <a:t>Node.JS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Node.js is event-driven with Non-blocking I/O.</a:t>
            </a:r>
          </a:p>
          <a:p>
            <a:r>
              <a:rPr lang="en-US" dirty="0" smtClean="0"/>
              <a:t>Uses a Event Loop for Non Blocking I/O.</a:t>
            </a:r>
          </a:p>
          <a:p>
            <a:r>
              <a:rPr lang="en-US" dirty="0" smtClean="0"/>
              <a:t>Node.js is single threaded.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39" y="3207846"/>
            <a:ext cx="4539961" cy="341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7846"/>
            <a:ext cx="3689639" cy="320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algn="l"/>
            <a:r>
              <a:rPr lang="en-US" sz="3200" dirty="0" smtClean="0"/>
              <a:t>Infrastructure</a:t>
            </a:r>
            <a:r>
              <a:rPr lang="en-US" sz="3600" dirty="0" smtClean="0"/>
              <a:t> Architecture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3440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278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6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741</TotalTime>
  <Words>535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PowerPoint Presentation</vt:lpstr>
      <vt:lpstr>What is Node?</vt:lpstr>
      <vt:lpstr>Why Node ?</vt:lpstr>
      <vt:lpstr>PowerPoint Presentation</vt:lpstr>
      <vt:lpstr>Node – The framework</vt:lpstr>
      <vt:lpstr>Node.JS Processing Model</vt:lpstr>
      <vt:lpstr>Asynchronous Callbacks </vt:lpstr>
      <vt:lpstr>Node.JS architecture</vt:lpstr>
      <vt:lpstr>Infrastructure Architecture</vt:lpstr>
      <vt:lpstr>Disadvantageous</vt:lpstr>
      <vt:lpstr>Any Body Using It?</vt:lpstr>
    </vt:vector>
  </TitlesOfParts>
  <Company>Tesco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Dhananjaya</dc:creator>
  <cp:lastModifiedBy>Bharath Dhananjaya</cp:lastModifiedBy>
  <cp:revision>26</cp:revision>
  <dcterms:created xsi:type="dcterms:W3CDTF">2015-01-09T09:59:10Z</dcterms:created>
  <dcterms:modified xsi:type="dcterms:W3CDTF">2015-01-22T17:49:20Z</dcterms:modified>
</cp:coreProperties>
</file>