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03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12665-0A92-4840-81AE-8A008E20202D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E4F62-266F-4B5F-82EF-5F8E32984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12665-0A92-4840-81AE-8A008E20202D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E4F62-266F-4B5F-82EF-5F8E32984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12665-0A92-4840-81AE-8A008E20202D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E4F62-266F-4B5F-82EF-5F8E32984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12665-0A92-4840-81AE-8A008E20202D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E4F62-266F-4B5F-82EF-5F8E32984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12665-0A92-4840-81AE-8A008E20202D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E4F62-266F-4B5F-82EF-5F8E32984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12665-0A92-4840-81AE-8A008E20202D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E4F62-266F-4B5F-82EF-5F8E32984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12665-0A92-4840-81AE-8A008E20202D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E4F62-266F-4B5F-82EF-5F8E32984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12665-0A92-4840-81AE-8A008E20202D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E4F62-266F-4B5F-82EF-5F8E32984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12665-0A92-4840-81AE-8A008E20202D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E4F62-266F-4B5F-82EF-5F8E32984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12665-0A92-4840-81AE-8A008E20202D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E4F62-266F-4B5F-82EF-5F8E32984C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12665-0A92-4840-81AE-8A008E20202D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E4F62-266F-4B5F-82EF-5F8E32984C9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FFE4F62-266F-4B5F-82EF-5F8E32984C9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9712665-0A92-4840-81AE-8A008E20202D}" type="datetimeFigureOut">
              <a:rPr lang="en-US" smtClean="0"/>
              <a:t>12/29/2014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SpecFlow</a:t>
            </a:r>
            <a:r>
              <a:rPr lang="en-US" dirty="0" smtClean="0"/>
              <a:t>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02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Specflow</a:t>
            </a:r>
            <a:r>
              <a:rPr lang="en-US" dirty="0" smtClean="0"/>
              <a:t>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follows the BDD(Behavioral design approach) for the test automation using VS IDE.</a:t>
            </a:r>
          </a:p>
          <a:p>
            <a:r>
              <a:rPr lang="en-US" dirty="0" smtClean="0"/>
              <a:t>It’s written in plan text .</a:t>
            </a:r>
          </a:p>
          <a:p>
            <a:r>
              <a:rPr lang="en-US" dirty="0" smtClean="0"/>
              <a:t>Easy to understand by all stack holders(BA/PO/DEV/QA)</a:t>
            </a:r>
          </a:p>
          <a:p>
            <a:r>
              <a:rPr lang="en-US" dirty="0" smtClean="0"/>
              <a:t>Easy to learn and implement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52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SpecFlow</a:t>
            </a:r>
            <a:r>
              <a:rPr lang="en-US" dirty="0" smtClean="0"/>
              <a:t>- SYNTAX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Specflow</a:t>
            </a:r>
            <a:r>
              <a:rPr lang="en-US" dirty="0" smtClean="0"/>
              <a:t> syntax is as below :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57400"/>
            <a:ext cx="6657975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498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SpecFlow</a:t>
            </a:r>
            <a:r>
              <a:rPr lang="en-US" dirty="0" smtClean="0"/>
              <a:t> Syntax : 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Feature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Act as the heading for the particular scenario.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Compiler </a:t>
            </a:r>
            <a:r>
              <a:rPr lang="en-US" dirty="0"/>
              <a:t>will not execute any line under this feature as it contains only the information </a:t>
            </a:r>
          </a:p>
          <a:p>
            <a:r>
              <a:rPr lang="en-US" dirty="0" smtClean="0"/>
              <a:t>Background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Useful while working with </a:t>
            </a:r>
            <a:r>
              <a:rPr lang="en-US" dirty="0"/>
              <a:t>scenario </a:t>
            </a:r>
            <a:r>
              <a:rPr lang="en-US" dirty="0"/>
              <a:t>having common </a:t>
            </a:r>
            <a:r>
              <a:rPr lang="en-US" dirty="0" smtClean="0"/>
              <a:t>functionalities.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This will execute before every scenario and preform the specific operation. </a:t>
            </a:r>
            <a:endParaRPr lang="en-US" dirty="0"/>
          </a:p>
          <a:p>
            <a:r>
              <a:rPr lang="en-US" dirty="0" smtClean="0"/>
              <a:t>Scenario 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This contains the actual test case which we need to execute.</a:t>
            </a:r>
          </a:p>
          <a:p>
            <a:r>
              <a:rPr lang="en-US" dirty="0" smtClean="0"/>
              <a:t>Given</a:t>
            </a:r>
          </a:p>
          <a:p>
            <a:r>
              <a:rPr lang="en-US" dirty="0" smtClean="0"/>
              <a:t>When</a:t>
            </a:r>
          </a:p>
          <a:p>
            <a:r>
              <a:rPr lang="en-US" dirty="0" smtClean="0"/>
              <a:t>Then</a:t>
            </a:r>
          </a:p>
          <a:p>
            <a:r>
              <a:rPr lang="en-US" dirty="0" smtClean="0"/>
              <a:t>And</a:t>
            </a:r>
          </a:p>
          <a:p>
            <a:r>
              <a:rPr lang="en-US" dirty="0" smtClean="0"/>
              <a:t>But</a:t>
            </a:r>
          </a:p>
          <a:p>
            <a:r>
              <a:rPr lang="en-US" dirty="0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20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SpecFlow</a:t>
            </a:r>
            <a:r>
              <a:rPr lang="en-US" dirty="0" smtClean="0"/>
              <a:t>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using </a:t>
            </a:r>
            <a:r>
              <a:rPr lang="en-US" dirty="0" err="1" smtClean="0"/>
              <a:t>nuget</a:t>
            </a:r>
            <a:r>
              <a:rPr lang="en-US" dirty="0" smtClean="0"/>
              <a:t> package manager in Visual studio.</a:t>
            </a:r>
          </a:p>
          <a:p>
            <a:r>
              <a:rPr lang="en-US" dirty="0" smtClean="0"/>
              <a:t>Add the extension for the </a:t>
            </a:r>
            <a:r>
              <a:rPr lang="en-US" dirty="0" err="1" smtClean="0"/>
              <a:t>nunit</a:t>
            </a:r>
            <a:r>
              <a:rPr lang="en-US" dirty="0" smtClean="0"/>
              <a:t>/</a:t>
            </a:r>
            <a:r>
              <a:rPr lang="en-US" dirty="0" err="1" smtClean="0"/>
              <a:t>xunit</a:t>
            </a:r>
            <a:r>
              <a:rPr lang="en-US" dirty="0" smtClean="0"/>
              <a:t> runner.</a:t>
            </a:r>
          </a:p>
          <a:p>
            <a:r>
              <a:rPr lang="en-US" dirty="0" smtClean="0"/>
              <a:t>Add the </a:t>
            </a:r>
            <a:r>
              <a:rPr lang="en-US" dirty="0" err="1" smtClean="0"/>
              <a:t>the</a:t>
            </a:r>
            <a:r>
              <a:rPr lang="en-US" dirty="0" smtClean="0"/>
              <a:t> </a:t>
            </a:r>
            <a:r>
              <a:rPr lang="en-US" dirty="0" err="1" smtClean="0"/>
              <a:t>specflow</a:t>
            </a:r>
            <a:r>
              <a:rPr lang="en-US" dirty="0" smtClean="0"/>
              <a:t> extension to the VS 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58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06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126</TotalTime>
  <Words>147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Adjacency</vt:lpstr>
      <vt:lpstr>SpecFlow Introduction</vt:lpstr>
      <vt:lpstr>Specflow benefits</vt:lpstr>
      <vt:lpstr>SpecFlow- SYNTAX </vt:lpstr>
      <vt:lpstr>SpecFlow Syntax : Keywords</vt:lpstr>
      <vt:lpstr>SpecFlow Installation</vt:lpstr>
      <vt:lpstr>Demo</vt:lpstr>
    </vt:vector>
  </TitlesOfParts>
  <Company>Sapient Lenovo T410 XP v1.0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SpecFlow Introduction</dc:title>
  <dc:creator>Samrat Roy</dc:creator>
  <cp:lastModifiedBy>Samrat Roy</cp:lastModifiedBy>
  <cp:revision>8</cp:revision>
  <dcterms:created xsi:type="dcterms:W3CDTF">2014-12-29T05:15:06Z</dcterms:created>
  <dcterms:modified xsi:type="dcterms:W3CDTF">2014-12-29T07:21:07Z</dcterms:modified>
</cp:coreProperties>
</file>