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AEF234-2432-4E67-B707-B4EB37E1320E}"/>
              </a:ext>
            </a:extLst>
          </p:cNvPr>
          <p:cNvSpPr txBox="1"/>
          <p:nvPr/>
        </p:nvSpPr>
        <p:spPr>
          <a:xfrm>
            <a:off x="2086232" y="815547"/>
            <a:ext cx="89092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Description</a:t>
            </a:r>
          </a:p>
          <a:p>
            <a:pPr algn="ctr"/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Enable users to patrol conservation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Display where other users have been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Reward users with ERP coins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Enable users to communicate by sending alerts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Notify conservation managers of possible dangers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Contain a store where users can purchase rewards</a:t>
            </a:r>
          </a:p>
        </p:txBody>
      </p:sp>
    </p:spTree>
    <p:extLst>
      <p:ext uri="{BB962C8B-B14F-4D97-AF65-F5344CB8AC3E}">
        <p14:creationId xmlns:p14="http://schemas.microsoft.com/office/powerpoint/2010/main" val="141509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48D4FB-4E69-447D-B737-DA99865E5D71}"/>
              </a:ext>
            </a:extLst>
          </p:cNvPr>
          <p:cNvSpPr txBox="1"/>
          <p:nvPr/>
        </p:nvSpPr>
        <p:spPr>
          <a:xfrm>
            <a:off x="2360141" y="877330"/>
            <a:ext cx="81801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has been completed</a:t>
            </a:r>
          </a:p>
          <a:p>
            <a:pPr algn="ctr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Mapping and adding new conservation areas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Selecting and patrolling a conservation area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Displaying points where other users have been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Awarding users with </a:t>
            </a:r>
            <a:r>
              <a:rPr lang="en-US" sz="3200" dirty="0" err="1"/>
              <a:t>erp</a:t>
            </a:r>
            <a:r>
              <a:rPr lang="en-US" sz="3200" dirty="0"/>
              <a:t> coins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Users sending alerts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Adding and viewing rewards</a:t>
            </a:r>
          </a:p>
        </p:txBody>
      </p:sp>
    </p:spTree>
    <p:extLst>
      <p:ext uri="{BB962C8B-B14F-4D97-AF65-F5344CB8AC3E}">
        <p14:creationId xmlns:p14="http://schemas.microsoft.com/office/powerpoint/2010/main" val="343096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22487-4B6C-42D3-89A2-5BC301333E8B}"/>
              </a:ext>
            </a:extLst>
          </p:cNvPr>
          <p:cNvSpPr txBox="1"/>
          <p:nvPr/>
        </p:nvSpPr>
        <p:spPr>
          <a:xfrm>
            <a:off x="2187147" y="747169"/>
            <a:ext cx="87856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yet to be done</a:t>
            </a:r>
          </a:p>
          <a:p>
            <a:pPr algn="ctr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Sending coins between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Users purchasing rewards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Admins reviewing alerts before broadcasting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Sending coins to an external wallet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Refining user interfaces and user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Refining other non functional requirements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40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071707-45A9-4EBE-A609-5B672F2B5A94}"/>
              </a:ext>
            </a:extLst>
          </p:cNvPr>
          <p:cNvSpPr txBox="1"/>
          <p:nvPr/>
        </p:nvSpPr>
        <p:spPr>
          <a:xfrm>
            <a:off x="1849394" y="114917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Coding standards and Git structure</a:t>
            </a:r>
          </a:p>
          <a:p>
            <a:pPr algn="ctr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Follow formatting as described in standards 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Create extensive readme files for every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Git repository for each subsystem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Each repository consists of main and dev branches</a:t>
            </a:r>
          </a:p>
        </p:txBody>
      </p:sp>
    </p:spTree>
    <p:extLst>
      <p:ext uri="{BB962C8B-B14F-4D97-AF65-F5344CB8AC3E}">
        <p14:creationId xmlns:p14="http://schemas.microsoft.com/office/powerpoint/2010/main" val="411496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</TotalTime>
  <Words>142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TURING</dc:title>
  <dc:creator>Darius Scheepers</dc:creator>
  <cp:lastModifiedBy>Purco</cp:lastModifiedBy>
  <cp:revision>24</cp:revision>
  <dcterms:created xsi:type="dcterms:W3CDTF">2018-04-13T10:53:13Z</dcterms:created>
  <dcterms:modified xsi:type="dcterms:W3CDTF">2018-07-20T08:32:48Z</dcterms:modified>
</cp:coreProperties>
</file>