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13-Apr-18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13-Apr-18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13-Apr-18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13-Apr-18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9434-2281-45EC-8F32-2551E6BA2EDD}"/>
              </a:ext>
            </a:extLst>
          </p:cNvPr>
          <p:cNvSpPr>
            <a:spLocks noGrp="1"/>
          </p:cNvSpPr>
          <p:nvPr>
            <p:ph type="ctrTitle"/>
          </p:nvPr>
        </p:nvSpPr>
        <p:spPr/>
        <p:txBody>
          <a:bodyPr/>
          <a:lstStyle/>
          <a:p>
            <a:r>
              <a:rPr lang="en-US" dirty="0"/>
              <a:t>TEAM TURING</a:t>
            </a:r>
          </a:p>
        </p:txBody>
      </p:sp>
      <p:sp>
        <p:nvSpPr>
          <p:cNvPr id="3" name="Subtitle 2">
            <a:extLst>
              <a:ext uri="{FF2B5EF4-FFF2-40B4-BE49-F238E27FC236}">
                <a16:creationId xmlns:a16="http://schemas.microsoft.com/office/drawing/2014/main" id="{DE728241-70ED-4515-9CDC-BD33D7BB7445}"/>
              </a:ext>
            </a:extLst>
          </p:cNvPr>
          <p:cNvSpPr>
            <a:spLocks noGrp="1"/>
          </p:cNvSpPr>
          <p:nvPr>
            <p:ph type="subTitle" idx="1"/>
          </p:nvPr>
        </p:nvSpPr>
        <p:spPr/>
        <p:txBody>
          <a:bodyPr/>
          <a:lstStyle/>
          <a:p>
            <a:r>
              <a:rPr lang="en-US" dirty="0"/>
              <a:t>DEMO 2</a:t>
            </a:r>
          </a:p>
        </p:txBody>
      </p:sp>
      <p:pic>
        <p:nvPicPr>
          <p:cNvPr id="4" name="Picture 3">
            <a:extLst>
              <a:ext uri="{FF2B5EF4-FFF2-40B4-BE49-F238E27FC236}">
                <a16:creationId xmlns:a16="http://schemas.microsoft.com/office/drawing/2014/main" id="{B3B7AC81-C11D-4C59-B1EA-7B914B61D3FE}"/>
              </a:ext>
            </a:extLst>
          </p:cNvPr>
          <p:cNvPicPr>
            <a:picLocks noChangeAspect="1"/>
          </p:cNvPicPr>
          <p:nvPr/>
        </p:nvPicPr>
        <p:blipFill>
          <a:blip r:embed="rId2"/>
          <a:stretch>
            <a:fillRect/>
          </a:stretch>
        </p:blipFill>
        <p:spPr>
          <a:xfrm flipV="1">
            <a:off x="6483927" y="950225"/>
            <a:ext cx="4987730" cy="49575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15098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4F70-5735-4F8A-B1F0-047EC4DE6F82}"/>
              </a:ext>
            </a:extLst>
          </p:cNvPr>
          <p:cNvSpPr>
            <a:spLocks noGrp="1"/>
          </p:cNvSpPr>
          <p:nvPr>
            <p:ph type="title"/>
          </p:nvPr>
        </p:nvSpPr>
        <p:spPr/>
        <p:txBody>
          <a:bodyPr/>
          <a:lstStyle/>
          <a:p>
            <a:r>
              <a:rPr lang="en-US" dirty="0"/>
              <a:t>5 </a:t>
            </a:r>
            <a:r>
              <a:rPr lang="en-GB" b="1" dirty="0"/>
              <a:t>Mobile Application User View Account</a:t>
            </a:r>
            <a:endParaRPr lang="en-US" dirty="0"/>
          </a:p>
        </p:txBody>
      </p:sp>
      <p:pic>
        <p:nvPicPr>
          <p:cNvPr id="4" name="Picture 3">
            <a:extLst>
              <a:ext uri="{FF2B5EF4-FFF2-40B4-BE49-F238E27FC236}">
                <a16:creationId xmlns:a16="http://schemas.microsoft.com/office/drawing/2014/main" id="{AC243823-6692-4AEB-97D6-D7A5480AF8B5}"/>
              </a:ext>
            </a:extLst>
          </p:cNvPr>
          <p:cNvPicPr/>
          <p:nvPr/>
        </p:nvPicPr>
        <p:blipFill rotWithShape="1">
          <a:blip r:embed="rId2"/>
          <a:srcRect t="3653"/>
          <a:stretch/>
        </p:blipFill>
        <p:spPr bwMode="auto">
          <a:xfrm>
            <a:off x="4439111" y="1612178"/>
            <a:ext cx="3313777" cy="51072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835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0830-EEA7-4543-B377-9A6BD370CF40}"/>
              </a:ext>
            </a:extLst>
          </p:cNvPr>
          <p:cNvSpPr>
            <a:spLocks noGrp="1"/>
          </p:cNvSpPr>
          <p:nvPr>
            <p:ph type="title"/>
          </p:nvPr>
        </p:nvSpPr>
        <p:spPr/>
        <p:txBody>
          <a:bodyPr/>
          <a:lstStyle/>
          <a:p>
            <a:r>
              <a:rPr lang="en-US" dirty="0"/>
              <a:t>Automated Testing</a:t>
            </a:r>
          </a:p>
        </p:txBody>
      </p:sp>
    </p:spTree>
    <p:extLst>
      <p:ext uri="{BB962C8B-B14F-4D97-AF65-F5344CB8AC3E}">
        <p14:creationId xmlns:p14="http://schemas.microsoft.com/office/powerpoint/2010/main" val="244699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CA5A-64AD-479F-960A-6CD83E86E2DA}"/>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D04069D6-4599-4855-BEA6-D9192D12C52E}"/>
              </a:ext>
            </a:extLst>
          </p:cNvPr>
          <p:cNvSpPr>
            <a:spLocks noGrp="1"/>
          </p:cNvSpPr>
          <p:nvPr>
            <p:ph idx="1"/>
          </p:nvPr>
        </p:nvSpPr>
        <p:spPr/>
        <p:txBody>
          <a:bodyPr/>
          <a:lstStyle/>
          <a:p>
            <a:pPr marL="0" indent="0">
              <a:buNone/>
            </a:pPr>
            <a:r>
              <a:rPr lang="en-US" dirty="0"/>
              <a:t>• Kyle Pretorius 		Role: Back End, Database</a:t>
            </a:r>
          </a:p>
          <a:p>
            <a:pPr marL="0" indent="0">
              <a:buNone/>
            </a:pPr>
            <a:r>
              <a:rPr lang="en-US" dirty="0"/>
              <a:t>• </a:t>
            </a:r>
            <a:r>
              <a:rPr lang="en-US" dirty="0" err="1"/>
              <a:t>Ulrik</a:t>
            </a:r>
            <a:r>
              <a:rPr lang="en-US" dirty="0"/>
              <a:t> de </a:t>
            </a:r>
            <a:r>
              <a:rPr lang="en-US" dirty="0" err="1"/>
              <a:t>Muelenaere</a:t>
            </a:r>
            <a:r>
              <a:rPr lang="en-US" dirty="0"/>
              <a:t>		Role: Full Stack</a:t>
            </a:r>
          </a:p>
          <a:p>
            <a:pPr marL="0" indent="0">
              <a:buNone/>
            </a:pPr>
            <a:r>
              <a:rPr lang="en-US" dirty="0"/>
              <a:t>• Darius Scheepers		Role: </a:t>
            </a:r>
            <a:r>
              <a:rPr lang="en-US"/>
              <a:t>Back End</a:t>
            </a:r>
            <a:endParaRPr lang="en-US" dirty="0"/>
          </a:p>
          <a:p>
            <a:pPr marL="0" indent="0">
              <a:buNone/>
            </a:pPr>
            <a:r>
              <a:rPr lang="en-US" dirty="0"/>
              <a:t>• Richard Dixie			Role: Front end, Database</a:t>
            </a:r>
          </a:p>
          <a:p>
            <a:pPr marL="0" indent="0">
              <a:buNone/>
            </a:pPr>
            <a:r>
              <a:rPr lang="en-US" dirty="0"/>
              <a:t>• Tristan Rothman		Role: Front End, Slack and Project Management</a:t>
            </a:r>
          </a:p>
          <a:p>
            <a:pPr marL="0" indent="0">
              <a:buNone/>
            </a:pPr>
            <a:r>
              <a:rPr lang="en-US" dirty="0"/>
              <a:t>• </a:t>
            </a:r>
            <a:r>
              <a:rPr lang="en-US" dirty="0" err="1"/>
              <a:t>Sewis</a:t>
            </a:r>
            <a:r>
              <a:rPr lang="en-US" dirty="0"/>
              <a:t> van </a:t>
            </a:r>
            <a:r>
              <a:rPr lang="en-US" dirty="0" err="1"/>
              <a:t>Wyk</a:t>
            </a:r>
            <a:r>
              <a:rPr lang="en-US" dirty="0"/>
              <a:t>		Role: Back end, Documentation</a:t>
            </a:r>
          </a:p>
        </p:txBody>
      </p:sp>
    </p:spTree>
    <p:extLst>
      <p:ext uri="{BB962C8B-B14F-4D97-AF65-F5344CB8AC3E}">
        <p14:creationId xmlns:p14="http://schemas.microsoft.com/office/powerpoint/2010/main" val="343096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5ADB-F183-4527-986A-66E3D8CEBD46}"/>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0F765582-1A0A-4F75-9690-9C5C09DA0BBC}"/>
              </a:ext>
            </a:extLst>
          </p:cNvPr>
          <p:cNvSpPr>
            <a:spLocks noGrp="1"/>
          </p:cNvSpPr>
          <p:nvPr>
            <p:ph idx="1"/>
          </p:nvPr>
        </p:nvSpPr>
        <p:spPr/>
        <p:txBody>
          <a:bodyPr/>
          <a:lstStyle/>
          <a:p>
            <a:pPr marL="0" indent="0">
              <a:buNone/>
            </a:pPr>
            <a:r>
              <a:rPr lang="en-US" dirty="0"/>
              <a:t>The project helps increase surveillance in nature reserves by letting users be a presence by using our app. This app will record the area the users have monitored. It can </a:t>
            </a:r>
            <a:r>
              <a:rPr lang="en-ZA" dirty="0"/>
              <a:t>suggest routes of areas that haven’t been monitored recently, allow them to log notes and pictures of any suspicious behaviour and send alerts. The users will be rewarded with blockchain tokens.</a:t>
            </a:r>
            <a:endParaRPr lang="en-US" dirty="0"/>
          </a:p>
        </p:txBody>
      </p:sp>
    </p:spTree>
    <p:extLst>
      <p:ext uri="{BB962C8B-B14F-4D97-AF65-F5344CB8AC3E}">
        <p14:creationId xmlns:p14="http://schemas.microsoft.com/office/powerpoint/2010/main" val="310400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B55B-D52E-49F4-93D7-993D8F77C8C0}"/>
              </a:ext>
            </a:extLst>
          </p:cNvPr>
          <p:cNvSpPr>
            <a:spLocks noGrp="1"/>
          </p:cNvSpPr>
          <p:nvPr>
            <p:ph type="title"/>
          </p:nvPr>
        </p:nvSpPr>
        <p:spPr/>
        <p:txBody>
          <a:bodyPr/>
          <a:lstStyle/>
          <a:p>
            <a:r>
              <a:rPr lang="en-US" dirty="0"/>
              <a:t>Git structure</a:t>
            </a:r>
          </a:p>
        </p:txBody>
      </p:sp>
      <p:pic>
        <p:nvPicPr>
          <p:cNvPr id="12" name="Content Placeholder 11">
            <a:extLst>
              <a:ext uri="{FF2B5EF4-FFF2-40B4-BE49-F238E27FC236}">
                <a16:creationId xmlns:a16="http://schemas.microsoft.com/office/drawing/2014/main" id="{4BC3B356-4C8B-4CEE-8237-E48E22FD51AC}"/>
              </a:ext>
            </a:extLst>
          </p:cNvPr>
          <p:cNvPicPr>
            <a:picLocks noGrp="1" noChangeAspect="1"/>
          </p:cNvPicPr>
          <p:nvPr>
            <p:ph idx="1"/>
          </p:nvPr>
        </p:nvPicPr>
        <p:blipFill>
          <a:blip r:embed="rId2"/>
          <a:stretch>
            <a:fillRect/>
          </a:stretch>
        </p:blipFill>
        <p:spPr>
          <a:xfrm>
            <a:off x="5347855" y="385106"/>
            <a:ext cx="4641271" cy="6087787"/>
          </a:xfrm>
        </p:spPr>
      </p:pic>
    </p:spTree>
    <p:extLst>
      <p:ext uri="{BB962C8B-B14F-4D97-AF65-F5344CB8AC3E}">
        <p14:creationId xmlns:p14="http://schemas.microsoft.com/office/powerpoint/2010/main" val="259817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C0313-087C-41F0-A5FD-03469B609DAF}"/>
              </a:ext>
            </a:extLst>
          </p:cNvPr>
          <p:cNvSpPr>
            <a:spLocks noGrp="1"/>
          </p:cNvSpPr>
          <p:nvPr>
            <p:ph type="title"/>
          </p:nvPr>
        </p:nvSpPr>
        <p:spPr/>
        <p:txBody>
          <a:bodyPr/>
          <a:lstStyle/>
          <a:p>
            <a:r>
              <a:rPr lang="en-US" dirty="0"/>
              <a:t>Use cases</a:t>
            </a:r>
          </a:p>
        </p:txBody>
      </p:sp>
    </p:spTree>
    <p:extLst>
      <p:ext uri="{BB962C8B-B14F-4D97-AF65-F5344CB8AC3E}">
        <p14:creationId xmlns:p14="http://schemas.microsoft.com/office/powerpoint/2010/main" val="422047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DBF5-C318-4EDC-9EA7-DBF61D87A015}"/>
              </a:ext>
            </a:extLst>
          </p:cNvPr>
          <p:cNvSpPr>
            <a:spLocks noGrp="1"/>
          </p:cNvSpPr>
          <p:nvPr>
            <p:ph type="title"/>
          </p:nvPr>
        </p:nvSpPr>
        <p:spPr/>
        <p:txBody>
          <a:bodyPr/>
          <a:lstStyle/>
          <a:p>
            <a:r>
              <a:rPr lang="en-US" dirty="0"/>
              <a:t>1  </a:t>
            </a:r>
            <a:r>
              <a:rPr lang="en-GB" b="1" dirty="0"/>
              <a:t>Web Management Portal </a:t>
            </a:r>
            <a:r>
              <a:rPr lang="en-GB" b="1" dirty="0" err="1"/>
              <a:t>LogIn</a:t>
            </a:r>
            <a:br>
              <a:rPr lang="en-US" b="1" dirty="0"/>
            </a:br>
            <a:endParaRPr lang="en-US" dirty="0"/>
          </a:p>
        </p:txBody>
      </p:sp>
      <p:pic>
        <p:nvPicPr>
          <p:cNvPr id="4" name="Picture 3">
            <a:extLst>
              <a:ext uri="{FF2B5EF4-FFF2-40B4-BE49-F238E27FC236}">
                <a16:creationId xmlns:a16="http://schemas.microsoft.com/office/drawing/2014/main" id="{87EAB28A-0670-4BDA-B62A-55F4960BC2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9849" y="1357803"/>
            <a:ext cx="9377391" cy="5402234"/>
          </a:xfrm>
          <a:prstGeom prst="rect">
            <a:avLst/>
          </a:prstGeom>
          <a:noFill/>
          <a:ln>
            <a:noFill/>
          </a:ln>
        </p:spPr>
      </p:pic>
    </p:spTree>
    <p:extLst>
      <p:ext uri="{BB962C8B-B14F-4D97-AF65-F5344CB8AC3E}">
        <p14:creationId xmlns:p14="http://schemas.microsoft.com/office/powerpoint/2010/main" val="407718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2438-14E9-4AF3-948D-F83E8A7877FE}"/>
              </a:ext>
            </a:extLst>
          </p:cNvPr>
          <p:cNvSpPr>
            <a:spLocks noGrp="1"/>
          </p:cNvSpPr>
          <p:nvPr>
            <p:ph type="title"/>
          </p:nvPr>
        </p:nvSpPr>
        <p:spPr/>
        <p:txBody>
          <a:bodyPr>
            <a:normAutofit fontScale="90000"/>
          </a:bodyPr>
          <a:lstStyle/>
          <a:p>
            <a:r>
              <a:rPr lang="en-US" dirty="0"/>
              <a:t>2 </a:t>
            </a:r>
            <a:r>
              <a:rPr lang="en-US" b="1" dirty="0"/>
              <a:t>Web Management Portal View User Conservation Areas and Leaderboard</a:t>
            </a:r>
            <a:br>
              <a:rPr lang="en-US" b="1" dirty="0"/>
            </a:br>
            <a:r>
              <a:rPr lang="en-US" dirty="0"/>
              <a:t> </a:t>
            </a:r>
          </a:p>
        </p:txBody>
      </p:sp>
      <p:pic>
        <p:nvPicPr>
          <p:cNvPr id="5" name="Picture 4">
            <a:extLst>
              <a:ext uri="{FF2B5EF4-FFF2-40B4-BE49-F238E27FC236}">
                <a16:creationId xmlns:a16="http://schemas.microsoft.com/office/drawing/2014/main" id="{9DAB62A3-C396-40D6-9F42-76DEA0464D6E}"/>
              </a:ext>
            </a:extLst>
          </p:cNvPr>
          <p:cNvPicPr/>
          <p:nvPr/>
        </p:nvPicPr>
        <p:blipFill rotWithShape="1">
          <a:blip r:embed="rId2">
            <a:extLst>
              <a:ext uri="{28A0092B-C50C-407E-A947-70E740481C1C}">
                <a14:useLocalDpi xmlns:a14="http://schemas.microsoft.com/office/drawing/2010/main" val="0"/>
              </a:ext>
            </a:extLst>
          </a:blip>
          <a:srcRect t="10130"/>
          <a:stretch/>
        </p:blipFill>
        <p:spPr bwMode="auto">
          <a:xfrm>
            <a:off x="2313347" y="1758864"/>
            <a:ext cx="7562129" cy="48220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849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E623-AE51-42F5-A11D-515DA81A6A8E}"/>
              </a:ext>
            </a:extLst>
          </p:cNvPr>
          <p:cNvSpPr>
            <a:spLocks noGrp="1"/>
          </p:cNvSpPr>
          <p:nvPr>
            <p:ph type="title"/>
          </p:nvPr>
        </p:nvSpPr>
        <p:spPr/>
        <p:txBody>
          <a:bodyPr/>
          <a:lstStyle/>
          <a:p>
            <a:r>
              <a:rPr lang="en-US" dirty="0"/>
              <a:t>3 </a:t>
            </a:r>
            <a:r>
              <a:rPr lang="en-GB" b="1" dirty="0"/>
              <a:t>Mobile Application User Login</a:t>
            </a:r>
            <a:endParaRPr lang="en-US" dirty="0"/>
          </a:p>
        </p:txBody>
      </p:sp>
      <p:pic>
        <p:nvPicPr>
          <p:cNvPr id="4" name="Picture 3">
            <a:extLst>
              <a:ext uri="{FF2B5EF4-FFF2-40B4-BE49-F238E27FC236}">
                <a16:creationId xmlns:a16="http://schemas.microsoft.com/office/drawing/2014/main" id="{1118F3D8-09A9-42B6-925E-A62A595678C2}"/>
              </a:ext>
            </a:extLst>
          </p:cNvPr>
          <p:cNvPicPr/>
          <p:nvPr/>
        </p:nvPicPr>
        <p:blipFill rotWithShape="1">
          <a:blip r:embed="rId2"/>
          <a:srcRect t="3856"/>
          <a:stretch/>
        </p:blipFill>
        <p:spPr bwMode="auto">
          <a:xfrm>
            <a:off x="1141413" y="1701280"/>
            <a:ext cx="4248005" cy="505973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8C3D47C-2BF5-4801-9EB7-77E98DB411C2}"/>
              </a:ext>
            </a:extLst>
          </p:cNvPr>
          <p:cNvPicPr/>
          <p:nvPr/>
        </p:nvPicPr>
        <p:blipFill rotWithShape="1">
          <a:blip r:embed="rId3" cstate="print">
            <a:extLst>
              <a:ext uri="{28A0092B-C50C-407E-A947-70E740481C1C}">
                <a14:useLocalDpi xmlns:a14="http://schemas.microsoft.com/office/drawing/2010/main" val="0"/>
              </a:ext>
            </a:extLst>
          </a:blip>
          <a:srcRect t="4529"/>
          <a:stretch/>
        </p:blipFill>
        <p:spPr bwMode="auto">
          <a:xfrm>
            <a:off x="6094412" y="1701280"/>
            <a:ext cx="3936279" cy="50597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647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FD2E-5A6D-4F1A-8E34-CEC267E59CC9}"/>
              </a:ext>
            </a:extLst>
          </p:cNvPr>
          <p:cNvSpPr>
            <a:spLocks noGrp="1"/>
          </p:cNvSpPr>
          <p:nvPr>
            <p:ph type="title"/>
          </p:nvPr>
        </p:nvSpPr>
        <p:spPr/>
        <p:txBody>
          <a:bodyPr/>
          <a:lstStyle/>
          <a:p>
            <a:r>
              <a:rPr lang="en-US" dirty="0"/>
              <a:t>4 </a:t>
            </a:r>
            <a:r>
              <a:rPr lang="en-GB" b="1" dirty="0"/>
              <a:t>Mobile Application Create User</a:t>
            </a:r>
            <a:r>
              <a:rPr lang="en-US" dirty="0"/>
              <a:t> </a:t>
            </a:r>
          </a:p>
        </p:txBody>
      </p:sp>
      <p:pic>
        <p:nvPicPr>
          <p:cNvPr id="4" name="Picture 3">
            <a:extLst>
              <a:ext uri="{FF2B5EF4-FFF2-40B4-BE49-F238E27FC236}">
                <a16:creationId xmlns:a16="http://schemas.microsoft.com/office/drawing/2014/main" id="{1387E4BE-39A0-4D57-B8A4-65304C66DA69}"/>
              </a:ext>
            </a:extLst>
          </p:cNvPr>
          <p:cNvPicPr/>
          <p:nvPr/>
        </p:nvPicPr>
        <p:blipFill rotWithShape="1">
          <a:blip r:embed="rId2"/>
          <a:srcRect t="3397"/>
          <a:stretch/>
        </p:blipFill>
        <p:spPr bwMode="auto">
          <a:xfrm>
            <a:off x="4387380" y="1681452"/>
            <a:ext cx="3414064" cy="50102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590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114</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TEAM TURING</vt:lpstr>
      <vt:lpstr>Team Members</vt:lpstr>
      <vt:lpstr>Project Description</vt:lpstr>
      <vt:lpstr>Git structure</vt:lpstr>
      <vt:lpstr>Use cases</vt:lpstr>
      <vt:lpstr>1  Web Management Portal LogIn </vt:lpstr>
      <vt:lpstr>2 Web Management Portal View User Conservation Areas and Leaderboard  </vt:lpstr>
      <vt:lpstr>3 Mobile Application User Login</vt:lpstr>
      <vt:lpstr>4 Mobile Application Create User </vt:lpstr>
      <vt:lpstr>5 Mobile Application User View Account</vt:lpstr>
      <vt:lpstr>Automated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TURING</dc:title>
  <dc:creator>Darius Scheepers</dc:creator>
  <cp:lastModifiedBy>Darius Scheepers</cp:lastModifiedBy>
  <cp:revision>17</cp:revision>
  <dcterms:created xsi:type="dcterms:W3CDTF">2018-04-13T10:53:13Z</dcterms:created>
  <dcterms:modified xsi:type="dcterms:W3CDTF">2018-04-13T14:18:53Z</dcterms:modified>
</cp:coreProperties>
</file>