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9/20/2018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9/20/2018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2AEF234-2432-4E67-B707-B4EB37E1320E}"/>
              </a:ext>
            </a:extLst>
          </p:cNvPr>
          <p:cNvSpPr txBox="1"/>
          <p:nvPr/>
        </p:nvSpPr>
        <p:spPr>
          <a:xfrm>
            <a:off x="2036805" y="815547"/>
            <a:ext cx="8909222" cy="4770537"/>
          </a:xfrm>
          <a:prstGeom prst="rect">
            <a:avLst/>
          </a:prstGeom>
          <a:noFill/>
        </p:spPr>
        <p:txBody>
          <a:bodyPr wrap="square" rtlCol="0">
            <a:spAutoFit/>
          </a:bodyPr>
          <a:lstStyle/>
          <a:p>
            <a:pPr algn="ctr"/>
            <a:r>
              <a:rPr lang="en-US" sz="4000" dirty="0"/>
              <a:t>ERP-Coin - Project Description</a:t>
            </a:r>
          </a:p>
          <a:p>
            <a:pPr algn="ctr"/>
            <a:endParaRPr lang="en-US" sz="4000" dirty="0"/>
          </a:p>
          <a:p>
            <a:pPr algn="ctr"/>
            <a:r>
              <a:rPr lang="en-US" sz="3200" dirty="0"/>
              <a:t>The purpose of our project is to increase surveillance in conservation areas, by letting volunteers have a mobile app to track their movement in the area and point them to areas on the reserve that need attention. The volunteers will be rewarded with Ethereum block chain tokens. These tokens can be spend at the ERP online store.</a:t>
            </a:r>
          </a:p>
        </p:txBody>
      </p:sp>
    </p:spTree>
    <p:extLst>
      <p:ext uri="{BB962C8B-B14F-4D97-AF65-F5344CB8AC3E}">
        <p14:creationId xmlns:p14="http://schemas.microsoft.com/office/powerpoint/2010/main" val="1415098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48D4FB-4E69-447D-B737-DA99865E5D71}"/>
              </a:ext>
            </a:extLst>
          </p:cNvPr>
          <p:cNvSpPr txBox="1"/>
          <p:nvPr/>
        </p:nvSpPr>
        <p:spPr>
          <a:xfrm>
            <a:off x="2360141" y="877330"/>
            <a:ext cx="8180173" cy="4770537"/>
          </a:xfrm>
          <a:prstGeom prst="rect">
            <a:avLst/>
          </a:prstGeom>
          <a:noFill/>
        </p:spPr>
        <p:txBody>
          <a:bodyPr wrap="square" rtlCol="0">
            <a:spAutoFit/>
          </a:bodyPr>
          <a:lstStyle/>
          <a:p>
            <a:pPr algn="ctr"/>
            <a:r>
              <a:rPr lang="en-US" sz="4000" dirty="0"/>
              <a:t>What has been added</a:t>
            </a:r>
          </a:p>
          <a:p>
            <a:pPr marL="571500" indent="-571500" algn="ctr">
              <a:buFont typeface="Arial" panose="020B0604020202020204" pitchFamily="34" charset="0"/>
              <a:buChar char="•"/>
            </a:pPr>
            <a:endParaRPr lang="en-US" sz="4000" dirty="0"/>
          </a:p>
          <a:p>
            <a:pPr marL="571500" indent="-571500">
              <a:buFont typeface="Arial" panose="020B0604020202020204" pitchFamily="34" charset="0"/>
              <a:buChar char="•"/>
            </a:pPr>
            <a:r>
              <a:rPr lang="en-US" sz="3200" dirty="0"/>
              <a:t>Purchasing of rewards with ERP-Coins</a:t>
            </a:r>
          </a:p>
          <a:p>
            <a:pPr marL="571500" indent="-571500">
              <a:buFont typeface="Arial" panose="020B0604020202020204" pitchFamily="34" charset="0"/>
              <a:buChar char="•"/>
            </a:pPr>
            <a:r>
              <a:rPr lang="en-US" sz="3200" dirty="0"/>
              <a:t>Allowing users to link external Ethereum wallets</a:t>
            </a:r>
          </a:p>
          <a:p>
            <a:pPr marL="571500" indent="-571500">
              <a:buFont typeface="Arial" panose="020B0604020202020204" pitchFamily="34" charset="0"/>
              <a:buChar char="•"/>
            </a:pPr>
            <a:r>
              <a:rPr lang="en-US" sz="3200" dirty="0"/>
              <a:t>Allowing users to send ERP-Coins to other users</a:t>
            </a:r>
          </a:p>
          <a:p>
            <a:pPr marL="571500" indent="-571500">
              <a:buFont typeface="Arial" panose="020B0604020202020204" pitchFamily="34" charset="0"/>
              <a:buChar char="•"/>
            </a:pPr>
            <a:r>
              <a:rPr lang="en-US" sz="3200" dirty="0"/>
              <a:t>Admins are now able to review alerts and select which are broadcasted</a:t>
            </a:r>
          </a:p>
        </p:txBody>
      </p:sp>
    </p:spTree>
    <p:extLst>
      <p:ext uri="{BB962C8B-B14F-4D97-AF65-F5344CB8AC3E}">
        <p14:creationId xmlns:p14="http://schemas.microsoft.com/office/powerpoint/2010/main" val="343096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D6883-CF7A-4596-ABED-0DE7A662DF19}"/>
              </a:ext>
            </a:extLst>
          </p:cNvPr>
          <p:cNvSpPr>
            <a:spLocks noGrp="1"/>
          </p:cNvSpPr>
          <p:nvPr>
            <p:ph type="title"/>
          </p:nvPr>
        </p:nvSpPr>
        <p:spPr/>
        <p:txBody>
          <a:bodyPr/>
          <a:lstStyle/>
          <a:p>
            <a:pPr algn="ctr"/>
            <a:r>
              <a:rPr lang="en-US" dirty="0"/>
              <a:t>Test process</a:t>
            </a:r>
            <a:endParaRPr lang="en-ZA" dirty="0"/>
          </a:p>
        </p:txBody>
      </p:sp>
      <p:sp>
        <p:nvSpPr>
          <p:cNvPr id="3" name="Content Placeholder 2">
            <a:extLst>
              <a:ext uri="{FF2B5EF4-FFF2-40B4-BE49-F238E27FC236}">
                <a16:creationId xmlns:a16="http://schemas.microsoft.com/office/drawing/2014/main" id="{5889AD3C-F8D6-4EA6-AB37-FA9EF02F7E26}"/>
              </a:ext>
            </a:extLst>
          </p:cNvPr>
          <p:cNvSpPr>
            <a:spLocks noGrp="1"/>
          </p:cNvSpPr>
          <p:nvPr>
            <p:ph idx="1"/>
          </p:nvPr>
        </p:nvSpPr>
        <p:spPr/>
        <p:txBody>
          <a:bodyPr>
            <a:normAutofit fontScale="92500" lnSpcReduction="10000"/>
          </a:bodyPr>
          <a:lstStyle/>
          <a:p>
            <a:r>
              <a:rPr lang="en-US" sz="3200" dirty="0"/>
              <a:t>Automated tests are done by Mocha</a:t>
            </a:r>
          </a:p>
          <a:p>
            <a:r>
              <a:rPr lang="en-US" sz="3200" dirty="0"/>
              <a:t>These tests ensure that all API’s provided by the back-end server perform correctly</a:t>
            </a:r>
          </a:p>
          <a:p>
            <a:r>
              <a:rPr lang="en-US" sz="3200" dirty="0"/>
              <a:t>Unit tests are feature based, multiple tests for each request that can be made to the server</a:t>
            </a:r>
          </a:p>
          <a:p>
            <a:r>
              <a:rPr lang="en-US" sz="3200" dirty="0"/>
              <a:t>Tests include security, validation and correctness tests</a:t>
            </a:r>
            <a:endParaRPr lang="en-ZA" sz="3200" dirty="0"/>
          </a:p>
        </p:txBody>
      </p:sp>
    </p:spTree>
    <p:extLst>
      <p:ext uri="{BB962C8B-B14F-4D97-AF65-F5344CB8AC3E}">
        <p14:creationId xmlns:p14="http://schemas.microsoft.com/office/powerpoint/2010/main" val="4207550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58</TotalTime>
  <Words>148</Words>
  <Application>Microsoft Office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Trebuchet MS</vt:lpstr>
      <vt:lpstr>Tw Cen MT</vt:lpstr>
      <vt:lpstr>Circuit</vt:lpstr>
      <vt:lpstr>PowerPoint Presentation</vt:lpstr>
      <vt:lpstr>PowerPoint Presentation</vt:lpstr>
      <vt:lpstr>Test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TURING</dc:title>
  <dc:creator>Darius Scheepers</dc:creator>
  <cp:lastModifiedBy>Kyle Pretorius</cp:lastModifiedBy>
  <cp:revision>26</cp:revision>
  <dcterms:created xsi:type="dcterms:W3CDTF">2018-04-13T10:53:13Z</dcterms:created>
  <dcterms:modified xsi:type="dcterms:W3CDTF">2018-09-20T21:22:37Z</dcterms:modified>
</cp:coreProperties>
</file>