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5" r:id="rId4"/>
    <p:sldId id="257" r:id="rId5"/>
    <p:sldId id="259" r:id="rId6"/>
    <p:sldId id="258" r:id="rId7"/>
    <p:sldId id="261" r:id="rId8"/>
    <p:sldId id="266" r:id="rId9"/>
    <p:sldId id="262" r:id="rId10"/>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C0-HD-BT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375150"/>
            <a:ext cx="12192000"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71600" y="1803405"/>
            <a:ext cx="9448800" cy="1825096"/>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5" name="Date Placeholder 3"/>
          <p:cNvSpPr>
            <a:spLocks noGrp="1"/>
          </p:cNvSpPr>
          <p:nvPr>
            <p:ph type="dt" sz="half" idx="10"/>
          </p:nvPr>
        </p:nvSpPr>
        <p:spPr>
          <a:xfrm>
            <a:off x="7908925" y="4314825"/>
            <a:ext cx="2911475" cy="374650"/>
          </a:xfrm>
        </p:spPr>
        <p:txBody>
          <a:bodyPr/>
          <a:lstStyle>
            <a:lvl1pPr>
              <a:defRPr/>
            </a:lvl1pPr>
          </a:lstStyle>
          <a:p>
            <a:pPr>
              <a:defRPr/>
            </a:pPr>
            <a:fld id="{8ABFF976-BBC9-43BB-92D3-FF2E6939B08B}" type="datetimeFigureOut">
              <a:rPr lang="en-US"/>
              <a:pPr>
                <a:defRPr/>
              </a:pPr>
              <a:t>3/17/2014</a:t>
            </a:fld>
            <a:endParaRPr lang="en-US"/>
          </a:p>
        </p:txBody>
      </p:sp>
      <p:sp>
        <p:nvSpPr>
          <p:cNvPr id="6" name="Footer Placeholder 4"/>
          <p:cNvSpPr>
            <a:spLocks noGrp="1"/>
          </p:cNvSpPr>
          <p:nvPr>
            <p:ph type="ftr" sz="quarter" idx="11"/>
          </p:nvPr>
        </p:nvSpPr>
        <p:spPr>
          <a:xfrm>
            <a:off x="1371600" y="4324350"/>
            <a:ext cx="6400800" cy="365125"/>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077200" y="1430338"/>
            <a:ext cx="2743200" cy="365125"/>
          </a:xfrm>
        </p:spPr>
        <p:txBody>
          <a:bodyPr/>
          <a:lstStyle>
            <a:lvl1pPr>
              <a:defRPr/>
            </a:lvl1pPr>
          </a:lstStyle>
          <a:p>
            <a:fld id="{B60EEC74-1FA0-47DE-9244-6349F7B75980}" type="slidenum">
              <a:rPr lang="en-US"/>
              <a:pPr/>
              <a:t>‹#›</a:t>
            </a:fld>
            <a:endParaRPr lang="en-US"/>
          </a:p>
        </p:txBody>
      </p:sp>
    </p:spTree>
    <p:extLst>
      <p:ext uri="{BB962C8B-B14F-4D97-AF65-F5344CB8AC3E}">
        <p14:creationId xmlns:p14="http://schemas.microsoft.com/office/powerpoint/2010/main" val="1502868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45C931E-5C3B-4C6B-BBEB-20412CDA733C}" type="datetimeFigureOut">
              <a:rPr lang="en-US"/>
              <a:pPr>
                <a:defRPr/>
              </a:pPr>
              <a:t>3/17/2014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4066ADA-61ED-4D3C-85E4-B3FB8A1090E4}" type="slidenum">
              <a:rPr lang="en-US"/>
              <a:pPr/>
              <a:t>‹#›</a:t>
            </a:fld>
            <a:endParaRPr lang="en-US"/>
          </a:p>
        </p:txBody>
      </p:sp>
    </p:spTree>
    <p:extLst>
      <p:ext uri="{BB962C8B-B14F-4D97-AF65-F5344CB8AC3E}">
        <p14:creationId xmlns:p14="http://schemas.microsoft.com/office/powerpoint/2010/main" val="368378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5" name="Picture 7" descr="C0-HD-BT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375150"/>
            <a:ext cx="12192000"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753532"/>
            <a:ext cx="10820400" cy="2802467"/>
          </a:xfrm>
        </p:spPr>
        <p:txBody>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Date Placeholder 4"/>
          <p:cNvSpPr>
            <a:spLocks noGrp="1"/>
          </p:cNvSpPr>
          <p:nvPr>
            <p:ph type="dt" sz="half" idx="10"/>
          </p:nvPr>
        </p:nvSpPr>
        <p:spPr>
          <a:xfrm>
            <a:off x="7813675" y="381000"/>
            <a:ext cx="2911475" cy="365125"/>
          </a:xfrm>
        </p:spPr>
        <p:txBody>
          <a:bodyPr/>
          <a:lstStyle>
            <a:lvl1pPr algn="r">
              <a:defRPr dirty="0"/>
            </a:lvl1pPr>
          </a:lstStyle>
          <a:p>
            <a:pPr>
              <a:defRPr/>
            </a:pPr>
            <a:fld id="{8ACC202D-12F5-4A1E-A629-8FFE03051D59}" type="datetimeFigureOut">
              <a:rPr lang="en-US"/>
              <a:pPr>
                <a:defRPr/>
              </a:pPr>
              <a:t>3/17/2014</a:t>
            </a:fld>
            <a:endParaRPr lang="en-US"/>
          </a:p>
        </p:txBody>
      </p:sp>
      <p:sp>
        <p:nvSpPr>
          <p:cNvPr id="7" name="Footer Placeholder 5"/>
          <p:cNvSpPr>
            <a:spLocks noGrp="1"/>
          </p:cNvSpPr>
          <p:nvPr>
            <p:ph type="ftr" sz="quarter" idx="11"/>
          </p:nvPr>
        </p:nvSpPr>
        <p:spPr>
          <a:xfrm>
            <a:off x="685800" y="379413"/>
            <a:ext cx="6991350" cy="365125"/>
          </a:xfrm>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10861675" y="381000"/>
            <a:ext cx="644525" cy="365125"/>
          </a:xfrm>
        </p:spPr>
        <p:txBody>
          <a:bodyPr/>
          <a:lstStyle>
            <a:lvl1pPr>
              <a:defRPr/>
            </a:lvl1pPr>
          </a:lstStyle>
          <a:p>
            <a:fld id="{F07A023F-C20B-4901-BBA5-3473BCA5E186}" type="slidenum">
              <a:rPr lang="en-US"/>
              <a:pPr/>
              <a:t>‹#›</a:t>
            </a:fld>
            <a:endParaRPr lang="en-US"/>
          </a:p>
        </p:txBody>
      </p:sp>
    </p:spTree>
    <p:extLst>
      <p:ext uri="{BB962C8B-B14F-4D97-AF65-F5344CB8AC3E}">
        <p14:creationId xmlns:p14="http://schemas.microsoft.com/office/powerpoint/2010/main" val="919353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5" name="Picture 12" descr="C0-HD-BT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375150"/>
            <a:ext cx="12192000"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76250" y="93345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fontAlgn="auto">
              <a:spcAft>
                <a:spcPts val="0"/>
              </a:spcAft>
              <a:defRPr/>
            </a:pPr>
            <a:r>
              <a:rPr lang="en-US" sz="8000" dirty="0">
                <a:effectLst/>
                <a:latin typeface="+mn-lt"/>
                <a:cs typeface="+mn-cs"/>
              </a:rPr>
              <a:t>“</a:t>
            </a:r>
          </a:p>
        </p:txBody>
      </p:sp>
      <p:sp>
        <p:nvSpPr>
          <p:cNvPr id="7" name="TextBox 6"/>
          <p:cNvSpPr txBox="1"/>
          <p:nvPr/>
        </p:nvSpPr>
        <p:spPr>
          <a:xfrm>
            <a:off x="10983913" y="2701925"/>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fontAlgn="auto">
              <a:spcAft>
                <a:spcPts val="0"/>
              </a:spcAft>
              <a:defRPr/>
            </a:pPr>
            <a:r>
              <a:rPr lang="en-US" sz="8000" dirty="0">
                <a:effectLst/>
                <a:latin typeface="+mn-lt"/>
                <a:cs typeface="+mn-cs"/>
              </a:rPr>
              <a:t>”</a:t>
            </a:r>
          </a:p>
        </p:txBody>
      </p:sp>
      <p:sp>
        <p:nvSpPr>
          <p:cNvPr id="2" name="Title 1"/>
          <p:cNvSpPr>
            <a:spLocks noGrp="1"/>
          </p:cNvSpPr>
          <p:nvPr>
            <p:ph type="title"/>
          </p:nvPr>
        </p:nvSpPr>
        <p:spPr>
          <a:xfrm>
            <a:off x="1024467" y="753533"/>
            <a:ext cx="10151533" cy="2604495"/>
          </a:xfrm>
        </p:spPr>
        <p:txBody>
          <a:bodyP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4"/>
          <p:cNvSpPr>
            <a:spLocks noGrp="1"/>
          </p:cNvSpPr>
          <p:nvPr>
            <p:ph type="dt" sz="half" idx="14"/>
          </p:nvPr>
        </p:nvSpPr>
        <p:spPr>
          <a:xfrm>
            <a:off x="7813675" y="381000"/>
            <a:ext cx="2911475" cy="365125"/>
          </a:xfrm>
        </p:spPr>
        <p:txBody>
          <a:bodyPr/>
          <a:lstStyle>
            <a:lvl1pPr algn="r">
              <a:defRPr dirty="0"/>
            </a:lvl1pPr>
          </a:lstStyle>
          <a:p>
            <a:pPr>
              <a:defRPr/>
            </a:pPr>
            <a:fld id="{F6CB8900-0F1C-46D9-BE1A-6BF4EB183B67}" type="datetimeFigureOut">
              <a:rPr lang="en-US"/>
              <a:pPr>
                <a:defRPr/>
              </a:pPr>
              <a:t>3/17/2014</a:t>
            </a:fld>
            <a:endParaRPr lang="en-US"/>
          </a:p>
        </p:txBody>
      </p:sp>
      <p:sp>
        <p:nvSpPr>
          <p:cNvPr id="9" name="Footer Placeholder 5"/>
          <p:cNvSpPr>
            <a:spLocks noGrp="1"/>
          </p:cNvSpPr>
          <p:nvPr>
            <p:ph type="ftr" sz="quarter" idx="15"/>
          </p:nvPr>
        </p:nvSpPr>
        <p:spPr>
          <a:xfrm>
            <a:off x="685800" y="379413"/>
            <a:ext cx="6991350" cy="365125"/>
          </a:xfrm>
        </p:spPr>
        <p:txBody>
          <a:bodyPr/>
          <a:lstStyle>
            <a:lvl1pPr>
              <a:defRPr/>
            </a:lvl1pPr>
          </a:lstStyle>
          <a:p>
            <a:pPr>
              <a:defRPr/>
            </a:pPr>
            <a:endParaRPr lang="en-US"/>
          </a:p>
        </p:txBody>
      </p:sp>
      <p:sp>
        <p:nvSpPr>
          <p:cNvPr id="10" name="Slide Number Placeholder 6"/>
          <p:cNvSpPr>
            <a:spLocks noGrp="1"/>
          </p:cNvSpPr>
          <p:nvPr>
            <p:ph type="sldNum" sz="quarter" idx="16"/>
          </p:nvPr>
        </p:nvSpPr>
        <p:spPr>
          <a:xfrm>
            <a:off x="10861675" y="381000"/>
            <a:ext cx="644525" cy="365125"/>
          </a:xfrm>
        </p:spPr>
        <p:txBody>
          <a:bodyPr/>
          <a:lstStyle>
            <a:lvl1pPr>
              <a:defRPr/>
            </a:lvl1pPr>
          </a:lstStyle>
          <a:p>
            <a:fld id="{37110651-1405-483C-99F0-E4A6FE21673E}" type="slidenum">
              <a:rPr lang="en-US"/>
              <a:pPr/>
              <a:t>‹#›</a:t>
            </a:fld>
            <a:endParaRPr lang="en-US"/>
          </a:p>
        </p:txBody>
      </p:sp>
    </p:spTree>
    <p:extLst>
      <p:ext uri="{BB962C8B-B14F-4D97-AF65-F5344CB8AC3E}">
        <p14:creationId xmlns:p14="http://schemas.microsoft.com/office/powerpoint/2010/main" val="1777240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5" name="Picture 8" descr="C0-HD-BT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375150"/>
            <a:ext cx="12192000"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Date Placeholder 4"/>
          <p:cNvSpPr>
            <a:spLocks noGrp="1"/>
          </p:cNvSpPr>
          <p:nvPr>
            <p:ph type="dt" sz="half" idx="10"/>
          </p:nvPr>
        </p:nvSpPr>
        <p:spPr>
          <a:xfrm>
            <a:off x="7813675" y="379413"/>
            <a:ext cx="2911475" cy="365125"/>
          </a:xfrm>
        </p:spPr>
        <p:txBody>
          <a:bodyPr/>
          <a:lstStyle>
            <a:lvl1pPr algn="r">
              <a:defRPr dirty="0"/>
            </a:lvl1pPr>
          </a:lstStyle>
          <a:p>
            <a:pPr>
              <a:defRPr/>
            </a:pPr>
            <a:fld id="{54D58581-760D-4464-8532-16244709F321}" type="datetimeFigureOut">
              <a:rPr lang="en-US"/>
              <a:pPr>
                <a:defRPr/>
              </a:pPr>
              <a:t>3/17/2014</a:t>
            </a:fld>
            <a:endParaRPr lang="en-US"/>
          </a:p>
        </p:txBody>
      </p:sp>
      <p:sp>
        <p:nvSpPr>
          <p:cNvPr id="7" name="Footer Placeholder 5"/>
          <p:cNvSpPr>
            <a:spLocks noGrp="1"/>
          </p:cNvSpPr>
          <p:nvPr>
            <p:ph type="ftr" sz="quarter" idx="11"/>
          </p:nvPr>
        </p:nvSpPr>
        <p:spPr>
          <a:xfrm>
            <a:off x="685800" y="379413"/>
            <a:ext cx="6991350" cy="365125"/>
          </a:xfrm>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10861675" y="381000"/>
            <a:ext cx="644525" cy="365125"/>
          </a:xfrm>
        </p:spPr>
        <p:txBody>
          <a:bodyPr/>
          <a:lstStyle>
            <a:lvl1pPr>
              <a:defRPr/>
            </a:lvl1pPr>
          </a:lstStyle>
          <a:p>
            <a:fld id="{AD612CE0-7210-4DA8-B42F-C807445863E1}" type="slidenum">
              <a:rPr lang="en-US"/>
              <a:pPr/>
              <a:t>‹#›</a:t>
            </a:fld>
            <a:endParaRPr lang="en-US"/>
          </a:p>
        </p:txBody>
      </p:sp>
    </p:spTree>
    <p:extLst>
      <p:ext uri="{BB962C8B-B14F-4D97-AF65-F5344CB8AC3E}">
        <p14:creationId xmlns:p14="http://schemas.microsoft.com/office/powerpoint/2010/main" val="4042258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8"/>
          </p:nvPr>
        </p:nvSpPr>
        <p:spPr/>
        <p:txBody>
          <a:bodyPr/>
          <a:lstStyle>
            <a:lvl1pPr>
              <a:defRPr/>
            </a:lvl1pPr>
          </a:lstStyle>
          <a:p>
            <a:pPr>
              <a:defRPr/>
            </a:pPr>
            <a:fld id="{56423166-5EEE-4BD2-B906-EC87DA47387F}" type="datetimeFigureOut">
              <a:rPr lang="en-US"/>
              <a:pPr>
                <a:defRPr/>
              </a:pPr>
              <a:t>3/17/2014</a:t>
            </a:fld>
            <a:endParaRPr lang="en-US"/>
          </a:p>
        </p:txBody>
      </p:sp>
      <p:sp>
        <p:nvSpPr>
          <p:cNvPr id="14" name="Footer Placeholder 4"/>
          <p:cNvSpPr>
            <a:spLocks noGrp="1"/>
          </p:cNvSpPr>
          <p:nvPr>
            <p:ph type="ftr" sz="quarter" idx="19"/>
          </p:nvPr>
        </p:nvSpPr>
        <p:spPr/>
        <p:txBody>
          <a:bodyPr/>
          <a:lstStyle>
            <a:lvl1pPr>
              <a:defRPr/>
            </a:lvl1pPr>
          </a:lstStyle>
          <a:p>
            <a:pPr>
              <a:defRPr/>
            </a:pPr>
            <a:endParaRPr lang="en-US"/>
          </a:p>
        </p:txBody>
      </p:sp>
      <p:sp>
        <p:nvSpPr>
          <p:cNvPr id="16" name="Slide Number Placeholder 5"/>
          <p:cNvSpPr>
            <a:spLocks noGrp="1"/>
          </p:cNvSpPr>
          <p:nvPr>
            <p:ph type="sldNum" sz="quarter" idx="20"/>
          </p:nvPr>
        </p:nvSpPr>
        <p:spPr/>
        <p:txBody>
          <a:bodyPr/>
          <a:lstStyle>
            <a:lvl1pPr>
              <a:defRPr/>
            </a:lvl1pPr>
          </a:lstStyle>
          <a:p>
            <a:fld id="{A4D5458F-5F6B-460E-BB62-483E2E75F741}" type="slidenum">
              <a:rPr lang="en-US"/>
              <a:pPr/>
              <a:t>‹#›</a:t>
            </a:fld>
            <a:endParaRPr lang="en-US"/>
          </a:p>
        </p:txBody>
      </p:sp>
    </p:spTree>
    <p:extLst>
      <p:ext uri="{BB962C8B-B14F-4D97-AF65-F5344CB8AC3E}">
        <p14:creationId xmlns:p14="http://schemas.microsoft.com/office/powerpoint/2010/main" val="3585052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1" name="Text Placeholder 3"/>
          <p:cNvSpPr>
            <a:spLocks noGrp="1"/>
          </p:cNvSpPr>
          <p:nvPr>
            <p:ph type="body" sz="half" idx="18"/>
          </p:nvPr>
        </p:nvSpPr>
        <p:spPr>
          <a:xfrm>
            <a:off x="688618" y="4873764"/>
            <a:ext cx="3451582" cy="1344921"/>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4" name="Text Placeholder 3"/>
          <p:cNvSpPr>
            <a:spLocks noGrp="1"/>
          </p:cNvSpPr>
          <p:nvPr>
            <p:ph type="body" sz="half" idx="19"/>
          </p:nvPr>
        </p:nvSpPr>
        <p:spPr>
          <a:xfrm>
            <a:off x="4374264" y="4873763"/>
            <a:ext cx="3448935" cy="1344921"/>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27" name="Text Placeholder 3"/>
          <p:cNvSpPr>
            <a:spLocks noGrp="1"/>
          </p:cNvSpPr>
          <p:nvPr>
            <p:ph type="body" sz="half" idx="20"/>
          </p:nvPr>
        </p:nvSpPr>
        <p:spPr>
          <a:xfrm>
            <a:off x="8049731" y="4873761"/>
            <a:ext cx="3452445" cy="1344921"/>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3"/>
          <p:cNvSpPr>
            <a:spLocks noGrp="1"/>
          </p:cNvSpPr>
          <p:nvPr>
            <p:ph type="dt" sz="half" idx="23"/>
          </p:nvPr>
        </p:nvSpPr>
        <p:spPr/>
        <p:txBody>
          <a:bodyPr/>
          <a:lstStyle>
            <a:lvl1pPr>
              <a:defRPr/>
            </a:lvl1pPr>
          </a:lstStyle>
          <a:p>
            <a:pPr>
              <a:defRPr/>
            </a:pPr>
            <a:fld id="{D1D349DC-9B66-48E5-AD97-EBD79F20A454}" type="datetimeFigureOut">
              <a:rPr lang="en-US"/>
              <a:pPr>
                <a:defRPr/>
              </a:pPr>
              <a:t>3/17/2014</a:t>
            </a:fld>
            <a:endParaRPr lang="en-US"/>
          </a:p>
        </p:txBody>
      </p:sp>
      <p:sp>
        <p:nvSpPr>
          <p:cNvPr id="13" name="Footer Placeholder 4"/>
          <p:cNvSpPr>
            <a:spLocks noGrp="1"/>
          </p:cNvSpPr>
          <p:nvPr>
            <p:ph type="ftr" sz="quarter" idx="24"/>
          </p:nvPr>
        </p:nvSpPr>
        <p:spPr/>
        <p:txBody>
          <a:bodyPr/>
          <a:lstStyle>
            <a:lvl1pPr>
              <a:defRPr/>
            </a:lvl1pPr>
          </a:lstStyle>
          <a:p>
            <a:pPr>
              <a:defRPr/>
            </a:pPr>
            <a:endParaRPr lang="en-US"/>
          </a:p>
        </p:txBody>
      </p:sp>
      <p:sp>
        <p:nvSpPr>
          <p:cNvPr id="14" name="Slide Number Placeholder 5"/>
          <p:cNvSpPr>
            <a:spLocks noGrp="1"/>
          </p:cNvSpPr>
          <p:nvPr>
            <p:ph type="sldNum" sz="quarter" idx="25"/>
          </p:nvPr>
        </p:nvSpPr>
        <p:spPr/>
        <p:txBody>
          <a:bodyPr/>
          <a:lstStyle>
            <a:lvl1pPr>
              <a:defRPr/>
            </a:lvl1pPr>
          </a:lstStyle>
          <a:p>
            <a:fld id="{B1E57026-90B1-4133-B8CF-B38E554A1349}" type="slidenum">
              <a:rPr lang="en-US"/>
              <a:pPr/>
              <a:t>‹#›</a:t>
            </a:fld>
            <a:endParaRPr lang="en-US"/>
          </a:p>
        </p:txBody>
      </p:sp>
    </p:spTree>
    <p:extLst>
      <p:ext uri="{BB962C8B-B14F-4D97-AF65-F5344CB8AC3E}">
        <p14:creationId xmlns:p14="http://schemas.microsoft.com/office/powerpoint/2010/main" val="1139967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FFDCDF3-56E7-4045-B564-B9F23BF64DE6}" type="datetimeFigureOut">
              <a:rPr lang="en-US"/>
              <a:pPr>
                <a:defRPr/>
              </a:pPr>
              <a:t>3/17/2014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91A30FC-F94F-42D0-BE0A-109DEF0F7653}" type="slidenum">
              <a:rPr lang="en-US"/>
              <a:pPr/>
              <a:t>‹#›</a:t>
            </a:fld>
            <a:endParaRPr lang="en-US"/>
          </a:p>
        </p:txBody>
      </p:sp>
    </p:spTree>
    <p:extLst>
      <p:ext uri="{BB962C8B-B14F-4D97-AF65-F5344CB8AC3E}">
        <p14:creationId xmlns:p14="http://schemas.microsoft.com/office/powerpoint/2010/main" val="2419243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7" descr="C0-HD-BT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375150"/>
            <a:ext cx="12192000"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a:xfrm>
            <a:off x="7813675" y="379413"/>
            <a:ext cx="2911475" cy="365125"/>
          </a:xfrm>
        </p:spPr>
        <p:txBody>
          <a:bodyPr/>
          <a:lstStyle>
            <a:lvl1pPr algn="r">
              <a:defRPr dirty="0"/>
            </a:lvl1pPr>
          </a:lstStyle>
          <a:p>
            <a:pPr>
              <a:defRPr/>
            </a:pPr>
            <a:fld id="{E2F1C692-2F77-4E27-ABC9-C6B158AE4986}" type="datetimeFigureOut">
              <a:rPr lang="en-US"/>
              <a:pPr>
                <a:defRPr/>
              </a:pPr>
              <a:t>3/17/2014</a:t>
            </a:fld>
            <a:endParaRPr lang="en-US"/>
          </a:p>
        </p:txBody>
      </p:sp>
      <p:sp>
        <p:nvSpPr>
          <p:cNvPr id="6" name="Footer Placeholder 4"/>
          <p:cNvSpPr>
            <a:spLocks noGrp="1"/>
          </p:cNvSpPr>
          <p:nvPr>
            <p:ph type="ftr" sz="quarter" idx="11"/>
          </p:nvPr>
        </p:nvSpPr>
        <p:spPr>
          <a:xfrm>
            <a:off x="685800" y="381000"/>
            <a:ext cx="6991350" cy="365125"/>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10861675" y="381000"/>
            <a:ext cx="644525" cy="365125"/>
          </a:xfrm>
        </p:spPr>
        <p:txBody>
          <a:bodyPr/>
          <a:lstStyle>
            <a:lvl1pPr>
              <a:defRPr/>
            </a:lvl1pPr>
          </a:lstStyle>
          <a:p>
            <a:fld id="{2065D352-D698-4DD7-A92B-8822856EB8D6}" type="slidenum">
              <a:rPr lang="en-US"/>
              <a:pPr/>
              <a:t>‹#›</a:t>
            </a:fld>
            <a:endParaRPr lang="en-US"/>
          </a:p>
        </p:txBody>
      </p:sp>
    </p:spTree>
    <p:extLst>
      <p:ext uri="{BB962C8B-B14F-4D97-AF65-F5344CB8AC3E}">
        <p14:creationId xmlns:p14="http://schemas.microsoft.com/office/powerpoint/2010/main" val="6237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043BF5D-D318-442B-B5AC-55C1DF7BE5A7}" type="datetimeFigureOut">
              <a:rPr lang="en-US"/>
              <a:pPr>
                <a:defRPr/>
              </a:pPr>
              <a:t>3/17/2014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980FCDC-807D-4333-AB6B-E7F1DD39F4E9}" type="slidenum">
              <a:rPr lang="en-US"/>
              <a:pPr/>
              <a:t>‹#›</a:t>
            </a:fld>
            <a:endParaRPr lang="en-US"/>
          </a:p>
        </p:txBody>
      </p:sp>
    </p:spTree>
    <p:extLst>
      <p:ext uri="{BB962C8B-B14F-4D97-AF65-F5344CB8AC3E}">
        <p14:creationId xmlns:p14="http://schemas.microsoft.com/office/powerpoint/2010/main" val="213751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8" descr="C0-HD-BT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375150"/>
            <a:ext cx="12192000"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753533"/>
            <a:ext cx="10820399" cy="2801935"/>
          </a:xfrm>
        </p:spPr>
        <p:txBody>
          <a:bodyPr anchor="b"/>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a:xfrm>
            <a:off x="7813675" y="381000"/>
            <a:ext cx="2911475" cy="365125"/>
          </a:xfrm>
        </p:spPr>
        <p:txBody>
          <a:bodyPr/>
          <a:lstStyle>
            <a:lvl1pPr algn="r">
              <a:defRPr dirty="0"/>
            </a:lvl1pPr>
          </a:lstStyle>
          <a:p>
            <a:pPr>
              <a:defRPr/>
            </a:pPr>
            <a:fld id="{5973F4BC-1CD5-4B60-9C9B-00C05086ED40}" type="datetimeFigureOut">
              <a:rPr lang="en-US"/>
              <a:pPr>
                <a:defRPr/>
              </a:pPr>
              <a:t>3/17/2014</a:t>
            </a:fld>
            <a:endParaRPr lang="en-US"/>
          </a:p>
        </p:txBody>
      </p:sp>
      <p:sp>
        <p:nvSpPr>
          <p:cNvPr id="6" name="Footer Placeholder 4"/>
          <p:cNvSpPr>
            <a:spLocks noGrp="1"/>
          </p:cNvSpPr>
          <p:nvPr>
            <p:ph type="ftr" sz="quarter" idx="11"/>
          </p:nvPr>
        </p:nvSpPr>
        <p:spPr>
          <a:xfrm>
            <a:off x="685800" y="381000"/>
            <a:ext cx="6991350" cy="363538"/>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10861675" y="381000"/>
            <a:ext cx="644525" cy="365125"/>
          </a:xfrm>
        </p:spPr>
        <p:txBody>
          <a:bodyPr/>
          <a:lstStyle>
            <a:lvl1pPr>
              <a:defRPr/>
            </a:lvl1pPr>
          </a:lstStyle>
          <a:p>
            <a:fld id="{68402182-1BE1-4884-9A55-B3BCE0A6FA86}" type="slidenum">
              <a:rPr lang="en-US"/>
              <a:pPr/>
              <a:t>‹#›</a:t>
            </a:fld>
            <a:endParaRPr lang="en-US"/>
          </a:p>
        </p:txBody>
      </p:sp>
    </p:spTree>
    <p:extLst>
      <p:ext uri="{BB962C8B-B14F-4D97-AF65-F5344CB8AC3E}">
        <p14:creationId xmlns:p14="http://schemas.microsoft.com/office/powerpoint/2010/main" val="431540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F7DC7AD7-3475-44D8-931C-D07324B98D3C}" type="datetimeFigureOut">
              <a:rPr lang="en-US"/>
              <a:pPr>
                <a:defRPr/>
              </a:pPr>
              <a:t>3/17/2014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B353CDD-CD12-4A9C-B25E-4EE52E02F819}" type="slidenum">
              <a:rPr lang="en-US"/>
              <a:pPr/>
              <a:t>‹#›</a:t>
            </a:fld>
            <a:endParaRPr lang="en-US"/>
          </a:p>
        </p:txBody>
      </p:sp>
    </p:spTree>
    <p:extLst>
      <p:ext uri="{BB962C8B-B14F-4D97-AF65-F5344CB8AC3E}">
        <p14:creationId xmlns:p14="http://schemas.microsoft.com/office/powerpoint/2010/main" val="2047894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A0A91DA2-7D62-43A5-905F-F7913C4D0A25}" type="datetimeFigureOut">
              <a:rPr lang="en-US"/>
              <a:pPr>
                <a:defRPr/>
              </a:pPr>
              <a:t>3/17/2014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292AB5F-FC4A-487C-BAAD-BC6098C47DBF}" type="slidenum">
              <a:rPr lang="en-US"/>
              <a:pPr/>
              <a:t>‹#›</a:t>
            </a:fld>
            <a:endParaRPr lang="en-US"/>
          </a:p>
        </p:txBody>
      </p:sp>
    </p:spTree>
    <p:extLst>
      <p:ext uri="{BB962C8B-B14F-4D97-AF65-F5344CB8AC3E}">
        <p14:creationId xmlns:p14="http://schemas.microsoft.com/office/powerpoint/2010/main" val="338632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B55AEDE7-9A32-4639-A013-239476533418}" type="datetimeFigureOut">
              <a:rPr lang="en-US"/>
              <a:pPr>
                <a:defRPr/>
              </a:pPr>
              <a:t>3/17/2014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B2FED8B5-93DD-444B-A5EB-AE7A759A2C18}" type="slidenum">
              <a:rPr lang="en-US"/>
              <a:pPr/>
              <a:t>‹#›</a:t>
            </a:fld>
            <a:endParaRPr lang="en-US"/>
          </a:p>
        </p:txBody>
      </p:sp>
    </p:spTree>
    <p:extLst>
      <p:ext uri="{BB962C8B-B14F-4D97-AF65-F5344CB8AC3E}">
        <p14:creationId xmlns:p14="http://schemas.microsoft.com/office/powerpoint/2010/main" val="94633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902D798-5BDA-491D-8DA0-DB2CB8FBD230}" type="datetimeFigureOut">
              <a:rPr lang="en-US"/>
              <a:pPr>
                <a:defRPr/>
              </a:pPr>
              <a:t>3/17/2014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0AEB16A3-21E2-41E9-A55D-B42AF3BDBDEC}" type="slidenum">
              <a:rPr lang="en-US"/>
              <a:pPr/>
              <a:t>‹#›</a:t>
            </a:fld>
            <a:endParaRPr lang="en-US"/>
          </a:p>
        </p:txBody>
      </p:sp>
    </p:spTree>
    <p:extLst>
      <p:ext uri="{BB962C8B-B14F-4D97-AF65-F5344CB8AC3E}">
        <p14:creationId xmlns:p14="http://schemas.microsoft.com/office/powerpoint/2010/main" val="367263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14A8671-E129-4052-B7C3-909A871D7C20}" type="datetimeFigureOut">
              <a:rPr lang="en-US"/>
              <a:pPr>
                <a:defRPr/>
              </a:pPr>
              <a:t>3/17/2014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29D836E-F0F0-4484-BD96-09401A4A7F73}" type="slidenum">
              <a:rPr lang="en-US"/>
              <a:pPr/>
              <a:t>‹#›</a:t>
            </a:fld>
            <a:endParaRPr lang="en-US"/>
          </a:p>
        </p:txBody>
      </p:sp>
    </p:spTree>
    <p:extLst>
      <p:ext uri="{BB962C8B-B14F-4D97-AF65-F5344CB8AC3E}">
        <p14:creationId xmlns:p14="http://schemas.microsoft.com/office/powerpoint/2010/main" val="15611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0AD8F0C-394D-4D1B-9072-1FEC2563A003}" type="datetimeFigureOut">
              <a:rPr lang="en-US"/>
              <a:pPr>
                <a:defRPr/>
              </a:pPr>
              <a:t>3/17/2014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F01479F-46C8-4A40-BFA1-051480698FED}" type="slidenum">
              <a:rPr lang="en-US"/>
              <a:pPr/>
              <a:t>‹#›</a:t>
            </a:fld>
            <a:endParaRPr lang="en-US"/>
          </a:p>
        </p:txBody>
      </p:sp>
    </p:spTree>
    <p:extLst>
      <p:ext uri="{BB962C8B-B14F-4D97-AF65-F5344CB8AC3E}">
        <p14:creationId xmlns:p14="http://schemas.microsoft.com/office/powerpoint/2010/main" val="1588697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descr="C0-HD-TOP.png"/>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1219200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895600" y="763588"/>
            <a:ext cx="8610600" cy="129381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685800" y="2193925"/>
            <a:ext cx="10820400" cy="402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8594725" y="6356350"/>
            <a:ext cx="2911475" cy="365125"/>
          </a:xfrm>
          <a:prstGeom prst="rect">
            <a:avLst/>
          </a:prstGeom>
        </p:spPr>
        <p:txBody>
          <a:bodyPr vert="horz" lIns="91440" tIns="45720" rIns="91440" bIns="45720" rtlCol="0" anchor="ctr"/>
          <a:lstStyle>
            <a:lvl1pPr algn="r" fontAlgn="auto">
              <a:spcBef>
                <a:spcPts val="0"/>
              </a:spcBef>
              <a:spcAft>
                <a:spcPts val="0"/>
              </a:spcAft>
              <a:defRPr sz="1050" dirty="0">
                <a:solidFill>
                  <a:schemeClr val="tx1">
                    <a:tint val="75000"/>
                  </a:schemeClr>
                </a:solidFill>
                <a:latin typeface="+mn-lt"/>
                <a:cs typeface="+mn-cs"/>
              </a:defRPr>
            </a:lvl1pPr>
          </a:lstStyle>
          <a:p>
            <a:pPr>
              <a:defRPr/>
            </a:pPr>
            <a:fld id="{6E6DAEC8-43DE-45EE-BDA9-EDE788357530}" type="datetimeFigureOut">
              <a:rPr lang="en-US"/>
              <a:pPr>
                <a:defRPr/>
              </a:pPr>
              <a:t>3/17/2014</a:t>
            </a:fld>
            <a:endParaRPr lang="en-US"/>
          </a:p>
        </p:txBody>
      </p:sp>
      <p:sp>
        <p:nvSpPr>
          <p:cNvPr id="5" name="Footer Placeholder 4"/>
          <p:cNvSpPr>
            <a:spLocks noGrp="1"/>
          </p:cNvSpPr>
          <p:nvPr>
            <p:ph type="ftr" sz="quarter" idx="3"/>
          </p:nvPr>
        </p:nvSpPr>
        <p:spPr>
          <a:xfrm>
            <a:off x="685800" y="6356350"/>
            <a:ext cx="7772400" cy="365125"/>
          </a:xfrm>
          <a:prstGeom prst="rect">
            <a:avLst/>
          </a:prstGeom>
        </p:spPr>
        <p:txBody>
          <a:bodyPr vert="horz" lIns="91440" tIns="45720" rIns="91440" bIns="45720" rtlCol="0" anchor="ctr"/>
          <a:lstStyle>
            <a:lvl1pPr algn="l" fontAlgn="auto">
              <a:spcBef>
                <a:spcPts val="0"/>
              </a:spcBef>
              <a:spcAft>
                <a:spcPts val="0"/>
              </a:spcAft>
              <a:defRPr sz="1050" dirty="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FFFFFF"/>
                </a:solidFill>
                <a:latin typeface="Century Gothic" panose="020B0502020202020204" pitchFamily="34" charset="0"/>
              </a:defRPr>
            </a:lvl1pPr>
          </a:lstStyle>
          <a:p>
            <a:fld id="{0CBC3FCA-96A1-4FB1-9069-32B48036AC4C}"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66" r:id="rId1"/>
    <p:sldLayoutId id="2147483655" r:id="rId2"/>
    <p:sldLayoutId id="2147483667" r:id="rId3"/>
    <p:sldLayoutId id="2147483656" r:id="rId4"/>
    <p:sldLayoutId id="2147483657" r:id="rId5"/>
    <p:sldLayoutId id="2147483658" r:id="rId6"/>
    <p:sldLayoutId id="2147483659" r:id="rId7"/>
    <p:sldLayoutId id="2147483660" r:id="rId8"/>
    <p:sldLayoutId id="2147483661" r:id="rId9"/>
    <p:sldLayoutId id="2147483662" r:id="rId10"/>
    <p:sldLayoutId id="2147483668" r:id="rId11"/>
    <p:sldLayoutId id="2147483669" r:id="rId12"/>
    <p:sldLayoutId id="2147483670" r:id="rId13"/>
    <p:sldLayoutId id="2147483663" r:id="rId14"/>
    <p:sldLayoutId id="2147483664" r:id="rId15"/>
    <p:sldLayoutId id="2147483665" r:id="rId16"/>
    <p:sldLayoutId id="2147483671" r:id="rId17"/>
  </p:sldLayoutIdLst>
  <p:txStyles>
    <p:titleStyle>
      <a:lvl1pPr algn="r" rtl="0" fontAlgn="base">
        <a:lnSpc>
          <a:spcPct val="90000"/>
        </a:lnSpc>
        <a:spcBef>
          <a:spcPct val="0"/>
        </a:spcBef>
        <a:spcAft>
          <a:spcPct val="0"/>
        </a:spcAft>
        <a:defRPr sz="4000" kern="1200" cap="all">
          <a:solidFill>
            <a:schemeClr val="tx1"/>
          </a:solidFill>
          <a:latin typeface="+mj-lt"/>
          <a:ea typeface="+mj-ea"/>
          <a:cs typeface="+mj-cs"/>
        </a:defRPr>
      </a:lvl1pPr>
      <a:lvl2pPr algn="r" rtl="0" fontAlgn="base">
        <a:lnSpc>
          <a:spcPct val="90000"/>
        </a:lnSpc>
        <a:spcBef>
          <a:spcPct val="0"/>
        </a:spcBef>
        <a:spcAft>
          <a:spcPct val="0"/>
        </a:spcAft>
        <a:defRPr sz="4000">
          <a:solidFill>
            <a:schemeClr val="tx1"/>
          </a:solidFill>
          <a:latin typeface="Century Gothic" panose="020B0502020202020204" pitchFamily="34" charset="0"/>
        </a:defRPr>
      </a:lvl2pPr>
      <a:lvl3pPr algn="r" rtl="0" fontAlgn="base">
        <a:lnSpc>
          <a:spcPct val="90000"/>
        </a:lnSpc>
        <a:spcBef>
          <a:spcPct val="0"/>
        </a:spcBef>
        <a:spcAft>
          <a:spcPct val="0"/>
        </a:spcAft>
        <a:defRPr sz="4000">
          <a:solidFill>
            <a:schemeClr val="tx1"/>
          </a:solidFill>
          <a:latin typeface="Century Gothic" panose="020B0502020202020204" pitchFamily="34" charset="0"/>
        </a:defRPr>
      </a:lvl3pPr>
      <a:lvl4pPr algn="r" rtl="0" fontAlgn="base">
        <a:lnSpc>
          <a:spcPct val="90000"/>
        </a:lnSpc>
        <a:spcBef>
          <a:spcPct val="0"/>
        </a:spcBef>
        <a:spcAft>
          <a:spcPct val="0"/>
        </a:spcAft>
        <a:defRPr sz="4000">
          <a:solidFill>
            <a:schemeClr val="tx1"/>
          </a:solidFill>
          <a:latin typeface="Century Gothic" panose="020B0502020202020204" pitchFamily="34" charset="0"/>
        </a:defRPr>
      </a:lvl4pPr>
      <a:lvl5pPr algn="r" rtl="0" fontAlgn="base">
        <a:lnSpc>
          <a:spcPct val="90000"/>
        </a:lnSpc>
        <a:spcBef>
          <a:spcPct val="0"/>
        </a:spcBef>
        <a:spcAft>
          <a:spcPct val="0"/>
        </a:spcAft>
        <a:defRPr sz="4000">
          <a:solidFill>
            <a:schemeClr val="tx1"/>
          </a:solidFill>
          <a:latin typeface="Century Gothic" panose="020B0502020202020204" pitchFamily="34" charset="0"/>
        </a:defRPr>
      </a:lvl5pPr>
      <a:lvl6pPr marL="457200" algn="r" rtl="0" fontAlgn="base">
        <a:lnSpc>
          <a:spcPct val="90000"/>
        </a:lnSpc>
        <a:spcBef>
          <a:spcPct val="0"/>
        </a:spcBef>
        <a:spcAft>
          <a:spcPct val="0"/>
        </a:spcAft>
        <a:defRPr sz="4000">
          <a:solidFill>
            <a:schemeClr val="tx1"/>
          </a:solidFill>
          <a:latin typeface="Century Gothic" panose="020B0502020202020204" pitchFamily="34" charset="0"/>
        </a:defRPr>
      </a:lvl6pPr>
      <a:lvl7pPr marL="914400" algn="r" rtl="0" fontAlgn="base">
        <a:lnSpc>
          <a:spcPct val="90000"/>
        </a:lnSpc>
        <a:spcBef>
          <a:spcPct val="0"/>
        </a:spcBef>
        <a:spcAft>
          <a:spcPct val="0"/>
        </a:spcAft>
        <a:defRPr sz="4000">
          <a:solidFill>
            <a:schemeClr val="tx1"/>
          </a:solidFill>
          <a:latin typeface="Century Gothic" panose="020B0502020202020204" pitchFamily="34" charset="0"/>
        </a:defRPr>
      </a:lvl7pPr>
      <a:lvl8pPr marL="1371600" algn="r" rtl="0" fontAlgn="base">
        <a:lnSpc>
          <a:spcPct val="90000"/>
        </a:lnSpc>
        <a:spcBef>
          <a:spcPct val="0"/>
        </a:spcBef>
        <a:spcAft>
          <a:spcPct val="0"/>
        </a:spcAft>
        <a:defRPr sz="4000">
          <a:solidFill>
            <a:schemeClr val="tx1"/>
          </a:solidFill>
          <a:latin typeface="Century Gothic" panose="020B0502020202020204" pitchFamily="34" charset="0"/>
        </a:defRPr>
      </a:lvl8pPr>
      <a:lvl9pPr marL="1828800" algn="r" rtl="0" fontAlgn="base">
        <a:lnSpc>
          <a:spcPct val="90000"/>
        </a:lnSpc>
        <a:spcBef>
          <a:spcPct val="0"/>
        </a:spcBef>
        <a:spcAft>
          <a:spcPct val="0"/>
        </a:spcAft>
        <a:defRPr sz="4000">
          <a:solidFill>
            <a:schemeClr val="tx1"/>
          </a:solidFill>
          <a:latin typeface="Century Gothic" panose="020B0502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2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0"/>
            <a:ext cx="9448800" cy="1825625"/>
          </a:xfrm>
        </p:spPr>
        <p:txBody>
          <a:bodyPr/>
          <a:lstStyle/>
          <a:p>
            <a:pPr fontAlgn="auto">
              <a:spcAft>
                <a:spcPts val="0"/>
              </a:spcAft>
              <a:defRPr/>
            </a:pPr>
            <a:r>
              <a:rPr lang="en-US" dirty="0" smtClean="0"/>
              <a:t>Team VLISSIDES</a:t>
            </a:r>
            <a:endParaRPr lang="en-US" dirty="0"/>
          </a:p>
        </p:txBody>
      </p:sp>
      <p:sp>
        <p:nvSpPr>
          <p:cNvPr id="19458" name="Subtitle 2"/>
          <p:cNvSpPr>
            <a:spLocks noGrp="1"/>
          </p:cNvSpPr>
          <p:nvPr>
            <p:ph type="subTitle" idx="1"/>
          </p:nvPr>
        </p:nvSpPr>
        <p:spPr>
          <a:xfrm>
            <a:off x="1371600" y="3632200"/>
            <a:ext cx="9448800" cy="685800"/>
          </a:xfrm>
        </p:spPr>
        <p:txBody>
          <a:bodyPr/>
          <a:lstStyle/>
          <a:p>
            <a:r>
              <a:rPr lang="en-US" smtClean="0"/>
              <a:t>Regan Fencl, Robert Holliday, Justin Stevenson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Our scenario</a:t>
            </a:r>
            <a:endParaRPr lang="en-US" dirty="0"/>
          </a:p>
        </p:txBody>
      </p:sp>
      <p:sp>
        <p:nvSpPr>
          <p:cNvPr id="20482" name="Content Placeholder 2"/>
          <p:cNvSpPr>
            <a:spLocks noGrp="1"/>
          </p:cNvSpPr>
          <p:nvPr>
            <p:ph idx="1"/>
          </p:nvPr>
        </p:nvSpPr>
        <p:spPr/>
        <p:txBody>
          <a:bodyPr/>
          <a:lstStyle/>
          <a:p>
            <a:r>
              <a:rPr lang="en-US" sz="2400" smtClean="0"/>
              <a:t>The scenario for our game will be set in a deep dark cave with a red dragon who is the keeper of the cave. The dragon is watcher of the large stash of gold and precious jewels. The point of the game will be for the party to traverse the cave. In the cave there are cave monsters, and minions of the dragon. The monsters are under the dragons command to keep outsiders from getting the stash of goods that are in the cave. The party, the good guys, must battle with, the bad guys, the monsters loosing life and mana for the goal of defeating the dragon and obtaining the reward of the stash of gold and the jewels.</a:t>
            </a:r>
          </a:p>
          <a:p>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Gameplay</a:t>
            </a:r>
            <a:endParaRPr lang="en-US" dirty="0"/>
          </a:p>
        </p:txBody>
      </p:sp>
      <p:sp>
        <p:nvSpPr>
          <p:cNvPr id="3" name="Content Placeholder 2"/>
          <p:cNvSpPr>
            <a:spLocks noGrp="1"/>
          </p:cNvSpPr>
          <p:nvPr>
            <p:ph idx="1"/>
          </p:nvPr>
        </p:nvSpPr>
        <p:spPr/>
        <p:txBody>
          <a:bodyPr/>
          <a:lstStyle/>
          <a:p>
            <a:r>
              <a:rPr lang="en-US" sz="2300" dirty="0" smtClean="0"/>
              <a:t>You create a party of 3 from 6 classes: Red Mage, White Mage, Black Mage, Warrior, Thief, Monk.</a:t>
            </a:r>
          </a:p>
          <a:p>
            <a:r>
              <a:rPr lang="en-US" sz="2300" dirty="0" smtClean="0"/>
              <a:t>You traverse the dungeon, trying to get to the Dragon to get the jewels.</a:t>
            </a:r>
          </a:p>
          <a:p>
            <a:r>
              <a:rPr lang="en-US" sz="2300" dirty="0" smtClean="0"/>
              <a:t>You can find and equip items along the way.</a:t>
            </a:r>
          </a:p>
          <a:p>
            <a:r>
              <a:rPr lang="en-US" sz="2300" dirty="0" smtClean="0"/>
              <a:t>You fight enemies to gain experience and level up so that you can take on the dragon.</a:t>
            </a:r>
          </a:p>
          <a:p>
            <a:r>
              <a:rPr lang="en-US" sz="2300" dirty="0" smtClean="0"/>
              <a:t>You have abilities, all of which either attack or heal, and they can attack party-wide or a single target.</a:t>
            </a:r>
          </a:p>
          <a:p>
            <a:r>
              <a:rPr lang="en-US" sz="2300" dirty="0" smtClean="0"/>
              <a:t>You can find potions, and use them in battle or when you’re just in the cave.</a:t>
            </a:r>
            <a:endParaRPr lang="en-US" sz="2300" dirty="0"/>
          </a:p>
        </p:txBody>
      </p:sp>
    </p:spTree>
    <p:extLst>
      <p:ext uri="{BB962C8B-B14F-4D97-AF65-F5344CB8AC3E}">
        <p14:creationId xmlns:p14="http://schemas.microsoft.com/office/powerpoint/2010/main" val="3319052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Our High level design</a:t>
            </a:r>
            <a:endParaRPr lang="en-US" dirty="0"/>
          </a:p>
        </p:txBody>
      </p:sp>
      <p:sp>
        <p:nvSpPr>
          <p:cNvPr id="21506" name="Content Placeholder 2"/>
          <p:cNvSpPr>
            <a:spLocks noGrp="1"/>
          </p:cNvSpPr>
          <p:nvPr>
            <p:ph idx="1"/>
          </p:nvPr>
        </p:nvSpPr>
        <p:spPr/>
        <p:txBody>
          <a:bodyPr/>
          <a:lstStyle/>
          <a:p>
            <a:r>
              <a:rPr lang="en-US" sz="3200" dirty="0" smtClean="0"/>
              <a:t>Based on Model, View, Controller.</a:t>
            </a:r>
          </a:p>
          <a:p>
            <a:pPr lvl="1"/>
            <a:r>
              <a:rPr lang="en-US" sz="3200" dirty="0" smtClean="0"/>
              <a:t>Controller is the Game class. It mediates data between the view and the </a:t>
            </a:r>
            <a:r>
              <a:rPr lang="en-US" sz="3200" dirty="0" smtClean="0"/>
              <a:t>model.</a:t>
            </a:r>
          </a:p>
          <a:p>
            <a:pPr lvl="1"/>
            <a:r>
              <a:rPr lang="en-US" sz="3200" dirty="0" smtClean="0"/>
              <a:t>It </a:t>
            </a:r>
            <a:r>
              <a:rPr lang="en-US" sz="3200" dirty="0" smtClean="0"/>
              <a:t>is also a façade, in that it provides a simplistic interface to the game</a:t>
            </a:r>
            <a:r>
              <a:rPr lang="en-US" sz="3200" dirty="0" smtClean="0"/>
              <a:t>.</a:t>
            </a:r>
            <a:endParaRPr lang="en-US" sz="3200" dirty="0" smtClean="0"/>
          </a:p>
          <a:p>
            <a:pPr lvl="1"/>
            <a:r>
              <a:rPr lang="en-US" sz="3200" dirty="0" smtClean="0"/>
              <a:t>The model is our character, dungeon, and battle systems.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Dungeon System</a:t>
            </a:r>
            <a:endParaRPr lang="en-US" dirty="0"/>
          </a:p>
        </p:txBody>
      </p:sp>
      <p:sp>
        <p:nvSpPr>
          <p:cNvPr id="22530" name="Content Placeholder 2"/>
          <p:cNvSpPr>
            <a:spLocks noGrp="1"/>
          </p:cNvSpPr>
          <p:nvPr>
            <p:ph idx="1"/>
          </p:nvPr>
        </p:nvSpPr>
        <p:spPr/>
        <p:txBody>
          <a:bodyPr/>
          <a:lstStyle/>
          <a:p>
            <a:r>
              <a:rPr lang="en-US" smtClean="0"/>
              <a:t>Manages the grid where the players and enemies interact.</a:t>
            </a:r>
          </a:p>
          <a:p>
            <a:r>
              <a:rPr lang="en-US" smtClean="0"/>
              <a:t>Knows where the player is at in the grid.</a:t>
            </a:r>
          </a:p>
          <a:p>
            <a:r>
              <a:rPr lang="en-US" smtClean="0"/>
              <a:t>The grid can be static or dynamic.</a:t>
            </a:r>
          </a:p>
          <a:p>
            <a:r>
              <a:rPr lang="en-US" smtClean="0"/>
              <a:t>Does not allow the players to move outside of the grid or through a wall.</a:t>
            </a:r>
          </a:p>
          <a:p>
            <a:r>
              <a:rPr lang="en-US" smtClean="0"/>
              <a:t>It decides when a battle occurs either via randomness or reaching set tiles, such as the dragon tile.</a:t>
            </a:r>
          </a:p>
          <a:p>
            <a:r>
              <a:rPr lang="en-US" smtClean="0"/>
              <a:t>Tiles can have items, represent by a chest, that the player can get into their inventory.</a:t>
            </a:r>
          </a:p>
          <a:p>
            <a:r>
              <a:rPr lang="en-US" smtClean="0"/>
              <a:t>Tiles can also be a freespace, or a wall as well.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Character System</a:t>
            </a:r>
            <a:endParaRPr lang="en-US" dirty="0"/>
          </a:p>
        </p:txBody>
      </p:sp>
      <p:sp>
        <p:nvSpPr>
          <p:cNvPr id="3" name="Content Placeholder 2"/>
          <p:cNvSpPr>
            <a:spLocks noGrp="1"/>
          </p:cNvSpPr>
          <p:nvPr>
            <p:ph idx="1"/>
          </p:nvPr>
        </p:nvSpPr>
        <p:spPr/>
        <p:txBody>
          <a:bodyPr rtlCol="0">
            <a:normAutofit/>
          </a:bodyPr>
          <a:lstStyle/>
          <a:p>
            <a:pPr marL="0" indent="0" fontAlgn="auto">
              <a:spcAft>
                <a:spcPts val="0"/>
              </a:spcAft>
              <a:buFont typeface="Arial" panose="020B0604020202020204" pitchFamily="34" charset="0"/>
              <a:buNone/>
              <a:defRPr/>
            </a:pPr>
            <a:endParaRPr lang="en-US" dirty="0" smtClean="0"/>
          </a:p>
          <a:p>
            <a:pPr fontAlgn="auto">
              <a:spcAft>
                <a:spcPts val="0"/>
              </a:spcAft>
              <a:defRPr/>
            </a:pPr>
            <a:r>
              <a:rPr lang="en-US" dirty="0" smtClean="0"/>
              <a:t>Character is an abstract class. It holds data and methods that both enemy characters as well as player character need for a battle.</a:t>
            </a:r>
          </a:p>
          <a:p>
            <a:pPr fontAlgn="auto">
              <a:spcAft>
                <a:spcPts val="0"/>
              </a:spcAft>
              <a:defRPr/>
            </a:pPr>
            <a:r>
              <a:rPr lang="en-US" dirty="0" err="1" smtClean="0"/>
              <a:t>AbilitiesHolder</a:t>
            </a:r>
            <a:r>
              <a:rPr lang="en-US" dirty="0" smtClean="0"/>
              <a:t> is an abstract class because both players and enemies have abilities, however they are used in different ways. Players get their abilities from leveling, while enemies just get them handed to them. Players use those abilities via input. Enemies use their abilities via algorithms.</a:t>
            </a:r>
          </a:p>
          <a:p>
            <a:pPr fontAlgn="auto">
              <a:spcAft>
                <a:spcPts val="0"/>
              </a:spcAft>
              <a:defRPr/>
            </a:pPr>
            <a:r>
              <a:rPr lang="en-US" dirty="0" smtClean="0"/>
              <a:t>AI is handled by 3 classes. There’s striker, which attacks the lowest health player with its strongest attack. There’s </a:t>
            </a:r>
            <a:r>
              <a:rPr lang="en-US" dirty="0" err="1" smtClean="0"/>
              <a:t>Beserker</a:t>
            </a:r>
            <a:r>
              <a:rPr lang="en-US" dirty="0" smtClean="0"/>
              <a:t>, which attacks a random character. And then there is Healer Attacker, which attack White Mages, and if there is none, Red Mages.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Battle System</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0279" y="1680936"/>
            <a:ext cx="6411959" cy="4823676"/>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and View</a:t>
            </a:r>
            <a:endParaRPr lang="en-US" dirty="0"/>
          </a:p>
        </p:txBody>
      </p:sp>
      <p:sp>
        <p:nvSpPr>
          <p:cNvPr id="3" name="Content Placeholder 2"/>
          <p:cNvSpPr>
            <a:spLocks noGrp="1"/>
          </p:cNvSpPr>
          <p:nvPr>
            <p:ph idx="1"/>
          </p:nvPr>
        </p:nvSpPr>
        <p:spPr/>
        <p:txBody>
          <a:bodyPr/>
          <a:lstStyle/>
          <a:p>
            <a:r>
              <a:rPr lang="en-US" sz="2800" dirty="0" smtClean="0"/>
              <a:t>Game controller handles all data exchange between the model and the view.</a:t>
            </a:r>
          </a:p>
          <a:p>
            <a:r>
              <a:rPr lang="en-US" sz="2800" dirty="0" smtClean="0"/>
              <a:t>Our MVC pattern was made for text console.</a:t>
            </a:r>
          </a:p>
          <a:p>
            <a:r>
              <a:rPr lang="en-US" sz="2800" dirty="0" smtClean="0"/>
              <a:t>View interface contains methods necessary for the whole game to work.</a:t>
            </a:r>
          </a:p>
          <a:p>
            <a:r>
              <a:rPr lang="en-US" sz="2800" dirty="0" smtClean="0"/>
              <a:t>Text View implements these methods and handles retrieving input from the player.</a:t>
            </a:r>
          </a:p>
          <a:p>
            <a:r>
              <a:rPr lang="en-US" sz="2800" dirty="0" smtClean="0"/>
              <a:t>These came together relatively easily.</a:t>
            </a:r>
            <a:endParaRPr lang="en-US" sz="2800" dirty="0"/>
          </a:p>
        </p:txBody>
      </p:sp>
    </p:spTree>
    <p:extLst>
      <p:ext uri="{BB962C8B-B14F-4D97-AF65-F5344CB8AC3E}">
        <p14:creationId xmlns:p14="http://schemas.microsoft.com/office/powerpoint/2010/main" val="2198423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9088" y="673100"/>
            <a:ext cx="8610600" cy="1292225"/>
          </a:xfrm>
        </p:spPr>
        <p:txBody>
          <a:bodyPr/>
          <a:lstStyle/>
          <a:p>
            <a:pPr fontAlgn="auto">
              <a:spcAft>
                <a:spcPts val="0"/>
              </a:spcAft>
              <a:defRPr/>
            </a:pPr>
            <a:r>
              <a:rPr lang="en-US" dirty="0" smtClean="0"/>
              <a:t>Graphical user interface</a:t>
            </a:r>
            <a:endParaRPr lang="en-US" dirty="0"/>
          </a:p>
        </p:txBody>
      </p:sp>
      <p:sp>
        <p:nvSpPr>
          <p:cNvPr id="3" name="Content Placeholder 2"/>
          <p:cNvSpPr>
            <a:spLocks noGrp="1"/>
          </p:cNvSpPr>
          <p:nvPr>
            <p:ph idx="1"/>
          </p:nvPr>
        </p:nvSpPr>
        <p:spPr>
          <a:xfrm>
            <a:off x="7424738" y="2193925"/>
            <a:ext cx="4081462" cy="4024313"/>
          </a:xfrm>
        </p:spPr>
        <p:txBody>
          <a:bodyPr rtlCol="0">
            <a:normAutofit lnSpcReduction="10000"/>
          </a:bodyPr>
          <a:lstStyle/>
          <a:p>
            <a:pPr fontAlgn="auto">
              <a:spcAft>
                <a:spcPts val="0"/>
              </a:spcAft>
              <a:defRPr/>
            </a:pPr>
            <a:r>
              <a:rPr lang="en-US" dirty="0" smtClean="0"/>
              <a:t>Displays the game board grid, and has text output.</a:t>
            </a:r>
          </a:p>
          <a:p>
            <a:pPr fontAlgn="auto">
              <a:spcAft>
                <a:spcPts val="0"/>
              </a:spcAft>
              <a:defRPr/>
            </a:pPr>
            <a:r>
              <a:rPr lang="en-US" dirty="0" smtClean="0"/>
              <a:t>Has graphical display of:</a:t>
            </a:r>
          </a:p>
          <a:p>
            <a:pPr lvl="1" fontAlgn="auto">
              <a:spcAft>
                <a:spcPts val="0"/>
              </a:spcAft>
              <a:defRPr/>
            </a:pPr>
            <a:r>
              <a:rPr lang="en-US" dirty="0" err="1" smtClean="0"/>
              <a:t>Freespaces</a:t>
            </a:r>
            <a:endParaRPr lang="en-US" dirty="0" smtClean="0"/>
          </a:p>
          <a:p>
            <a:pPr lvl="1" fontAlgn="auto">
              <a:spcAft>
                <a:spcPts val="0"/>
              </a:spcAft>
              <a:defRPr/>
            </a:pPr>
            <a:r>
              <a:rPr lang="en-US" dirty="0" smtClean="0"/>
              <a:t>Walls</a:t>
            </a:r>
          </a:p>
          <a:p>
            <a:pPr lvl="1" fontAlgn="auto">
              <a:spcAft>
                <a:spcPts val="0"/>
              </a:spcAft>
              <a:defRPr/>
            </a:pPr>
            <a:r>
              <a:rPr lang="en-US" dirty="0" smtClean="0"/>
              <a:t>Items, </a:t>
            </a:r>
            <a:r>
              <a:rPr lang="en-US" dirty="0" err="1" smtClean="0"/>
              <a:t>e.g</a:t>
            </a:r>
            <a:r>
              <a:rPr lang="en-US" dirty="0" smtClean="0"/>
              <a:t>, treasure.</a:t>
            </a:r>
          </a:p>
          <a:p>
            <a:pPr marL="0" indent="0" fontAlgn="auto">
              <a:spcAft>
                <a:spcPts val="0"/>
              </a:spcAft>
              <a:buFont typeface="Arial" panose="020B0604020202020204" pitchFamily="34" charset="0"/>
              <a:buNone/>
              <a:defRPr/>
            </a:pPr>
            <a:r>
              <a:rPr lang="en-US" dirty="0" smtClean="0"/>
              <a:t>Uses buttons to navigate the game. </a:t>
            </a:r>
          </a:p>
          <a:p>
            <a:pPr marL="0" indent="0" fontAlgn="auto">
              <a:spcAft>
                <a:spcPts val="0"/>
              </a:spcAft>
              <a:buFont typeface="Arial" panose="020B0604020202020204" pitchFamily="34" charset="0"/>
              <a:buNone/>
              <a:defRPr/>
            </a:pPr>
            <a:r>
              <a:rPr lang="en-US" dirty="0"/>
              <a:t>	</a:t>
            </a:r>
            <a:r>
              <a:rPr lang="en-US" dirty="0" smtClean="0"/>
              <a:t>UP, DOWN, RIGHT, 	LEFT.</a:t>
            </a:r>
          </a:p>
          <a:p>
            <a:pPr fontAlgn="auto">
              <a:spcAft>
                <a:spcPts val="0"/>
              </a:spcAft>
              <a:defRPr/>
            </a:pPr>
            <a:r>
              <a:rPr lang="en-US" dirty="0" smtClean="0"/>
              <a:t>Drop down menu to execute actions.</a:t>
            </a:r>
            <a:endParaRPr lang="en-US" dirty="0"/>
          </a:p>
        </p:txBody>
      </p:sp>
      <p:pic>
        <p:nvPicPr>
          <p:cNvPr id="256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2025650"/>
            <a:ext cx="6176963" cy="413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260</TotalTime>
  <Words>629</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Arial</vt:lpstr>
      <vt:lpstr>Calibri</vt:lpstr>
      <vt:lpstr>Vapor Trail</vt:lpstr>
      <vt:lpstr>Team VLISSIDES</vt:lpstr>
      <vt:lpstr>Our scenario</vt:lpstr>
      <vt:lpstr>Gameplay</vt:lpstr>
      <vt:lpstr>Our High level design</vt:lpstr>
      <vt:lpstr>Dungeon System</vt:lpstr>
      <vt:lpstr>Character System</vt:lpstr>
      <vt:lpstr>Battle System</vt:lpstr>
      <vt:lpstr>Controller and View</vt:lpstr>
      <vt:lpstr>Graphical user interface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VLissides</dc:title>
  <dc:creator>Regan Fencl</dc:creator>
  <cp:lastModifiedBy>Regan Fencl</cp:lastModifiedBy>
  <cp:revision>56</cp:revision>
  <dcterms:created xsi:type="dcterms:W3CDTF">2014-02-21T19:18:03Z</dcterms:created>
  <dcterms:modified xsi:type="dcterms:W3CDTF">2014-03-17T19:29:04Z</dcterms:modified>
</cp:coreProperties>
</file>