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2" d="100"/>
          <a:sy n="52" d="100"/>
        </p:scale>
        <p:origin x="-114" y="-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3/16/2014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3/16/2014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VLISSIDES</a:t>
            </a:r>
            <a:endParaRPr lang="en-US" dirty="0"/>
          </a:p>
        </p:txBody>
      </p:sp>
      <p:sp>
        <p:nvSpPr>
          <p:cNvPr id="3" name="Subtitle 2"/>
          <p:cNvSpPr>
            <a:spLocks noGrp="1"/>
          </p:cNvSpPr>
          <p:nvPr>
            <p:ph type="subTitle" idx="1"/>
          </p:nvPr>
        </p:nvSpPr>
        <p:spPr/>
        <p:txBody>
          <a:bodyPr/>
          <a:lstStyle/>
          <a:p>
            <a:r>
              <a:rPr lang="en-US" dirty="0" smtClean="0"/>
              <a:t>Regan Fencl, Robert Holliday, Justin Stevenson</a:t>
            </a:r>
            <a:endParaRPr lang="en-US" dirty="0"/>
          </a:p>
        </p:txBody>
      </p:sp>
    </p:spTree>
    <p:extLst>
      <p:ext uri="{BB962C8B-B14F-4D97-AF65-F5344CB8AC3E}">
        <p14:creationId xmlns:p14="http://schemas.microsoft.com/office/powerpoint/2010/main" val="6963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3" name="Content Placeholder 2"/>
          <p:cNvSpPr>
            <a:spLocks noGrp="1"/>
          </p:cNvSpPr>
          <p:nvPr>
            <p:ph idx="1"/>
          </p:nvPr>
        </p:nvSpPr>
        <p:spPr/>
        <p:txBody>
          <a:bodyPr/>
          <a:lstStyle/>
          <a:p>
            <a:r>
              <a:rPr lang="en-US" sz="2400" dirty="0"/>
              <a:t>The scenario for our game will be set in a deep dark cave with a red dragon who is the keeper of the cave. The dragon is watcher of the large stash of gold and precious jewels. The point of the game will be for the party to traverse the cave. In the cave there are </a:t>
            </a:r>
            <a:r>
              <a:rPr lang="en-US" sz="2400" dirty="0" smtClean="0"/>
              <a:t>cave </a:t>
            </a:r>
            <a:r>
              <a:rPr lang="en-US" sz="2400" dirty="0"/>
              <a:t>monsters, and minions of the dragon. The monsters are under the dragons command to keep outsiders from getting the stash of goods that are in the cave. The party, the good guys, must battle with, the bad guys, the monsters loosing life and </a:t>
            </a:r>
            <a:r>
              <a:rPr lang="en-US" sz="2400" dirty="0" err="1"/>
              <a:t>mana</a:t>
            </a:r>
            <a:r>
              <a:rPr lang="en-US" sz="2400" dirty="0"/>
              <a:t> for the goal of defeating the dragon and obtaining the reward of the stash of gold and the jewels.</a:t>
            </a:r>
          </a:p>
          <a:p>
            <a:endParaRPr lang="en-US" dirty="0"/>
          </a:p>
        </p:txBody>
      </p:sp>
    </p:spTree>
    <p:extLst>
      <p:ext uri="{BB962C8B-B14F-4D97-AF65-F5344CB8AC3E}">
        <p14:creationId xmlns:p14="http://schemas.microsoft.com/office/powerpoint/2010/main" val="30231548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High level design</a:t>
            </a:r>
            <a:endParaRPr lang="en-US" dirty="0"/>
          </a:p>
        </p:txBody>
      </p:sp>
      <p:sp>
        <p:nvSpPr>
          <p:cNvPr id="3" name="Content Placeholder 2"/>
          <p:cNvSpPr>
            <a:spLocks noGrp="1"/>
          </p:cNvSpPr>
          <p:nvPr>
            <p:ph idx="1"/>
          </p:nvPr>
        </p:nvSpPr>
        <p:spPr/>
        <p:txBody>
          <a:bodyPr>
            <a:normAutofit/>
          </a:bodyPr>
          <a:lstStyle/>
          <a:p>
            <a:r>
              <a:rPr lang="en-US" sz="3200" dirty="0" smtClean="0"/>
              <a:t>Based on Model, View, Controller.</a:t>
            </a:r>
          </a:p>
          <a:p>
            <a:pPr lvl="1"/>
            <a:r>
              <a:rPr lang="en-US" sz="3200" dirty="0" smtClean="0"/>
              <a:t>Controller is the Game class. It mediates data between the view and the model.</a:t>
            </a:r>
          </a:p>
          <a:p>
            <a:pPr lvl="1"/>
            <a:r>
              <a:rPr lang="en-US" sz="3200" dirty="0" smtClean="0"/>
              <a:t>It is also a façade, in that it provides a simplistic interface to the game.</a:t>
            </a:r>
          </a:p>
          <a:p>
            <a:pPr lvl="1"/>
            <a:r>
              <a:rPr lang="en-US" sz="3200" dirty="0" smtClean="0"/>
              <a:t>The model is our character, dungeon, and battle systems.</a:t>
            </a:r>
          </a:p>
        </p:txBody>
      </p:sp>
    </p:spTree>
    <p:extLst>
      <p:ext uri="{BB962C8B-B14F-4D97-AF65-F5344CB8AC3E}">
        <p14:creationId xmlns:p14="http://schemas.microsoft.com/office/powerpoint/2010/main" val="504826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Dungeon System</a:t>
            </a:r>
            <a:endParaRPr lang="en-US" dirty="0"/>
          </a:p>
        </p:txBody>
      </p:sp>
      <p:sp>
        <p:nvSpPr>
          <p:cNvPr id="3" name="Content Placeholder 2"/>
          <p:cNvSpPr>
            <a:spLocks noGrp="1"/>
          </p:cNvSpPr>
          <p:nvPr>
            <p:ph idx="1"/>
          </p:nvPr>
        </p:nvSpPr>
        <p:spPr/>
        <p:txBody>
          <a:bodyPr/>
          <a:lstStyle/>
          <a:p>
            <a:r>
              <a:rPr lang="en-US" dirty="0" smtClean="0"/>
              <a:t>Manages the grid where the players and enemies interact.</a:t>
            </a:r>
          </a:p>
          <a:p>
            <a:r>
              <a:rPr lang="en-US" dirty="0" smtClean="0"/>
              <a:t>It decides when a battle occurs either via randomness or reaching set tiles, such as the dragon tile.</a:t>
            </a:r>
          </a:p>
          <a:p>
            <a:r>
              <a:rPr lang="en-US" dirty="0" smtClean="0"/>
              <a:t>Tiles can have items, represent by a chest, that the player can get into their inventory.</a:t>
            </a:r>
          </a:p>
          <a:p>
            <a:r>
              <a:rPr lang="en-US" dirty="0" smtClean="0"/>
              <a:t>Tiles can be walls as well.</a:t>
            </a:r>
            <a:endParaRPr lang="en-US" dirty="0"/>
          </a:p>
        </p:txBody>
      </p:sp>
    </p:spTree>
    <p:extLst>
      <p:ext uri="{BB962C8B-B14F-4D97-AF65-F5344CB8AC3E}">
        <p14:creationId xmlns:p14="http://schemas.microsoft.com/office/powerpoint/2010/main" val="102550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System</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Character is an abstract class. It holds data and methods that both enemy characters as well as player character need for a battle.</a:t>
            </a:r>
          </a:p>
          <a:p>
            <a:r>
              <a:rPr lang="en-US" dirty="0" err="1" smtClean="0"/>
              <a:t>AbilitiesHolder</a:t>
            </a:r>
            <a:r>
              <a:rPr lang="en-US" dirty="0" smtClean="0"/>
              <a:t> is an abstract class because both players and enemies have abilities, however they are used in different ways. Players get their abilities from leveling, while enemies just get them handed to them. Players use those abilities via input. Enemies use their abilities via algorithms.</a:t>
            </a:r>
          </a:p>
          <a:p>
            <a:r>
              <a:rPr lang="en-US" dirty="0" smtClean="0"/>
              <a:t>There is an </a:t>
            </a:r>
            <a:r>
              <a:rPr lang="en-US" dirty="0" err="1" smtClean="0"/>
              <a:t>AbilityIterator</a:t>
            </a:r>
            <a:r>
              <a:rPr lang="en-US" dirty="0" smtClean="0"/>
              <a:t> that goes through the abilities and allows access to a specific ones.</a:t>
            </a:r>
          </a:p>
          <a:p>
            <a:endParaRPr lang="en-US" dirty="0"/>
          </a:p>
        </p:txBody>
      </p:sp>
    </p:spTree>
    <p:extLst>
      <p:ext uri="{BB962C8B-B14F-4D97-AF65-F5344CB8AC3E}">
        <p14:creationId xmlns:p14="http://schemas.microsoft.com/office/powerpoint/2010/main" val="118805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 System</a:t>
            </a:r>
            <a:endParaRPr lang="en-US" dirty="0"/>
          </a:p>
        </p:txBody>
      </p:sp>
      <p:sp>
        <p:nvSpPr>
          <p:cNvPr id="3" name="Content Placeholder 2"/>
          <p:cNvSpPr>
            <a:spLocks noGrp="1"/>
          </p:cNvSpPr>
          <p:nvPr>
            <p:ph idx="1"/>
          </p:nvPr>
        </p:nvSpPr>
        <p:spPr/>
        <p:txBody>
          <a:bodyPr/>
          <a:lstStyle/>
          <a:p>
            <a:r>
              <a:rPr lang="en-US" dirty="0" smtClean="0"/>
              <a:t>Handles logic and events in a battle.</a:t>
            </a:r>
          </a:p>
          <a:p>
            <a:r>
              <a:rPr lang="en-US" dirty="0" smtClean="0"/>
              <a:t>Turn-based.</a:t>
            </a:r>
          </a:p>
          <a:p>
            <a:r>
              <a:rPr lang="en-US" dirty="0" smtClean="0"/>
              <a:t>Get </a:t>
            </a:r>
            <a:r>
              <a:rPr lang="en-US" dirty="0"/>
              <a:t>good and bad guys.</a:t>
            </a:r>
          </a:p>
          <a:p>
            <a:r>
              <a:rPr lang="en-US" dirty="0" smtClean="0"/>
              <a:t>Create </a:t>
            </a:r>
            <a:r>
              <a:rPr lang="en-US" dirty="0"/>
              <a:t>an array that can hold all characters.</a:t>
            </a:r>
          </a:p>
          <a:p>
            <a:r>
              <a:rPr lang="en-US" dirty="0" smtClean="0"/>
              <a:t>Sort </a:t>
            </a:r>
            <a:r>
              <a:rPr lang="en-US" dirty="0"/>
              <a:t>array by agility.</a:t>
            </a:r>
          </a:p>
          <a:p>
            <a:r>
              <a:rPr lang="en-US" dirty="0" smtClean="0"/>
              <a:t>Loop </a:t>
            </a:r>
            <a:r>
              <a:rPr lang="en-US" dirty="0"/>
              <a:t>through array, giving each character a turn. Start over at the first element you the last goes</a:t>
            </a:r>
            <a:r>
              <a:rPr lang="en-US" dirty="0" smtClean="0"/>
              <a:t>.</a:t>
            </a:r>
          </a:p>
          <a:p>
            <a:r>
              <a:rPr lang="en-US" dirty="0" smtClean="0"/>
              <a:t>For </a:t>
            </a:r>
            <a:r>
              <a:rPr lang="en-US" dirty="0"/>
              <a:t>each players turn, MATH and handle choices</a:t>
            </a:r>
            <a:r>
              <a:rPr lang="en-US" dirty="0" smtClean="0"/>
              <a:t>.</a:t>
            </a:r>
          </a:p>
          <a:p>
            <a:r>
              <a:rPr lang="en-US" dirty="0" smtClean="0"/>
              <a:t>Uses strategy pattern to handle what occurs in battle.</a:t>
            </a:r>
          </a:p>
        </p:txBody>
      </p:sp>
    </p:spTree>
    <p:extLst>
      <p:ext uri="{BB962C8B-B14F-4D97-AF65-F5344CB8AC3E}">
        <p14:creationId xmlns:p14="http://schemas.microsoft.com/office/powerpoint/2010/main" val="2081787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9024" y="672933"/>
            <a:ext cx="8610600" cy="1293028"/>
          </a:xfrm>
        </p:spPr>
        <p:txBody>
          <a:bodyPr/>
          <a:lstStyle/>
          <a:p>
            <a:r>
              <a:rPr lang="en-US" dirty="0" smtClean="0"/>
              <a:t>Graphical user interface</a:t>
            </a:r>
            <a:endParaRPr lang="en-US" dirty="0"/>
          </a:p>
        </p:txBody>
      </p:sp>
      <p:sp>
        <p:nvSpPr>
          <p:cNvPr id="3" name="Content Placeholder 2"/>
          <p:cNvSpPr>
            <a:spLocks noGrp="1"/>
          </p:cNvSpPr>
          <p:nvPr>
            <p:ph idx="1"/>
          </p:nvPr>
        </p:nvSpPr>
        <p:spPr>
          <a:xfrm>
            <a:off x="7424928" y="2194560"/>
            <a:ext cx="4081272" cy="4024125"/>
          </a:xfrm>
        </p:spPr>
        <p:txBody>
          <a:bodyPr>
            <a:normAutofit lnSpcReduction="10000"/>
          </a:bodyPr>
          <a:lstStyle/>
          <a:p>
            <a:r>
              <a:rPr lang="en-US" dirty="0" smtClean="0"/>
              <a:t>Displays the game board grid, and has text output.</a:t>
            </a:r>
          </a:p>
          <a:p>
            <a:r>
              <a:rPr lang="en-US" dirty="0" smtClean="0"/>
              <a:t>Has graphical display of:</a:t>
            </a:r>
          </a:p>
          <a:p>
            <a:pPr lvl="1"/>
            <a:r>
              <a:rPr lang="en-US" dirty="0" err="1" smtClean="0"/>
              <a:t>Freespaces</a:t>
            </a:r>
            <a:endParaRPr lang="en-US" dirty="0" smtClean="0"/>
          </a:p>
          <a:p>
            <a:pPr lvl="1"/>
            <a:r>
              <a:rPr lang="en-US" dirty="0" smtClean="0"/>
              <a:t>Walls</a:t>
            </a:r>
          </a:p>
          <a:p>
            <a:pPr lvl="1"/>
            <a:r>
              <a:rPr lang="en-US" dirty="0" smtClean="0"/>
              <a:t>Items, </a:t>
            </a:r>
            <a:r>
              <a:rPr lang="en-US" dirty="0" err="1" smtClean="0"/>
              <a:t>e.g</a:t>
            </a:r>
            <a:r>
              <a:rPr lang="en-US" dirty="0" smtClean="0"/>
              <a:t>, treasure.</a:t>
            </a:r>
          </a:p>
          <a:p>
            <a:pPr marL="0" indent="0">
              <a:buNone/>
            </a:pPr>
            <a:r>
              <a:rPr lang="en-US" dirty="0" smtClean="0"/>
              <a:t>Uses buttons to navigate the game. </a:t>
            </a:r>
          </a:p>
          <a:p>
            <a:pPr marL="0" indent="0">
              <a:buNone/>
            </a:pPr>
            <a:r>
              <a:rPr lang="en-US" dirty="0"/>
              <a:t>	</a:t>
            </a:r>
            <a:r>
              <a:rPr lang="en-US" dirty="0" smtClean="0"/>
              <a:t>UP, DOWN, RIGHT, 	LEFT.</a:t>
            </a:r>
          </a:p>
          <a:p>
            <a:r>
              <a:rPr lang="en-US" dirty="0" smtClean="0"/>
              <a:t>Drop down menu to execute actions.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 y="2026348"/>
            <a:ext cx="6177723" cy="4135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41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conversion from console to GUI?</a:t>
            </a:r>
          </a:p>
          <a:p>
            <a:pPr lvl="1"/>
            <a:r>
              <a:rPr lang="en-US" dirty="0" smtClean="0"/>
              <a:t>No. There were issues with presenting text, a question, and waiting to get the response. The issue with presenting the text in the textbox, then prompting the user to answer the question, required that the </a:t>
            </a:r>
            <a:r>
              <a:rPr lang="en-US" dirty="0" err="1" smtClean="0"/>
              <a:t>thead</a:t>
            </a:r>
            <a:r>
              <a:rPr lang="en-US" dirty="0" smtClean="0"/>
              <a:t> that presented the question block and then spawn a new thread to get the answer , similar to </a:t>
            </a:r>
            <a:r>
              <a:rPr lang="en-US" dirty="0" err="1" smtClean="0"/>
              <a:t>Console.ReadLine</a:t>
            </a:r>
            <a:r>
              <a:rPr lang="en-US" dirty="0" smtClean="0"/>
              <a:t>(), then give the value to the thread, then on to the next question/answer processing. </a:t>
            </a:r>
          </a:p>
          <a:p>
            <a:pPr lvl="1"/>
            <a:r>
              <a:rPr lang="en-US" dirty="0" smtClean="0"/>
              <a:t>This would </a:t>
            </a:r>
            <a:r>
              <a:rPr lang="en-US" dirty="0" err="1" smtClean="0"/>
              <a:t>requre</a:t>
            </a:r>
            <a:r>
              <a:rPr lang="en-US" dirty="0" smtClean="0"/>
              <a:t> the whole system to be redesigned to work with the GUI, so we just stayed with the console input.</a:t>
            </a:r>
          </a:p>
          <a:p>
            <a:pPr lvl="1"/>
            <a:r>
              <a:rPr lang="en-US" dirty="0" smtClean="0"/>
              <a:t>Assumed that getting the GUI to work would be easy.</a:t>
            </a:r>
          </a:p>
          <a:p>
            <a:pPr lvl="1"/>
            <a:r>
              <a:rPr lang="en-US" dirty="0" smtClean="0"/>
              <a:t>Tried using an </a:t>
            </a:r>
            <a:r>
              <a:rPr lang="en-US" dirty="0" err="1" smtClean="0"/>
              <a:t>ArrayList</a:t>
            </a:r>
            <a:r>
              <a:rPr lang="en-US" dirty="0" smtClean="0"/>
              <a:t> to hold the questions, and display them after each time the submit button was pressed, but was not synchronized with the method that was needed the input.</a:t>
            </a:r>
          </a:p>
          <a:p>
            <a:pPr lvl="1"/>
            <a:r>
              <a:rPr lang="en-US" dirty="0" smtClean="0"/>
              <a:t>Multithreading</a:t>
            </a:r>
          </a:p>
          <a:p>
            <a:pPr lvl="1"/>
            <a:endParaRPr lang="en-US" dirty="0" smtClean="0"/>
          </a:p>
          <a:p>
            <a:endParaRPr lang="en-US" dirty="0" smtClean="0"/>
          </a:p>
        </p:txBody>
      </p:sp>
    </p:spTree>
    <p:extLst>
      <p:ext uri="{BB962C8B-B14F-4D97-AF65-F5344CB8AC3E}">
        <p14:creationId xmlns:p14="http://schemas.microsoft.com/office/powerpoint/2010/main" val="120695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578710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201</TotalTime>
  <Words>617</Words>
  <Application>Microsoft Office PowerPoint</Application>
  <PresentationFormat>Custom</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Vapor Trail</vt:lpstr>
      <vt:lpstr>Team VLISSIDES</vt:lpstr>
      <vt:lpstr>Our scenario</vt:lpstr>
      <vt:lpstr>Our High level design</vt:lpstr>
      <vt:lpstr>Dungeon System</vt:lpstr>
      <vt:lpstr>Character System</vt:lpstr>
      <vt:lpstr>Battle System</vt:lpstr>
      <vt:lpstr>Graphical user interface</vt:lpstr>
      <vt:lpstr>GUI Issues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VLissides</dc:title>
  <dc:creator>Regan Fencl</dc:creator>
  <cp:lastModifiedBy>Anonymous</cp:lastModifiedBy>
  <cp:revision>33</cp:revision>
  <dcterms:created xsi:type="dcterms:W3CDTF">2014-02-21T19:18:03Z</dcterms:created>
  <dcterms:modified xsi:type="dcterms:W3CDTF">2014-03-16T23:43:41Z</dcterms:modified>
</cp:coreProperties>
</file>