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2/21/2014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2/21/2014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2/21/2014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2/21/2014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2/21/2014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2/21/2014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2/21/2014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VLISSIDES</a:t>
            </a:r>
            <a:endParaRPr lang="en-US" dirty="0"/>
          </a:p>
        </p:txBody>
      </p:sp>
      <p:sp>
        <p:nvSpPr>
          <p:cNvPr id="3" name="Subtitle 2"/>
          <p:cNvSpPr>
            <a:spLocks noGrp="1"/>
          </p:cNvSpPr>
          <p:nvPr>
            <p:ph type="subTitle" idx="1"/>
          </p:nvPr>
        </p:nvSpPr>
        <p:spPr/>
        <p:txBody>
          <a:bodyPr/>
          <a:lstStyle/>
          <a:p>
            <a:r>
              <a:rPr lang="en-US" dirty="0" smtClean="0"/>
              <a:t>Regan Fencl, Robert Holliday, Justin Stevenson</a:t>
            </a:r>
            <a:endParaRPr lang="en-US" dirty="0"/>
          </a:p>
        </p:txBody>
      </p:sp>
    </p:spTree>
    <p:extLst>
      <p:ext uri="{BB962C8B-B14F-4D97-AF65-F5344CB8AC3E}">
        <p14:creationId xmlns:p14="http://schemas.microsoft.com/office/powerpoint/2010/main" val="6963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3" name="Content Placeholder 2"/>
          <p:cNvSpPr>
            <a:spLocks noGrp="1"/>
          </p:cNvSpPr>
          <p:nvPr>
            <p:ph idx="1"/>
          </p:nvPr>
        </p:nvSpPr>
        <p:spPr/>
        <p:txBody>
          <a:bodyPr/>
          <a:lstStyle/>
          <a:p>
            <a:r>
              <a:rPr lang="en-US" sz="2400" dirty="0"/>
              <a:t>The scenario for our game will be set in a deep dark cave with a red dragon who is the keeper of the cave. The dragon is watcher of the large stash of gold and precious jewels. The point of the game will be for the party to traverse the cave. In the cave there are </a:t>
            </a:r>
            <a:r>
              <a:rPr lang="en-US" sz="2400" dirty="0" smtClean="0"/>
              <a:t>cave </a:t>
            </a:r>
            <a:r>
              <a:rPr lang="en-US" sz="2400" dirty="0"/>
              <a:t>monsters, and minions of the dragon. The monsters are under the dragons command to keep outsiders from getting the stash of goods that are in the cave. The party, the good guys, must battle with, the bad guys, the monsters loosing life and </a:t>
            </a:r>
            <a:r>
              <a:rPr lang="en-US" sz="2400" dirty="0" err="1"/>
              <a:t>mana</a:t>
            </a:r>
            <a:r>
              <a:rPr lang="en-US" sz="2400" dirty="0"/>
              <a:t> for the goal of defeating the dragon and obtaining the reward of the stash of gold and the jewels.</a:t>
            </a:r>
          </a:p>
          <a:p>
            <a:endParaRPr lang="en-US" dirty="0"/>
          </a:p>
        </p:txBody>
      </p:sp>
    </p:spTree>
    <p:extLst>
      <p:ext uri="{BB962C8B-B14F-4D97-AF65-F5344CB8AC3E}">
        <p14:creationId xmlns:p14="http://schemas.microsoft.com/office/powerpoint/2010/main" val="30231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High level design</a:t>
            </a:r>
            <a:endParaRPr lang="en-US" dirty="0"/>
          </a:p>
        </p:txBody>
      </p:sp>
      <p:sp>
        <p:nvSpPr>
          <p:cNvPr id="3" name="Content Placeholder 2"/>
          <p:cNvSpPr>
            <a:spLocks noGrp="1"/>
          </p:cNvSpPr>
          <p:nvPr>
            <p:ph idx="1"/>
          </p:nvPr>
        </p:nvSpPr>
        <p:spPr/>
        <p:txBody>
          <a:bodyPr>
            <a:normAutofit/>
          </a:bodyPr>
          <a:lstStyle/>
          <a:p>
            <a:r>
              <a:rPr lang="en-US" sz="3200" dirty="0" smtClean="0"/>
              <a:t>Based on Model, View, Controller.</a:t>
            </a:r>
          </a:p>
          <a:p>
            <a:pPr lvl="1"/>
            <a:r>
              <a:rPr lang="en-US" sz="3200" dirty="0" smtClean="0"/>
              <a:t>Controller is the Game class. It mediates data between the view and the model.</a:t>
            </a:r>
          </a:p>
          <a:p>
            <a:pPr lvl="1"/>
            <a:r>
              <a:rPr lang="en-US" sz="3200" dirty="0" smtClean="0"/>
              <a:t>It is also a façade, in that it provides a simplistic interface to the game.</a:t>
            </a:r>
          </a:p>
          <a:p>
            <a:pPr lvl="1"/>
            <a:r>
              <a:rPr lang="en-US" sz="3200" dirty="0" smtClean="0"/>
              <a:t>The model is our character, dungeon, and battle systems.</a:t>
            </a:r>
          </a:p>
        </p:txBody>
      </p:sp>
    </p:spTree>
    <p:extLst>
      <p:ext uri="{BB962C8B-B14F-4D97-AF65-F5344CB8AC3E}">
        <p14:creationId xmlns:p14="http://schemas.microsoft.com/office/powerpoint/2010/main" val="504826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Dungeon System</a:t>
            </a:r>
            <a:endParaRPr lang="en-US" dirty="0"/>
          </a:p>
        </p:txBody>
      </p:sp>
      <p:sp>
        <p:nvSpPr>
          <p:cNvPr id="3" name="Content Placeholder 2"/>
          <p:cNvSpPr>
            <a:spLocks noGrp="1"/>
          </p:cNvSpPr>
          <p:nvPr>
            <p:ph idx="1"/>
          </p:nvPr>
        </p:nvSpPr>
        <p:spPr/>
        <p:txBody>
          <a:bodyPr/>
          <a:lstStyle/>
          <a:p>
            <a:r>
              <a:rPr lang="en-US" dirty="0" smtClean="0"/>
              <a:t>Manages the grid where the players and enemies interact.</a:t>
            </a:r>
          </a:p>
          <a:p>
            <a:r>
              <a:rPr lang="en-US" dirty="0" smtClean="0"/>
              <a:t>It decides when a battle occurs either via randomness or reaching set tiles, such as the dragon tile.</a:t>
            </a:r>
          </a:p>
          <a:p>
            <a:r>
              <a:rPr lang="en-US" dirty="0" smtClean="0"/>
              <a:t>Tiles can have items, represent by a chest, that the player can get into their inventory.</a:t>
            </a:r>
          </a:p>
          <a:p>
            <a:r>
              <a:rPr lang="en-US" dirty="0" smtClean="0"/>
              <a:t>Tiles can be walls well.</a:t>
            </a:r>
            <a:endParaRPr lang="en-US" dirty="0"/>
          </a:p>
        </p:txBody>
      </p:sp>
    </p:spTree>
    <p:extLst>
      <p:ext uri="{BB962C8B-B14F-4D97-AF65-F5344CB8AC3E}">
        <p14:creationId xmlns:p14="http://schemas.microsoft.com/office/powerpoint/2010/main" val="102550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System</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Character is an abstract class. It holds data and methods that both enemy characters as well as player character need for a battle.</a:t>
            </a:r>
          </a:p>
          <a:p>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r>
              <a:rPr lang="en-US" dirty="0" smtClean="0"/>
              <a:t>There is an </a:t>
            </a:r>
            <a:r>
              <a:rPr lang="en-US" dirty="0" err="1" smtClean="0"/>
              <a:t>AbilityIterator</a:t>
            </a:r>
            <a:r>
              <a:rPr lang="en-US" dirty="0" smtClean="0"/>
              <a:t> that goes through the abilities and allows access to a specific ones.</a:t>
            </a:r>
          </a:p>
          <a:p>
            <a:endParaRPr lang="en-US" dirty="0"/>
          </a:p>
        </p:txBody>
      </p:sp>
    </p:spTree>
    <p:extLst>
      <p:ext uri="{BB962C8B-B14F-4D97-AF65-F5344CB8AC3E}">
        <p14:creationId xmlns:p14="http://schemas.microsoft.com/office/powerpoint/2010/main" val="1188051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108</TotalTime>
  <Words>352</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Team VLISSIDES</vt:lpstr>
      <vt:lpstr>Our scenario</vt:lpstr>
      <vt:lpstr>Our High level design</vt:lpstr>
      <vt:lpstr>Dungeon System</vt:lpstr>
      <vt:lpstr>Character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Regan Fencl</cp:lastModifiedBy>
  <cp:revision>19</cp:revision>
  <dcterms:created xsi:type="dcterms:W3CDTF">2014-02-21T19:18:03Z</dcterms:created>
  <dcterms:modified xsi:type="dcterms:W3CDTF">2014-02-21T21:06:20Z</dcterms:modified>
</cp:coreProperties>
</file>