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2/21/2014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2/21/2014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2/21/2014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2/21/2014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2/21/2014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2/21/2014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2/21/2014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VLISSIDES</a:t>
            </a:r>
            <a:endParaRPr lang="en-US" dirty="0"/>
          </a:p>
        </p:txBody>
      </p:sp>
      <p:sp>
        <p:nvSpPr>
          <p:cNvPr id="3" name="Subtitle 2"/>
          <p:cNvSpPr>
            <a:spLocks noGrp="1"/>
          </p:cNvSpPr>
          <p:nvPr>
            <p:ph type="subTitle" idx="1"/>
          </p:nvPr>
        </p:nvSpPr>
        <p:spPr/>
        <p:txBody>
          <a:bodyPr/>
          <a:lstStyle/>
          <a:p>
            <a:r>
              <a:rPr lang="en-US" dirty="0" smtClean="0"/>
              <a:t>Regan Fencl, Robert Holliday, Justin Stevenson</a:t>
            </a:r>
            <a:endParaRPr lang="en-US" dirty="0"/>
          </a:p>
        </p:txBody>
      </p:sp>
    </p:spTree>
    <p:extLst>
      <p:ext uri="{BB962C8B-B14F-4D97-AF65-F5344CB8AC3E}">
        <p14:creationId xmlns:p14="http://schemas.microsoft.com/office/powerpoint/2010/main" val="6963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scenario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23154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design</a:t>
            </a:r>
            <a:endParaRPr lang="en-US" dirty="0"/>
          </a:p>
        </p:txBody>
      </p:sp>
      <p:sp>
        <p:nvSpPr>
          <p:cNvPr id="3" name="Content Placeholder 2"/>
          <p:cNvSpPr>
            <a:spLocks noGrp="1"/>
          </p:cNvSpPr>
          <p:nvPr>
            <p:ph idx="1"/>
          </p:nvPr>
        </p:nvSpPr>
        <p:spPr/>
        <p:txBody>
          <a:bodyPr>
            <a:normAutofit/>
          </a:bodyPr>
          <a:lstStyle/>
          <a:p>
            <a:r>
              <a:rPr lang="en-US" sz="3200" dirty="0" smtClean="0"/>
              <a:t>Based on Model, View, Controller.</a:t>
            </a:r>
          </a:p>
          <a:p>
            <a:pPr lvl="1"/>
            <a:r>
              <a:rPr lang="en-US" sz="3200" dirty="0" smtClean="0"/>
              <a:t>Controller is the Game class. It mediates data between the view and the model.</a:t>
            </a:r>
          </a:p>
          <a:p>
            <a:pPr lvl="1"/>
            <a:r>
              <a:rPr lang="en-US" sz="3200" dirty="0" smtClean="0"/>
              <a:t>It is also a façade, in that it provides a simplistic interface to the game.</a:t>
            </a:r>
          </a:p>
          <a:p>
            <a:pPr lvl="1"/>
            <a:r>
              <a:rPr lang="en-US" sz="3200" dirty="0" smtClean="0"/>
              <a:t>The model is our character, dungeon, and battle systems.</a:t>
            </a:r>
          </a:p>
        </p:txBody>
      </p:sp>
    </p:spTree>
    <p:extLst>
      <p:ext uri="{BB962C8B-B14F-4D97-AF65-F5344CB8AC3E}">
        <p14:creationId xmlns:p14="http://schemas.microsoft.com/office/powerpoint/2010/main" val="504826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System</a:t>
            </a:r>
            <a:endParaRPr lang="en-US" dirty="0"/>
          </a:p>
        </p:txBody>
      </p:sp>
      <p:sp>
        <p:nvSpPr>
          <p:cNvPr id="3" name="Content Placeholder 2"/>
          <p:cNvSpPr>
            <a:spLocks noGrp="1"/>
          </p:cNvSpPr>
          <p:nvPr>
            <p:ph idx="1"/>
          </p:nvPr>
        </p:nvSpPr>
        <p:spPr/>
        <p:txBody>
          <a:bodyPr/>
          <a:lstStyle/>
          <a:p>
            <a:r>
              <a:rPr lang="en-US" dirty="0"/>
              <a:t> Focus on what OO you have in place (interfaces, abstract classes, design principles, and of course patterns). </a:t>
            </a:r>
            <a:endParaRPr lang="en-US" dirty="0" smtClean="0"/>
          </a:p>
          <a:p>
            <a:r>
              <a:rPr lang="en-US" dirty="0" smtClean="0"/>
              <a:t>Character is an abstract class. It holds data and methods that both enemy characters as well as player character need for a battle.</a:t>
            </a:r>
          </a:p>
          <a:p>
            <a:r>
              <a:rPr lang="en-US" dirty="0" err="1" smtClean="0"/>
              <a:t>AbilitiesHolder</a:t>
            </a:r>
            <a:r>
              <a:rPr lang="en-US" dirty="0" smtClean="0"/>
              <a:t> is an abstract class because both players and enemies have abilities, however they are used in different ways. Players get their abilities from leveling, while enemies just get them handed to them. Players use those abilities via input. Enemies use their abilities via algorithms.</a:t>
            </a:r>
          </a:p>
          <a:p>
            <a:r>
              <a:rPr lang="en-US" dirty="0" smtClean="0"/>
              <a:t>There is an </a:t>
            </a:r>
            <a:r>
              <a:rPr lang="en-US" dirty="0" err="1" smtClean="0"/>
              <a:t>AbilityIterator</a:t>
            </a:r>
            <a:r>
              <a:rPr lang="en-US" dirty="0" smtClean="0"/>
              <a:t> that goes through the abilities and allows access to a specific ones.</a:t>
            </a:r>
          </a:p>
          <a:p>
            <a:endParaRPr lang="en-US" dirty="0"/>
          </a:p>
        </p:txBody>
      </p:sp>
    </p:spTree>
    <p:extLst>
      <p:ext uri="{BB962C8B-B14F-4D97-AF65-F5344CB8AC3E}">
        <p14:creationId xmlns:p14="http://schemas.microsoft.com/office/powerpoint/2010/main" val="1188051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Dungeon System</a:t>
            </a:r>
            <a:endParaRPr lang="en-US" dirty="0"/>
          </a:p>
        </p:txBody>
      </p:sp>
      <p:sp>
        <p:nvSpPr>
          <p:cNvPr id="3" name="Content Placeholder 2"/>
          <p:cNvSpPr>
            <a:spLocks noGrp="1"/>
          </p:cNvSpPr>
          <p:nvPr>
            <p:ph idx="1"/>
          </p:nvPr>
        </p:nvSpPr>
        <p:spPr/>
        <p:txBody>
          <a:bodyPr/>
          <a:lstStyle/>
          <a:p>
            <a:r>
              <a:rPr lang="en-US" dirty="0" smtClean="0"/>
              <a:t>Manages the grid where the players and enemies interact.</a:t>
            </a:r>
          </a:p>
          <a:p>
            <a:r>
              <a:rPr lang="en-US" dirty="0" smtClean="0"/>
              <a:t>It decides when a battle occurs either via randomness or reaching set tiles, such as the dragon tile.</a:t>
            </a:r>
          </a:p>
          <a:p>
            <a:r>
              <a:rPr lang="en-US" dirty="0" smtClean="0"/>
              <a:t>Tiles can have items, represent by a chest, that the player can get into their inventory.</a:t>
            </a:r>
          </a:p>
          <a:p>
            <a:r>
              <a:rPr lang="en-US" dirty="0" smtClean="0"/>
              <a:t>Tiles can be walls well.</a:t>
            </a:r>
            <a:endParaRPr lang="en-US" dirty="0"/>
          </a:p>
        </p:txBody>
      </p:sp>
    </p:spTree>
    <p:extLst>
      <p:ext uri="{BB962C8B-B14F-4D97-AF65-F5344CB8AC3E}">
        <p14:creationId xmlns:p14="http://schemas.microsoft.com/office/powerpoint/2010/main" val="1025507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91</TotalTime>
  <Words>126</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Team VLISSIDES</vt:lpstr>
      <vt:lpstr>Our scenario</vt:lpstr>
      <vt:lpstr>Our design</vt:lpstr>
      <vt:lpstr>Character System</vt:lpstr>
      <vt:lpstr>Dungeon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VLissides</dc:title>
  <dc:creator>Regan Fencl</dc:creator>
  <cp:lastModifiedBy>Regan Fencl</cp:lastModifiedBy>
  <cp:revision>13</cp:revision>
  <dcterms:created xsi:type="dcterms:W3CDTF">2014-02-21T19:18:03Z</dcterms:created>
  <dcterms:modified xsi:type="dcterms:W3CDTF">2014-02-21T20:49:35Z</dcterms:modified>
</cp:coreProperties>
</file>