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2" name="Правоъгъл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авоъгъл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авоъгъл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авоъгъл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авоъгъл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56" name="Правоъгъл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авоъгъл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авоъгъл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авоъгъл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вободна форма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Свободна форма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Свободна форма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Свободна форма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Свободна форма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Свободна форма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Свободна форма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Свободна форма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Свободна форма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Свободна форма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Свободна форма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Свободна форма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Свободна форма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Свободна форма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Свободна форма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авоъгъл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авоъгъл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авоъгъл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6" name="Правоъгъл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авоъгъл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авоъгъл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авоъгъл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авоъгъл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авоъгъл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авоъгъл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авоъгъл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авоъгъл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аво съединение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иране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аво съединение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аво съединение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аво съединение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grpSp>
        <p:nvGrpSpPr>
          <p:cNvPr id="14" name="Групиране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аво съединение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аво съединение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аво съединение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иране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аво съединение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аво съединение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авоъгъл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авоъгъл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CD1C4B0-7793-4C4F-93AB-2857912EE5C4}" type="datetimeFigureOut">
              <a:rPr lang="bg-BG" smtClean="0"/>
              <a:pPr/>
              <a:t>7.6.2015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375ACF9-97B9-4AD8-B586-56482B2C4257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772400" cy="1975104"/>
          </a:xfrm>
        </p:spPr>
        <p:txBody>
          <a:bodyPr/>
          <a:lstStyle/>
          <a:p>
            <a:pPr algn="ctr"/>
            <a:r>
              <a:rPr lang="en-US" sz="5400" dirty="0" smtClean="0"/>
              <a:t>Team vulpter</a:t>
            </a:r>
            <a:endParaRPr lang="bg-BG" sz="54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827584" y="3789040"/>
            <a:ext cx="7556376" cy="86068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GAME 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VULPTER INVADERS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VULPTER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Dimitar Georgiev</a:t>
            </a:r>
          </a:p>
          <a:p>
            <a:pPr algn="ctr">
              <a:buNone/>
            </a:pPr>
            <a:r>
              <a:rPr lang="en-US" dirty="0" smtClean="0"/>
              <a:t>Evgeni Kolev</a:t>
            </a:r>
          </a:p>
          <a:p>
            <a:pPr algn="ctr">
              <a:buNone/>
            </a:pPr>
            <a:r>
              <a:rPr lang="en-US" dirty="0" smtClean="0"/>
              <a:t>Zvezdimir Tashev</a:t>
            </a:r>
          </a:p>
          <a:p>
            <a:pPr algn="ctr">
              <a:buNone/>
            </a:pPr>
            <a:r>
              <a:rPr lang="en-US" dirty="0" smtClean="0"/>
              <a:t>Katerina Kotseva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GOAL OF THE GAME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First Level: Bonuses</a:t>
            </a:r>
          </a:p>
          <a:p>
            <a:pPr algn="just">
              <a:buNone/>
            </a:pPr>
            <a:r>
              <a:rPr lang="en-US" dirty="0" smtClean="0"/>
              <a:t>	The captain of the ship collects as much as possible scores and lives. Every score and life that he gets is added to the next level.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Second Level: The Battle</a:t>
            </a:r>
          </a:p>
          <a:p>
            <a:pPr>
              <a:buNone/>
            </a:pPr>
            <a:r>
              <a:rPr lang="en-US" dirty="0" smtClean="0"/>
              <a:t>	The ship shoots the enemies. If  enemy is hit, player gets a score. If enemy falls down or hits the player, one life is lost.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139136" cy="828704"/>
          </a:xfrm>
        </p:spPr>
        <p:txBody>
          <a:bodyPr/>
          <a:lstStyle/>
          <a:p>
            <a:pPr algn="ctr"/>
            <a:r>
              <a:rPr lang="en-US" dirty="0" smtClean="0"/>
              <a:t>	END OF THE GAME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15616" y="1772816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Player wins:</a:t>
            </a:r>
          </a:p>
          <a:p>
            <a:r>
              <a:rPr lang="en-US" dirty="0" smtClean="0"/>
              <a:t>If  the count of scores is 200, the player wins.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Player loses:</a:t>
            </a:r>
          </a:p>
          <a:p>
            <a:r>
              <a:rPr lang="en-US" dirty="0" smtClean="0"/>
              <a:t>If the count of lives is 0, the player loses.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CONTRIBUTIONS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99592" y="1340768"/>
            <a:ext cx="7772400" cy="49685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Dimitar Georgiev</a:t>
            </a:r>
          </a:p>
          <a:p>
            <a:r>
              <a:rPr lang="en-US" dirty="0" smtClean="0"/>
              <a:t>Scoreboard</a:t>
            </a:r>
          </a:p>
          <a:p>
            <a:r>
              <a:rPr lang="en-US" dirty="0" smtClean="0"/>
              <a:t>Intro</a:t>
            </a:r>
          </a:p>
          <a:p>
            <a:pPr>
              <a:buNone/>
            </a:pPr>
            <a:r>
              <a:rPr lang="en-US" dirty="0" smtClean="0"/>
              <a:t>Evgeni Kolev</a:t>
            </a:r>
          </a:p>
          <a:p>
            <a:r>
              <a:rPr lang="en-US" dirty="0" smtClean="0"/>
              <a:t>Randomization of bonuses</a:t>
            </a:r>
          </a:p>
          <a:p>
            <a:r>
              <a:rPr lang="en-US" dirty="0" smtClean="0"/>
              <a:t> Collision (enemy/ship)</a:t>
            </a:r>
          </a:p>
          <a:p>
            <a:pPr>
              <a:buNone/>
            </a:pPr>
            <a:r>
              <a:rPr lang="en-US" dirty="0" smtClean="0"/>
              <a:t>Zvezdimir Tashev</a:t>
            </a:r>
          </a:p>
          <a:p>
            <a:r>
              <a:rPr lang="en-US" dirty="0" smtClean="0"/>
              <a:t>Fixing bugs</a:t>
            </a:r>
          </a:p>
          <a:p>
            <a:pPr>
              <a:buNone/>
            </a:pPr>
            <a:r>
              <a:rPr lang="en-US" dirty="0" smtClean="0"/>
              <a:t>Katerina Kotseva</a:t>
            </a:r>
            <a:endParaRPr lang="bg-BG" dirty="0" smtClean="0"/>
          </a:p>
          <a:p>
            <a:r>
              <a:rPr lang="en-US" dirty="0" smtClean="0"/>
              <a:t>Main game logic</a:t>
            </a:r>
          </a:p>
          <a:p>
            <a:r>
              <a:rPr lang="en-US" dirty="0" smtClean="0"/>
              <a:t>Differentiation of classes </a:t>
            </a:r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53</TotalTime>
  <Words>83</Words>
  <Application>Microsoft Office PowerPoint</Application>
  <PresentationFormat>Презентация на цял екран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Метро</vt:lpstr>
      <vt:lpstr>Team vulpter</vt:lpstr>
      <vt:lpstr>TEAM VULPTER</vt:lpstr>
      <vt:lpstr>MAIN GOAL OF THE GAME</vt:lpstr>
      <vt:lpstr> END OF THE GAME</vt:lpstr>
      <vt:lpstr>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vulpter</dc:title>
  <dc:creator>KATYA</dc:creator>
  <cp:lastModifiedBy>KATYA</cp:lastModifiedBy>
  <cp:revision>7</cp:revision>
  <dcterms:created xsi:type="dcterms:W3CDTF">2015-06-07T15:19:16Z</dcterms:created>
  <dcterms:modified xsi:type="dcterms:W3CDTF">2015-06-07T16:14:07Z</dcterms:modified>
</cp:coreProperties>
</file>