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66" r:id="rId6"/>
    <p:sldId id="260" r:id="rId7"/>
    <p:sldId id="268" r:id="rId8"/>
    <p:sldId id="269" r:id="rId9"/>
    <p:sldId id="265" r:id="rId10"/>
    <p:sldId id="271" r:id="rId11"/>
    <p:sldId id="273" r:id="rId12"/>
    <p:sldId id="264" r:id="rId13"/>
    <p:sldId id="270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7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9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6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9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4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09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5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6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96552" y="1484784"/>
            <a:ext cx="9937104" cy="1368152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Applications</a:t>
            </a:r>
            <a:endParaRPr lang="bg-BG" sz="66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756592" y="4653136"/>
            <a:ext cx="10729192" cy="1152128"/>
          </a:xfrm>
        </p:spPr>
        <p:txBody>
          <a:bodyPr>
            <a:normAutofit/>
          </a:bodyPr>
          <a:lstStyle/>
          <a:p>
            <a:r>
              <a:rPr lang="en-US" sz="4300" spc="4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 Watson</a:t>
            </a:r>
            <a:r>
              <a:rPr lang="bg-BG" sz="4300" spc="4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Software University</a:t>
            </a:r>
            <a:endParaRPr lang="bg-BG" sz="4300" spc="4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756592" y="620688"/>
            <a:ext cx="1065718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spc="19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Teamwork</a:t>
            </a:r>
            <a:r>
              <a:rPr lang="bg-BG" sz="4800" spc="19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Project</a:t>
            </a:r>
            <a:r>
              <a:rPr lang="en-US" sz="4800" spc="19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Level #3</a:t>
            </a:r>
            <a:endParaRPr lang="bg-BG" sz="4800" spc="19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8"/>
    </mc:Choice>
    <mc:Fallback>
      <p:transition spd="slow" advTm="1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1273"/>
            <a:ext cx="6840760" cy="3847927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35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#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connectionString</a:t>
            </a:r>
            <a:endParaRPr lang="bg-BG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AllItTakes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?????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For the great Teamwork Assignment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ThankYou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https://github.com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/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TeamWatson-DatabaseAppsTeamwork</a:t>
            </a:r>
            <a:endParaRPr lang="bg-BG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Gabriela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Burlakova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G.Burlakova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jabalka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Kristiyan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Petrov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zontak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Zhivko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Angelov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JiVeNcE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Kristiyan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Ivanov | Chris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TeamWatson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Право съединение 2"/>
          <p:cNvCxnSpPr/>
          <p:nvPr/>
        </p:nvCxnSpPr>
        <p:spPr>
          <a:xfrm>
            <a:off x="3275856" y="5373216"/>
            <a:ext cx="5868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аво съединение 7"/>
          <p:cNvCxnSpPr/>
          <p:nvPr/>
        </p:nvCxnSpPr>
        <p:spPr>
          <a:xfrm>
            <a:off x="3995936" y="6021288"/>
            <a:ext cx="5148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>
            <a:off x="3635896" y="4725144"/>
            <a:ext cx="550810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1273"/>
            <a:ext cx="6840760" cy="3847927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143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0" y="2996952"/>
            <a:ext cx="925252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Meeting with the Mentor | 4 of 5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Coding on everyday bases | 2 of 5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Separate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problems solved in test projects by separate team member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 solution is integrated in the main project (via engine command)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WayOfWork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468560" y="3501008"/>
            <a:ext cx="972108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C# | .NET | Entity Framework</a:t>
            </a:r>
          </a:p>
          <a:p>
            <a:pPr marL="0" indent="0" algn="r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ITextSharp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JSON .NET |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ByteScout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Xml.Serialization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All the lovely tools to make the Oracle run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All it took to make MySQL run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And, of course, MongoDB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Technologies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Well Structured Architecture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Separation of Concerns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ompletely Separate UI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Exception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Handling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Engine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Layer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Transfer Objects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Model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Scalability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One client runs all the databases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861048"/>
            <a:ext cx="10729192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Singleton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Repository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Unit of Work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DesignPatterns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ngine.Run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();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169</Words>
  <Application>Microsoft Office PowerPoint</Application>
  <PresentationFormat>Презентация на цял екран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Office тема</vt:lpstr>
      <vt:lpstr>Database Applications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5</dc:title>
  <dc:creator>Яна Славчева</dc:creator>
  <cp:lastModifiedBy>Яна Славчева</cp:lastModifiedBy>
  <cp:revision>18</cp:revision>
  <dcterms:created xsi:type="dcterms:W3CDTF">2015-01-07T11:09:19Z</dcterms:created>
  <dcterms:modified xsi:type="dcterms:W3CDTF">2015-03-23T12:00:57Z</dcterms:modified>
</cp:coreProperties>
</file>