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8" r:id="rId8"/>
    <p:sldId id="269" r:id="rId9"/>
    <p:sldId id="265" r:id="rId10"/>
    <p:sldId id="264" r:id="rId11"/>
    <p:sldId id="270" r:id="rId1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876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06A-B97D-4FC4-B27C-0659BB953CDC}" type="datetimeFigureOut">
              <a:rPr lang="bg-BG" smtClean="0"/>
              <a:t>23.3.2015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096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06A-B97D-4FC4-B27C-0659BB953CDC}" type="datetimeFigureOut">
              <a:rPr lang="bg-BG" smtClean="0"/>
              <a:t>23.3.2015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566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06A-B97D-4FC4-B27C-0659BB953CDC}" type="datetimeFigureOut">
              <a:rPr lang="bg-BG" smtClean="0"/>
              <a:t>23.3.2015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402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06A-B97D-4FC4-B27C-0659BB953CDC}" type="datetimeFigureOut">
              <a:rPr lang="bg-BG" smtClean="0"/>
              <a:t>23.3.2015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532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06A-B97D-4FC4-B27C-0659BB953CDC}" type="datetimeFigureOut">
              <a:rPr lang="bg-BG" smtClean="0"/>
              <a:t>23.3.2015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595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06A-B97D-4FC4-B27C-0659BB953CDC}" type="datetimeFigureOut">
              <a:rPr lang="bg-BG" smtClean="0"/>
              <a:t>23.3.2015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743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06A-B97D-4FC4-B27C-0659BB953CDC}" type="datetimeFigureOut">
              <a:rPr lang="bg-BG" smtClean="0"/>
              <a:t>23.3.2015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3809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06A-B97D-4FC4-B27C-0659BB953CDC}" type="datetimeFigureOut">
              <a:rPr lang="bg-BG" smtClean="0"/>
              <a:t>23.3.2015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4483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06A-B97D-4FC4-B27C-0659BB953CDC}" type="datetimeFigureOut">
              <a:rPr lang="bg-BG" smtClean="0"/>
              <a:t>23.3.2015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856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06A-B97D-4FC4-B27C-0659BB953CDC}" type="datetimeFigureOut">
              <a:rPr lang="bg-BG" smtClean="0"/>
              <a:t>23.3.2015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6369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06A-B97D-4FC4-B27C-0659BB953CDC}" type="datetimeFigureOut">
              <a:rPr lang="bg-BG" smtClean="0"/>
              <a:t>23.3.2015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539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FE06A-B97D-4FC4-B27C-0659BB953CDC}" type="datetimeFigureOut">
              <a:rPr lang="bg-BG" smtClean="0"/>
              <a:t>23.3.2015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199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-396552" y="1484784"/>
            <a:ext cx="9937104" cy="1368152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Database Applications</a:t>
            </a:r>
            <a:endParaRPr lang="bg-BG" sz="6600" b="1" dirty="0">
              <a:latin typeface="Century Gothic" panose="020B0502020202020204" pitchFamily="34" charset="0"/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-756592" y="4653136"/>
            <a:ext cx="10729192" cy="1152128"/>
          </a:xfrm>
        </p:spPr>
        <p:txBody>
          <a:bodyPr>
            <a:normAutofit/>
          </a:bodyPr>
          <a:lstStyle/>
          <a:p>
            <a:r>
              <a:rPr lang="en-US" sz="4300" spc="4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Team Watson</a:t>
            </a:r>
            <a:r>
              <a:rPr lang="bg-BG" sz="4300" spc="4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| </a:t>
            </a:r>
            <a:r>
              <a:rPr lang="bg-BG" sz="4300" spc="4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Software University</a:t>
            </a:r>
            <a:endParaRPr lang="bg-BG" sz="4300" spc="40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Заглавие 1"/>
          <p:cNvSpPr txBox="1">
            <a:spLocks/>
          </p:cNvSpPr>
          <p:nvPr/>
        </p:nvSpPr>
        <p:spPr>
          <a:xfrm>
            <a:off x="-756592" y="620688"/>
            <a:ext cx="10657184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4800" spc="19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Teamwork</a:t>
            </a:r>
            <a:r>
              <a:rPr lang="bg-BG" sz="4800" spc="19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bg-BG" sz="4800" spc="19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Project</a:t>
            </a:r>
            <a:r>
              <a:rPr lang="en-US" sz="4800" spc="19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| Level #3</a:t>
            </a:r>
            <a:endParaRPr lang="bg-BG" sz="4800" spc="190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26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лавие 2"/>
          <p:cNvSpPr txBox="1">
            <a:spLocks/>
          </p:cNvSpPr>
          <p:nvPr/>
        </p:nvSpPr>
        <p:spPr>
          <a:xfrm>
            <a:off x="-1476672" y="4653136"/>
            <a:ext cx="10729192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?????</a:t>
            </a:r>
          </a:p>
        </p:txBody>
      </p:sp>
      <p:sp>
        <p:nvSpPr>
          <p:cNvPr id="7" name="Заглавие 1"/>
          <p:cNvSpPr txBox="1">
            <a:spLocks/>
          </p:cNvSpPr>
          <p:nvPr/>
        </p:nvSpPr>
        <p:spPr>
          <a:xfrm>
            <a:off x="-159114" y="908720"/>
            <a:ext cx="9721080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Questions</a:t>
            </a:r>
            <a:endParaRPr lang="bg-BG" sz="91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89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лавие 2"/>
          <p:cNvSpPr txBox="1">
            <a:spLocks/>
          </p:cNvSpPr>
          <p:nvPr/>
        </p:nvSpPr>
        <p:spPr>
          <a:xfrm>
            <a:off x="-1476672" y="4653136"/>
            <a:ext cx="10729192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For the great Teamwork Assignment</a:t>
            </a:r>
            <a:endParaRPr lang="en-US" sz="4000" dirty="0" smtClean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Заглавие 1"/>
          <p:cNvSpPr txBox="1">
            <a:spLocks/>
          </p:cNvSpPr>
          <p:nvPr/>
        </p:nvSpPr>
        <p:spPr>
          <a:xfrm>
            <a:off x="-159114" y="908720"/>
            <a:ext cx="9721080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ThankYou</a:t>
            </a:r>
            <a:endParaRPr lang="bg-BG" sz="91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96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лавие 2"/>
          <p:cNvSpPr txBox="1">
            <a:spLocks/>
          </p:cNvSpPr>
          <p:nvPr/>
        </p:nvSpPr>
        <p:spPr>
          <a:xfrm>
            <a:off x="-1476672" y="3068960"/>
            <a:ext cx="10729192" cy="3816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Gabriela 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Burlakova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| 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G.Burlakova</a:t>
            </a:r>
            <a:endParaRPr lang="en-US" sz="3600" dirty="0" smtClean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pPr marL="0" indent="0" algn="r">
              <a:buNone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Yana Slavcheva | 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jabalka</a:t>
            </a:r>
            <a:endParaRPr lang="en-US" sz="3600" dirty="0" smtClean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pPr marL="0" indent="0" algn="r">
              <a:buNone/>
            </a:pP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Kristiyan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Petrov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| 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zontak</a:t>
            </a:r>
            <a:endParaRPr lang="en-US" sz="3600" dirty="0" smtClean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pPr marL="0" indent="0" algn="r">
              <a:buNone/>
            </a:pP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Zhivko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Angelov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| 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JiVeNcE</a:t>
            </a:r>
            <a:endParaRPr lang="en-US" sz="3600" dirty="0" smtClean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pPr marL="0" indent="0" algn="r">
              <a:buNone/>
            </a:pP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Kristiyan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Ivanov | Chris</a:t>
            </a:r>
            <a:endParaRPr lang="en-US" sz="3600" dirty="0" smtClean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Заглавие 1"/>
          <p:cNvSpPr txBox="1">
            <a:spLocks/>
          </p:cNvSpPr>
          <p:nvPr/>
        </p:nvSpPr>
        <p:spPr>
          <a:xfrm>
            <a:off x="-108520" y="908720"/>
            <a:ext cx="9649072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TeamWatson</a:t>
            </a:r>
            <a:endParaRPr lang="bg-BG" sz="91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" name="Право съединение 2"/>
          <p:cNvCxnSpPr/>
          <p:nvPr/>
        </p:nvCxnSpPr>
        <p:spPr>
          <a:xfrm>
            <a:off x="3275856" y="5373216"/>
            <a:ext cx="58681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аво съединение 7"/>
          <p:cNvCxnSpPr/>
          <p:nvPr/>
        </p:nvCxnSpPr>
        <p:spPr>
          <a:xfrm>
            <a:off x="3995936" y="6021288"/>
            <a:ext cx="51480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аво съединение 9"/>
          <p:cNvCxnSpPr/>
          <p:nvPr/>
        </p:nvCxnSpPr>
        <p:spPr>
          <a:xfrm>
            <a:off x="3635896" y="4725144"/>
            <a:ext cx="5508104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Картина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381273"/>
            <a:ext cx="6840760" cy="3847927"/>
          </a:xfrm>
          <a:prstGeom prst="rect">
            <a:avLst/>
          </a:prstGeom>
          <a:scene3d>
            <a:camera prst="orthographicFront">
              <a:rot lat="0" lon="0" rev="12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9143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лавие 2"/>
          <p:cNvSpPr txBox="1">
            <a:spLocks/>
          </p:cNvSpPr>
          <p:nvPr/>
        </p:nvSpPr>
        <p:spPr>
          <a:xfrm>
            <a:off x="-1476672" y="4653136"/>
            <a:ext cx="10729192" cy="230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https://github.com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/</a:t>
            </a:r>
          </a:p>
          <a:p>
            <a:pPr marL="0" indent="0" algn="r">
              <a:buNone/>
            </a:pP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TeamWatson-DatabaseAppsTeamwork</a:t>
            </a:r>
            <a:endParaRPr lang="bg-BG" sz="3600" dirty="0" smtClean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Заглавие 1"/>
          <p:cNvSpPr txBox="1">
            <a:spLocks/>
          </p:cNvSpPr>
          <p:nvPr/>
        </p:nvSpPr>
        <p:spPr>
          <a:xfrm>
            <a:off x="-180528" y="908720"/>
            <a:ext cx="9721080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GitHub</a:t>
            </a:r>
            <a:endParaRPr lang="bg-BG" sz="91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76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лавие 2"/>
          <p:cNvSpPr txBox="1">
            <a:spLocks/>
          </p:cNvSpPr>
          <p:nvPr/>
        </p:nvSpPr>
        <p:spPr>
          <a:xfrm>
            <a:off x="0" y="2996952"/>
            <a:ext cx="9252520" cy="31683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Meeting with the Mentor | 4 of 5</a:t>
            </a:r>
          </a:p>
          <a:p>
            <a:pPr marL="0" indent="0" algn="r">
              <a:buNone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Coding on everyday bases | 2 of 5</a:t>
            </a:r>
          </a:p>
          <a:p>
            <a:pPr marL="0" indent="0" algn="r">
              <a:buNone/>
            </a:pP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pPr marL="0" indent="0" algn="r">
              <a:buNone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Separate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problems solved in test projects by separate team member</a:t>
            </a:r>
          </a:p>
          <a:p>
            <a:pPr marL="0" indent="0" algn="r">
              <a:buNone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Then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the solution is integrated in the main project (via engine command)</a:t>
            </a:r>
          </a:p>
          <a:p>
            <a:pPr marL="0" indent="0" algn="r">
              <a:buNone/>
            </a:pP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Заглавие 1"/>
          <p:cNvSpPr txBox="1">
            <a:spLocks/>
          </p:cNvSpPr>
          <p:nvPr/>
        </p:nvSpPr>
        <p:spPr>
          <a:xfrm>
            <a:off x="-180528" y="908720"/>
            <a:ext cx="9721080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WayOfWork</a:t>
            </a:r>
            <a:endParaRPr lang="bg-BG" sz="91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38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лавие 2"/>
          <p:cNvSpPr txBox="1">
            <a:spLocks/>
          </p:cNvSpPr>
          <p:nvPr/>
        </p:nvSpPr>
        <p:spPr>
          <a:xfrm>
            <a:off x="-468560" y="3501008"/>
            <a:ext cx="9721080" cy="33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C# |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.NET |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Entity Framework</a:t>
            </a:r>
          </a:p>
          <a:p>
            <a:pPr marL="0" indent="0" algn="r">
              <a:buNone/>
            </a:pP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ITextSharp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| JSON .NET |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ByteScout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|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Xml.Serialization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pPr marL="0" indent="0" algn="r">
              <a:buNone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All the lovely tools to make the Oracle run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</a:t>
            </a:r>
          </a:p>
          <a:p>
            <a:pPr marL="0" indent="0" algn="r">
              <a:buNone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All it took to make MySQL run</a:t>
            </a:r>
          </a:p>
          <a:p>
            <a:pPr marL="0" indent="0" algn="r">
              <a:buNone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And, of course, MongoDB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</a:t>
            </a: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Заглавие 1"/>
          <p:cNvSpPr txBox="1">
            <a:spLocks/>
          </p:cNvSpPr>
          <p:nvPr/>
        </p:nvSpPr>
        <p:spPr>
          <a:xfrm>
            <a:off x="-180528" y="908720"/>
            <a:ext cx="9721080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Technologies</a:t>
            </a:r>
            <a:endParaRPr lang="bg-BG" sz="91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20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лавие 2"/>
          <p:cNvSpPr txBox="1">
            <a:spLocks/>
          </p:cNvSpPr>
          <p:nvPr/>
        </p:nvSpPr>
        <p:spPr>
          <a:xfrm>
            <a:off x="-1476672" y="3068960"/>
            <a:ext cx="10729192" cy="3168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Well Structured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Architecture</a:t>
            </a:r>
          </a:p>
          <a:p>
            <a:pPr marL="0" indent="0" algn="r">
              <a:buNone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Separation of Concerns</a:t>
            </a:r>
          </a:p>
          <a:p>
            <a:pPr marL="0" indent="0" algn="r">
              <a:buNone/>
            </a:pP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ompletely Separate UI</a:t>
            </a:r>
          </a:p>
          <a:p>
            <a:pPr marL="0" indent="0" algn="r">
              <a:buNone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Exception 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Handling</a:t>
            </a:r>
            <a:endParaRPr lang="en-US" sz="3600" dirty="0" smtClean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pPr marL="0" indent="0" algn="r">
              <a:buNone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Engine</a:t>
            </a:r>
          </a:p>
        </p:txBody>
      </p:sp>
      <p:sp>
        <p:nvSpPr>
          <p:cNvPr id="7" name="Заглавие 1"/>
          <p:cNvSpPr txBox="1">
            <a:spLocks/>
          </p:cNvSpPr>
          <p:nvPr/>
        </p:nvSpPr>
        <p:spPr>
          <a:xfrm>
            <a:off x="-180528" y="908720"/>
            <a:ext cx="9721080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Advantages</a:t>
            </a:r>
            <a:endParaRPr lang="bg-BG" sz="91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14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лавие 2"/>
          <p:cNvSpPr txBox="1">
            <a:spLocks/>
          </p:cNvSpPr>
          <p:nvPr/>
        </p:nvSpPr>
        <p:spPr>
          <a:xfrm>
            <a:off x="-1476672" y="3068960"/>
            <a:ext cx="10729192" cy="3168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Data Layer</a:t>
            </a:r>
          </a:p>
          <a:p>
            <a:pPr marL="0" indent="0" algn="r">
              <a:buNone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Data Transfer Objects</a:t>
            </a:r>
          </a:p>
          <a:p>
            <a:pPr marL="0" indent="0" algn="r">
              <a:buNone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Model</a:t>
            </a:r>
          </a:p>
          <a:p>
            <a:pPr marL="0" indent="0" algn="r">
              <a:buNone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Scalability</a:t>
            </a:r>
          </a:p>
          <a:p>
            <a:pPr marL="0" indent="0" algn="r">
              <a:buNone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One client runs all the databases</a:t>
            </a:r>
            <a:endParaRPr lang="en-US" sz="3600" dirty="0" smtClean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Заглавие 1"/>
          <p:cNvSpPr txBox="1">
            <a:spLocks/>
          </p:cNvSpPr>
          <p:nvPr/>
        </p:nvSpPr>
        <p:spPr>
          <a:xfrm>
            <a:off x="-180528" y="908720"/>
            <a:ext cx="9721080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Advantages</a:t>
            </a:r>
            <a:endParaRPr lang="bg-BG" sz="91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96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лавие 2"/>
          <p:cNvSpPr txBox="1">
            <a:spLocks/>
          </p:cNvSpPr>
          <p:nvPr/>
        </p:nvSpPr>
        <p:spPr>
          <a:xfrm>
            <a:off x="-1476672" y="3861048"/>
            <a:ext cx="10729192" cy="1944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Singleton</a:t>
            </a:r>
          </a:p>
          <a:p>
            <a:pPr marL="0" indent="0" algn="r">
              <a:buNone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Repository</a:t>
            </a:r>
          </a:p>
          <a:p>
            <a:pPr marL="0" indent="0" algn="r">
              <a:buNone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Unit of Work</a:t>
            </a:r>
            <a:endParaRPr lang="en-US" sz="3600" dirty="0" smtClean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Заглавие 1"/>
          <p:cNvSpPr txBox="1">
            <a:spLocks/>
          </p:cNvSpPr>
          <p:nvPr/>
        </p:nvSpPr>
        <p:spPr>
          <a:xfrm>
            <a:off x="-180528" y="908720"/>
            <a:ext cx="9721080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DesignPatterns</a:t>
            </a:r>
            <a:endParaRPr lang="bg-BG" sz="91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88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лавие 2"/>
          <p:cNvSpPr txBox="1">
            <a:spLocks/>
          </p:cNvSpPr>
          <p:nvPr/>
        </p:nvSpPr>
        <p:spPr>
          <a:xfrm>
            <a:off x="-1476672" y="4869160"/>
            <a:ext cx="10729192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e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ngine.Run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();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Заглавие 1"/>
          <p:cNvSpPr txBox="1">
            <a:spLocks/>
          </p:cNvSpPr>
          <p:nvPr/>
        </p:nvSpPr>
        <p:spPr>
          <a:xfrm>
            <a:off x="-180528" y="908720"/>
            <a:ext cx="9721080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Demo</a:t>
            </a:r>
            <a:endParaRPr lang="bg-BG" sz="91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166</Words>
  <Application>Microsoft Office PowerPoint</Application>
  <PresentationFormat>Презентация на цял екран (4:3)</PresentationFormat>
  <Paragraphs>46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2" baseType="lpstr">
      <vt:lpstr>Office тема</vt:lpstr>
      <vt:lpstr>Database Applications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Bulls and Cows 5</dc:title>
  <dc:creator>Яна Славчева</dc:creator>
  <cp:lastModifiedBy>Яна Славчева</cp:lastModifiedBy>
  <cp:revision>13</cp:revision>
  <dcterms:created xsi:type="dcterms:W3CDTF">2015-01-07T11:09:19Z</dcterms:created>
  <dcterms:modified xsi:type="dcterms:W3CDTF">2015-03-23T09:25:43Z</dcterms:modified>
</cp:coreProperties>
</file>