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57" r:id="rId5"/>
    <p:sldId id="258" r:id="rId6"/>
    <p:sldId id="262" r:id="rId7"/>
    <p:sldId id="259" r:id="rId8"/>
    <p:sldId id="272" r:id="rId9"/>
    <p:sldId id="273" r:id="rId10"/>
    <p:sldId id="274" r:id="rId11"/>
    <p:sldId id="275" r:id="rId12"/>
    <p:sldId id="261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4D93D6-2BF1-4479-A2A0-5A264DFF3099}">
          <p14:sldIdLst>
            <p14:sldId id="256"/>
            <p14:sldId id="264"/>
            <p14:sldId id="265"/>
            <p14:sldId id="257"/>
            <p14:sldId id="258"/>
            <p14:sldId id="262"/>
            <p14:sldId id="259"/>
            <p14:sldId id="272"/>
            <p14:sldId id="273"/>
            <p14:sldId id="274"/>
            <p14:sldId id="275"/>
            <p14:sldId id="261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>
      <p:cViewPr varScale="1">
        <p:scale>
          <a:sx n="64" d="100"/>
          <a:sy n="64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008C-7C0F-48EE-B2AD-60C122193F2E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F371A-14FB-4782-9200-28E24A709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1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F371A-14FB-4782-9200-28E24A709ED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F371A-14FB-4782-9200-28E24A709ED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6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F371A-14FB-4782-9200-28E24A709ED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36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6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3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1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6EFE-A4BE-4208-9832-2770B7BCE19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0279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Help me &amp; Give a hand</a:t>
            </a:r>
            <a:endParaRPr lang="zh-TW" altLang="en-US" sz="4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NETW B2B</a:t>
            </a:r>
          </a:p>
          <a:p>
            <a:r>
              <a:rPr lang="en-US" altLang="zh-TW" sz="2400" dirty="0" smtClean="0"/>
              <a:t>Jerry, Chris, </a:t>
            </a:r>
            <a:r>
              <a:rPr lang="en-US" altLang="zh-TW" sz="2400" dirty="0" err="1" smtClean="0"/>
              <a:t>Jac</a:t>
            </a:r>
            <a:endParaRPr lang="en-US" altLang="zh-TW" sz="2400" dirty="0" smtClean="0"/>
          </a:p>
          <a:p>
            <a:r>
              <a:rPr lang="en-US" altLang="zh-TW" sz="2400" dirty="0" smtClean="0"/>
              <a:t>Hugo, Jon</a:t>
            </a:r>
            <a:endParaRPr lang="zh-TW" altLang="en-US" sz="2400" dirty="0"/>
          </a:p>
        </p:txBody>
      </p:sp>
      <p:sp>
        <p:nvSpPr>
          <p:cNvPr id="4" name="AutoShape 4" descr="Handshak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588768" cy="301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8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Profile</a:t>
            </a:r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2" y="1647825"/>
            <a:ext cx="732472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184" y="1772815"/>
            <a:ext cx="90909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好評商家合作，推薦商家超人，提供民眾額外選擇。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販賣道具增加部分收益。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商店可使用金蛋代幣換取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Newegg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折價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券或商品。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轉換角度，由幫助者主動提供幫助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(ex.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待用餐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,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贈送二手物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6450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DEMO</a:t>
            </a:r>
            <a:b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http://52.198.189.19:9846/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16632"/>
            <a:ext cx="2841934" cy="186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3412"/>
            <a:ext cx="2841935" cy="186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3413"/>
            <a:ext cx="2841935" cy="186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3413"/>
            <a:ext cx="2841935" cy="186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76872"/>
            <a:ext cx="4741246" cy="31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81" y="2232327"/>
            <a:ext cx="4876799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9691" y="11967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 &amp; A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07" y="2132856"/>
            <a:ext cx="4588768" cy="301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19672" y="89337"/>
            <a:ext cx="62584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Our website</a:t>
            </a:r>
            <a:endParaRPr lang="zh-TW" altLang="en-US" sz="80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網站理念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91703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以幫助為名的一場社會運動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每個人都曾想過，能像超級英雄一樣解決社會的大小事。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讓社會每個角落的人，都有機會伸出援手，互相幫助。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為什麼我要求助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?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求學過程、求職過程，都曾經歷不敢發問、不敢求助的窘境。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其實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求助，能幫助你解決問題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為什麼我要幫助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別人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?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Action is power 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不要吝嗇專業，勇敢地伸出援手。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分享知識，雙倍幸福。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0418"/>
            <a:ext cx="9144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4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技術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543177" y="1218460"/>
            <a:ext cx="4176464" cy="4896544"/>
            <a:chOff x="2411760" y="1844824"/>
            <a:chExt cx="4176464" cy="4896544"/>
          </a:xfrm>
        </p:grpSpPr>
        <p:sp>
          <p:nvSpPr>
            <p:cNvPr id="4" name="矩形 3"/>
            <p:cNvSpPr/>
            <p:nvPr/>
          </p:nvSpPr>
          <p:spPr>
            <a:xfrm>
              <a:off x="2411760" y="1844824"/>
              <a:ext cx="4176464" cy="489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868599" y="1938043"/>
              <a:ext cx="111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.NET MVC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3177" y="2403324"/>
              <a:ext cx="1780058" cy="5570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GIS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99992" y="2403323"/>
              <a:ext cx="2002106" cy="5570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Vue.js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43177" y="3212976"/>
              <a:ext cx="3929975" cy="6673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Sans Serif" panose="020B0604020202020204" pitchFamily="34" charset="0"/>
                </a:rPr>
                <a:t>Restful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Sans Serif" panose="020B0604020202020204" pitchFamily="34" charset="0"/>
                </a:rPr>
                <a:t>service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6831" y="4116368"/>
              <a:ext cx="3946322" cy="24809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43808" y="5694924"/>
              <a:ext cx="3168352" cy="6457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Database SQL Server Express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18732" y="4334800"/>
              <a:ext cx="618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AWS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43808" y="4797151"/>
              <a:ext cx="3168352" cy="8174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EC Windows_Server-2012-RTM-English-64Bit</a:t>
              </a:r>
              <a:endParaRPr lang="zh-TW" altLang="en-US" dirty="0"/>
            </a:p>
          </p:txBody>
        </p:sp>
      </p:grpSp>
      <p:cxnSp>
        <p:nvCxnSpPr>
          <p:cNvPr id="19" name="直線接點 18"/>
          <p:cNvCxnSpPr/>
          <p:nvPr/>
        </p:nvCxnSpPr>
        <p:spPr>
          <a:xfrm flipH="1">
            <a:off x="1907705" y="2420888"/>
            <a:ext cx="54726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1600" y="1870798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  <a:r>
              <a:rPr lang="en-US" altLang="zh-TW" dirty="0"/>
              <a:t>-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600" y="25940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</a:t>
            </a:r>
            <a:r>
              <a:rPr lang="en-US" altLang="zh-TW" dirty="0"/>
              <a:t>-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8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00808" y="2564904"/>
            <a:ext cx="8229600" cy="1143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01" y="0"/>
            <a:ext cx="64526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Help me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選擇地點、選擇類型、選擇獎勵、任務描述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Give a Hand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搜尋、伸出援手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Profile</a:t>
            </a:r>
          </a:p>
          <a:p>
            <a:pPr marL="0" lvl="1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基本資料、成就、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Help me List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Give a hand List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Store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History List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3974166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Help 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5406518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2" y="2780928"/>
            <a:ext cx="5386939" cy="3923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Give a Hand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6432"/>
            <a:ext cx="8208912" cy="5514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157</Words>
  <Application>Microsoft Office PowerPoint</Application>
  <PresentationFormat>如螢幕大小 (4:3)</PresentationFormat>
  <Paragraphs>61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Help me &amp; Give a hand</vt:lpstr>
      <vt:lpstr>PowerPoint 簡報</vt:lpstr>
      <vt:lpstr>網站理念</vt:lpstr>
      <vt:lpstr>介紹</vt:lpstr>
      <vt:lpstr>技術</vt:lpstr>
      <vt:lpstr>系統</vt:lpstr>
      <vt:lpstr>功能</vt:lpstr>
      <vt:lpstr>Help me</vt:lpstr>
      <vt:lpstr>Give a Hand</vt:lpstr>
      <vt:lpstr>Profile</vt:lpstr>
      <vt:lpstr>未來展望</vt:lpstr>
      <vt:lpstr>DEMO http://52.198.189.19:9846/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關於單眼的那件事</dc:title>
  <dc:creator>Kevin.C.Liao (nesc.tc01.Newegg) 61572</dc:creator>
  <cp:lastModifiedBy>Jon.R.Liu (netw tech&amp;eng mis.twtc01.Newegg) 61822</cp:lastModifiedBy>
  <cp:revision>38</cp:revision>
  <dcterms:created xsi:type="dcterms:W3CDTF">2014-07-28T01:24:59Z</dcterms:created>
  <dcterms:modified xsi:type="dcterms:W3CDTF">2016-11-09T09:26:06Z</dcterms:modified>
</cp:coreProperties>
</file>